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/>
        </p14:section>
        <p14:section name="Module 2" id="{8854123B-E4B3-4D6C-86B0-9E6ACC191446}">
          <p14:sldIdLst/>
        </p14:section>
        <p14:section name="Module 3" id="{3C8133C5-4B1C-4E46-AE33-CC30E57F79B8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549234"/>
            <a:ext cx="5292000" cy="2484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1"/>
            <a:r>
              <a:rPr lang="en-AU" sz="32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Approach</a:t>
            </a:r>
          </a:p>
          <a:p>
            <a:pPr lvl="1"/>
            <a:r>
              <a:rPr lang="en-US" sz="18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Agile vs Waterfall vs Hybrid-Agile</a:t>
            </a:r>
          </a:p>
          <a:p>
            <a:pPr lvl="1"/>
            <a:r>
              <a:rPr lang="en-US" sz="18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tools: MS Project, JIRA, Trello, Slack </a:t>
            </a:r>
          </a:p>
          <a:p>
            <a:pPr lvl="1"/>
            <a:r>
              <a:rPr lang="en-US" sz="18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of working</a:t>
            </a:r>
          </a:p>
          <a:p>
            <a:pPr lvl="1"/>
            <a:r>
              <a:rPr lang="en-US" sz="18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</a:t>
            </a:r>
            <a:endParaRPr lang="en-AU" sz="1800" dirty="0">
              <a:solidFill>
                <a:srgbClr val="2C52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/>
          </a:p>
          <a:p>
            <a:pPr lvl="2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373021"/>
          </a:xfrm>
        </p:spPr>
        <p:txBody>
          <a:bodyPr/>
          <a:lstStyle/>
          <a:p>
            <a:r>
              <a:rPr lang="en-US" dirty="0"/>
              <a:t>Considerations for </a:t>
            </a:r>
            <a:r>
              <a:rPr lang="en-US" dirty="0" err="1"/>
              <a:t>Mobilisation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endParaRPr lang="en-US" noProof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4237879"/>
            <a:ext cx="5292000" cy="248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</a:p>
          <a:p>
            <a:pPr lvl="1"/>
            <a:r>
              <a:rPr lang="en-US" sz="2000" dirty="0">
                <a:solidFill>
                  <a:srgbClr val="86BC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Skillsets required and level of seniority needed </a:t>
            </a:r>
          </a:p>
          <a:p>
            <a:pPr lvl="1"/>
            <a:r>
              <a:rPr lang="en-US" sz="2000" dirty="0">
                <a:solidFill>
                  <a:srgbClr val="86BC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Capacity of the client team members to assist</a:t>
            </a:r>
          </a:p>
          <a:p>
            <a:pPr lvl="1"/>
            <a:r>
              <a:rPr lang="en-US" sz="2000" dirty="0">
                <a:solidFill>
                  <a:srgbClr val="86BC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Outsourcing/offshore teams</a:t>
            </a:r>
          </a:p>
          <a:p>
            <a:pPr lvl="1"/>
            <a:r>
              <a:rPr lang="en-US" sz="2000" dirty="0">
                <a:solidFill>
                  <a:srgbClr val="86BC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On/boarding and project kick-off</a:t>
            </a:r>
            <a:endParaRPr lang="en-AU" sz="2000" dirty="0">
              <a:solidFill>
                <a:srgbClr val="86BC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549234"/>
            <a:ext cx="5292000" cy="248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Timeframes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endParaRPr lang="en-AU" sz="1600" dirty="0">
              <a:solidFill>
                <a:srgbClr val="43B0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4237879"/>
            <a:ext cx="5292000" cy="248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4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Estimates</a:t>
            </a:r>
          </a:p>
          <a:p>
            <a:pPr lvl="1"/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Costing approach: Time &amp; Materials vs Fixed Cost</a:t>
            </a:r>
          </a:p>
          <a:p>
            <a:pPr lvl="1"/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Charge-out rates for individuals and teams </a:t>
            </a:r>
          </a:p>
          <a:p>
            <a:pPr lvl="1"/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Cost estimations over the project duration </a:t>
            </a:r>
          </a:p>
          <a:p>
            <a:pPr lvl="1"/>
            <a:r>
              <a:rPr lang="en-US" sz="1800" dirty="0" err="1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</a:p>
          <a:p>
            <a:pPr lvl="1"/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costs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69901" y="1089979"/>
            <a:ext cx="11266379" cy="404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 i="1" dirty="0"/>
          </a:p>
        </p:txBody>
      </p:sp>
    </p:spTree>
    <p:extLst>
      <p:ext uri="{BB962C8B-B14F-4D97-AF65-F5344CB8AC3E}">
        <p14:creationId xmlns:p14="http://schemas.microsoft.com/office/powerpoint/2010/main" val="792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127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Chronicle Display Black</vt:lpstr>
      <vt:lpstr>Open Sans</vt:lpstr>
      <vt:lpstr>Segoe UI Semilight</vt:lpstr>
      <vt:lpstr>Times New Roman</vt:lpstr>
      <vt:lpstr>Verdana</vt:lpstr>
      <vt:lpstr>Deloitte_4_3_Onscreen</vt:lpstr>
      <vt:lpstr>think-cell Slide</vt:lpstr>
      <vt:lpstr>PowerPoint Presentation</vt:lpstr>
      <vt:lpstr>Module 3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Amandeep Kaur</cp:lastModifiedBy>
  <cp:revision>41</cp:revision>
  <dcterms:created xsi:type="dcterms:W3CDTF">2019-02-05T22:29:20Z</dcterms:created>
  <dcterms:modified xsi:type="dcterms:W3CDTF">2020-05-25T15:14:06Z</dcterms:modified>
</cp:coreProperties>
</file>