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d36c73d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d36c73d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d36c73db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d36c73db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hysics" TargetMode="External"/><Relationship Id="rId4" Type="http://schemas.openxmlformats.org/officeDocument/2006/relationships/hyperlink" Target="https://en.wikipedia.org/wiki/Electric_char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78675" y="0"/>
            <a:ext cx="85206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PHYSICS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-1081350" y="817050"/>
            <a:ext cx="93057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TOPICS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ELECTROSTATICS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ELECTRICITY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MAGNETIC EFECTS OF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ELECTROMAGNETIC INDUCTION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ALTERNATING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RAY OPTICS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SEMICONDUCTOR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523850" y="401825"/>
            <a:ext cx="60963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ELECTROSTATICS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-441900" y="1486800"/>
            <a:ext cx="9585900" cy="21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Electrostatics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is a branch of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physics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that studies slow-moving or stationary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electric charges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