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F99A9-3CB2-481C-B8C2-C67B72E4C82D}" v="5" dt="2018-12-14T18:12:1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☽ ☽" userId="6fc0ef5c94ccccb2" providerId="LiveId" clId="{F93F99A9-3CB2-481C-B8C2-C67B72E4C82D}"/>
    <pc:docChg chg="modSld">
      <pc:chgData name="☽ ☽" userId="6fc0ef5c94ccccb2" providerId="LiveId" clId="{F93F99A9-3CB2-481C-B8C2-C67B72E4C82D}" dt="2018-12-14T18:12:17.963" v="4" actId="1076"/>
      <pc:docMkLst>
        <pc:docMk/>
      </pc:docMkLst>
      <pc:sldChg chg="modSp">
        <pc:chgData name="☽ ☽" userId="6fc0ef5c94ccccb2" providerId="LiveId" clId="{F93F99A9-3CB2-481C-B8C2-C67B72E4C82D}" dt="2018-12-14T18:12:17.963" v="4" actId="1076"/>
        <pc:sldMkLst>
          <pc:docMk/>
          <pc:sldMk cId="4031768628" sldId="259"/>
        </pc:sldMkLst>
        <pc:spChg chg="mod">
          <ac:chgData name="☽ ☽" userId="6fc0ef5c94ccccb2" providerId="LiveId" clId="{F93F99A9-3CB2-481C-B8C2-C67B72E4C82D}" dt="2018-12-14T18:11:57.187" v="0" actId="1076"/>
          <ac:spMkLst>
            <pc:docMk/>
            <pc:sldMk cId="4031768628" sldId="259"/>
            <ac:spMk id="3" creationId="{29772F6C-0C30-4D59-9C12-9BE259F952FF}"/>
          </ac:spMkLst>
        </pc:spChg>
        <pc:spChg chg="mod">
          <ac:chgData name="☽ ☽" userId="6fc0ef5c94ccccb2" providerId="LiveId" clId="{F93F99A9-3CB2-481C-B8C2-C67B72E4C82D}" dt="2018-12-14T18:12:03.426" v="1" actId="1076"/>
          <ac:spMkLst>
            <pc:docMk/>
            <pc:sldMk cId="4031768628" sldId="259"/>
            <ac:spMk id="4" creationId="{DC86ADBD-E9AF-4ED0-89FB-E27E2A02F8D0}"/>
          </ac:spMkLst>
        </pc:spChg>
        <pc:spChg chg="mod">
          <ac:chgData name="☽ ☽" userId="6fc0ef5c94ccccb2" providerId="LiveId" clId="{F93F99A9-3CB2-481C-B8C2-C67B72E4C82D}" dt="2018-12-14T18:12:10.266" v="2" actId="1076"/>
          <ac:spMkLst>
            <pc:docMk/>
            <pc:sldMk cId="4031768628" sldId="259"/>
            <ac:spMk id="5" creationId="{5E6741D4-6675-470D-B10F-14A2774A77FC}"/>
          </ac:spMkLst>
        </pc:spChg>
        <pc:spChg chg="mod">
          <ac:chgData name="☽ ☽" userId="6fc0ef5c94ccccb2" providerId="LiveId" clId="{F93F99A9-3CB2-481C-B8C2-C67B72E4C82D}" dt="2018-12-14T18:12:17.963" v="4" actId="1076"/>
          <ac:spMkLst>
            <pc:docMk/>
            <pc:sldMk cId="4031768628" sldId="259"/>
            <ac:spMk id="6" creationId="{2B14899E-4438-4F74-A2FC-81425072C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D61D-3D63-41DA-878B-0095D89E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the Causes of Human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24A7C-64DB-4A8C-A2C9-1B9F20A90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Wallis, Philip Fang, Aman </a:t>
            </a:r>
            <a:r>
              <a:rPr lang="en-US" dirty="0" err="1"/>
              <a:t>Jiddewar</a:t>
            </a:r>
            <a:r>
              <a:rPr lang="en-US" dirty="0"/>
              <a:t>, Alex </a:t>
            </a:r>
            <a:r>
              <a:rPr lang="en-US" dirty="0" err="1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6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ECC1BA8-D744-4BAD-B3FB-227CB5EA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458A8-9A02-41CC-901A-20648A77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86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accent1"/>
                </a:solidFill>
              </a:rPr>
              <a:t>"Migration is an expression of the human aspiration for dignity, safety and a better future. It is part of the social fabric, part of our very make-up as a human family." </a:t>
            </a:r>
            <a:br>
              <a:rPr lang="en-US" sz="2500" dirty="0">
                <a:solidFill>
                  <a:schemeClr val="accent1"/>
                </a:solidFill>
              </a:rPr>
            </a:br>
            <a:r>
              <a:rPr lang="en-US" sz="2500" dirty="0">
                <a:solidFill>
                  <a:schemeClr val="accent1"/>
                </a:solidFill>
              </a:rPr>
              <a:t>-Ban Ki-Moon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87C8C6-99DF-4425-A538-D09A9D1B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577C85-ACDD-4AC9-B9DE-87144E7C2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CBB29A9-875F-4717-9BF0-B32607BDB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262C7-8345-45F0-93F8-44E06947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F565036-9331-4B43-A33E-545C70D9C2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9" r="-1" b="5049"/>
          <a:stretch/>
        </p:blipFill>
        <p:spPr bwMode="auto">
          <a:xfrm>
            <a:off x="446532" y="599725"/>
            <a:ext cx="11292143" cy="35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0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EDB-ED72-403A-8924-8F72896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People Migrating From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A556-CCEE-4DAA-B668-CC5C121F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Wanted to see what trends existed for certain countries</a:t>
            </a:r>
          </a:p>
          <a:p>
            <a:pPr lvl="1"/>
            <a:r>
              <a:rPr lang="en-US" dirty="0"/>
              <a:t>Which countries take in the most migrants? </a:t>
            </a:r>
          </a:p>
          <a:p>
            <a:pPr lvl="1"/>
            <a:r>
              <a:rPr lang="en-US" dirty="0"/>
              <a:t>Which countries have the most emigrants? </a:t>
            </a:r>
          </a:p>
          <a:p>
            <a:pPr lvl="1"/>
            <a:r>
              <a:rPr lang="en-US" dirty="0"/>
              <a:t>What factors influence people to migrant from their home country? </a:t>
            </a:r>
          </a:p>
          <a:p>
            <a:r>
              <a:rPr lang="en-US" dirty="0"/>
              <a:t>Deep dive into Syria, Mexico &amp; India </a:t>
            </a:r>
          </a:p>
          <a:p>
            <a:pPr lvl="1"/>
            <a:r>
              <a:rPr lang="en-US" dirty="0"/>
              <a:t>Syria: War &amp; Political Instability</a:t>
            </a:r>
          </a:p>
          <a:p>
            <a:pPr lvl="1"/>
            <a:r>
              <a:rPr lang="en-US" dirty="0"/>
              <a:t>Mexico: Crime &amp; Corruption</a:t>
            </a:r>
          </a:p>
          <a:p>
            <a:pPr lvl="1"/>
            <a:r>
              <a:rPr lang="en-US" dirty="0"/>
              <a:t>India: Religion</a:t>
            </a:r>
          </a:p>
        </p:txBody>
      </p:sp>
    </p:spTree>
    <p:extLst>
      <p:ext uri="{BB962C8B-B14F-4D97-AF65-F5344CB8AC3E}">
        <p14:creationId xmlns:p14="http://schemas.microsoft.com/office/powerpoint/2010/main" val="1753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DAA-76EF-4373-B062-03597AE7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2F6C-0C30-4D59-9C12-9BE259F9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43" y="2131314"/>
            <a:ext cx="3519321" cy="3678303"/>
          </a:xfrm>
        </p:spPr>
        <p:txBody>
          <a:bodyPr/>
          <a:lstStyle/>
          <a:p>
            <a:r>
              <a:rPr lang="en-US" dirty="0"/>
              <a:t>Overall Migration Dataset: 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Country &amp; region of destination</a:t>
            </a:r>
          </a:p>
          <a:p>
            <a:pPr lvl="1"/>
            <a:r>
              <a:rPr lang="en-US" dirty="0"/>
              <a:t>Number of Migrants</a:t>
            </a:r>
          </a:p>
          <a:p>
            <a:pPr lvl="1"/>
            <a:r>
              <a:rPr lang="en-US" dirty="0"/>
              <a:t>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86ADBD-E9AF-4ED0-89FB-E27E2A02F8D0}"/>
              </a:ext>
            </a:extLst>
          </p:cNvPr>
          <p:cNvSpPr txBox="1">
            <a:spLocks/>
          </p:cNvSpPr>
          <p:nvPr/>
        </p:nvSpPr>
        <p:spPr>
          <a:xfrm>
            <a:off x="3421154" y="2203681"/>
            <a:ext cx="351932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Syrian &amp; Middle East Dataset: </a:t>
            </a:r>
          </a:p>
          <a:p>
            <a:pPr lvl="1"/>
            <a:r>
              <a:rPr lang="en-US" dirty="0"/>
              <a:t>A Geo-Referenced Dataset on Armed Conflict</a:t>
            </a:r>
          </a:p>
          <a:p>
            <a:pPr lvl="1"/>
            <a:r>
              <a:rPr lang="en-US" dirty="0"/>
              <a:t>Global Economy Data</a:t>
            </a:r>
          </a:p>
          <a:p>
            <a:pPr lvl="1"/>
            <a:r>
              <a:rPr lang="en-US" dirty="0"/>
              <a:t>Immigration Data on OECD</a:t>
            </a:r>
          </a:p>
          <a:p>
            <a:pPr lvl="1"/>
            <a:r>
              <a:rPr lang="en-US" dirty="0"/>
              <a:t>Mortality Data for Civil War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6741D4-6675-470D-B10F-14A2774A77FC}"/>
              </a:ext>
            </a:extLst>
          </p:cNvPr>
          <p:cNvSpPr txBox="1">
            <a:spLocks/>
          </p:cNvSpPr>
          <p:nvPr/>
        </p:nvSpPr>
        <p:spPr>
          <a:xfrm>
            <a:off x="6748226" y="2477541"/>
            <a:ext cx="351932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Mexico Dataset: </a:t>
            </a:r>
          </a:p>
          <a:p>
            <a:pPr lvl="1"/>
            <a:r>
              <a:rPr lang="en-US" dirty="0"/>
              <a:t>Homicide Rates</a:t>
            </a:r>
          </a:p>
          <a:p>
            <a:pPr lvl="1"/>
            <a:r>
              <a:rPr lang="en-US" dirty="0"/>
              <a:t>Corruption Rates</a:t>
            </a:r>
          </a:p>
          <a:p>
            <a:pPr lvl="1"/>
            <a:r>
              <a:rPr lang="en-US" dirty="0"/>
              <a:t>Crimes per State</a:t>
            </a:r>
          </a:p>
          <a:p>
            <a:pPr lvl="1"/>
            <a:r>
              <a:rPr lang="en-US" dirty="0"/>
              <a:t>Years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14899E-4438-4F74-A2FC-81425072CF90}"/>
              </a:ext>
            </a:extLst>
          </p:cNvPr>
          <p:cNvSpPr txBox="1">
            <a:spLocks/>
          </p:cNvSpPr>
          <p:nvPr/>
        </p:nvSpPr>
        <p:spPr>
          <a:xfrm>
            <a:off x="8988514" y="2615595"/>
            <a:ext cx="351932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India Dataset: 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Country of Destination</a:t>
            </a:r>
          </a:p>
          <a:p>
            <a:pPr lvl="1"/>
            <a:r>
              <a:rPr lang="en-US" dirty="0"/>
              <a:t>Number of Migrants</a:t>
            </a:r>
          </a:p>
          <a:p>
            <a:pPr lvl="1"/>
            <a:r>
              <a:rPr lang="en-US" dirty="0"/>
              <a:t>Proportion of Religion</a:t>
            </a:r>
          </a:p>
          <a:p>
            <a:pPr lvl="1"/>
            <a:r>
              <a:rPr lang="en-US" dirty="0"/>
              <a:t>Growth of India(GDP, </a:t>
            </a:r>
          </a:p>
          <a:p>
            <a:pPr marL="324000" lvl="1" indent="0">
              <a:buNone/>
            </a:pPr>
            <a:r>
              <a:rPr lang="en-US" dirty="0"/>
              <a:t>	   Education,  etc.)</a:t>
            </a:r>
          </a:p>
          <a:p>
            <a:pPr lvl="1"/>
            <a:r>
              <a:rPr lang="en-US" dirty="0"/>
              <a:t>Major Religion World Wide</a:t>
            </a:r>
          </a:p>
        </p:txBody>
      </p:sp>
    </p:spTree>
    <p:extLst>
      <p:ext uri="{BB962C8B-B14F-4D97-AF65-F5344CB8AC3E}">
        <p14:creationId xmlns:p14="http://schemas.microsoft.com/office/powerpoint/2010/main" val="40317686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Examining the Causes of Human Migration</vt:lpstr>
      <vt:lpstr>"Migration is an expression of the human aspiration for dignity, safety and a better future. It is part of the social fabric, part of our very make-up as a human family."  -Ban Ki-Moon</vt:lpstr>
      <vt:lpstr>Where Are People Migrating From and why?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Causes of Human Migration</dc:title>
  <dc:creator>Wallis, Katie</dc:creator>
  <cp:lastModifiedBy>Wallis, Katie</cp:lastModifiedBy>
  <cp:revision>3</cp:revision>
  <dcterms:created xsi:type="dcterms:W3CDTF">2018-12-14T17:52:44Z</dcterms:created>
  <dcterms:modified xsi:type="dcterms:W3CDTF">2018-12-14T18:13:37Z</dcterms:modified>
</cp:coreProperties>
</file>