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5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4EFFB-F772-4B7B-8306-C70486F859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49AED0-A2FC-4FB7-83C8-DD651C683E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8FF956-00CD-45C8-81C8-2B76285A4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41924-85F4-4785-A3A4-44B171BB643A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8AE582-2401-4FBB-B17C-8F153DD45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656D1-D83E-4383-9E1C-43CA6FD84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4F0BA-F018-41BD-8ECE-E5B21E088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685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0F6B0-5933-4980-8FBC-127AE3F84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5EB90B-840B-45DE-9894-EA8FEBC5D1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B92C02-4E6F-46CB-A422-3F745B491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41924-85F4-4785-A3A4-44B171BB643A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7C8E4-B5D8-445C-96EF-CAB82CEA9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15AEC-9D9B-4D05-B0B2-327ABD9AC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4F0BA-F018-41BD-8ECE-E5B21E088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122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9F9A11-CC0C-4DC1-A8F4-63534ADFA6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C31511-3E63-4C0C-93D8-3218DE04F5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B6895-9AF0-4BE5-8868-93BE0EE29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41924-85F4-4785-A3A4-44B171BB643A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5667EE-E79C-4B31-90EF-69DA1D499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2D1042-08F8-4452-8B06-C7D14DA14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4F0BA-F018-41BD-8ECE-E5B21E088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27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E767A-3C47-41F6-BE42-79D3F2B35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5B877-3A10-4DC4-AA3B-D9F4876919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673E08-A70B-4828-A4AB-3A67F88AE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41924-85F4-4785-A3A4-44B171BB643A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75565-E9B2-40C9-BDBC-9393E9877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65EF5C-044F-4ECF-9F3A-73F2E2468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4F0BA-F018-41BD-8ECE-E5B21E088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258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193A9-97A4-4B2D-8935-14F9F2697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59458E-F7F2-40D7-8CE2-D07D627657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149A18-0EED-4B6E-A5C3-A8A4E33F2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41924-85F4-4785-A3A4-44B171BB643A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16F2ED-03B1-4988-A2F0-8A943EF5B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CE7D1F-9A72-4D8D-AFC2-303617A39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4F0BA-F018-41BD-8ECE-E5B21E088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066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AFB91-6C8D-4B66-A2E7-7322E5BAC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802DA-1694-45D6-9B1E-143E90D02E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DA5DB4-BA50-497D-905E-E595BA0528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AE7171-423E-41EE-9AEB-8A8DBA67E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41924-85F4-4785-A3A4-44B171BB643A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BF6AFE-A204-45B5-ACDC-89F142E2B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B1BE57-E4D7-4DC7-987D-232D42723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4F0BA-F018-41BD-8ECE-E5B21E088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810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FDDB8-0211-4C22-A93B-B5D03A0DA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033874-3EE1-4DE7-8399-A281F8808B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F941A6-2378-4F4F-9EBF-1287879922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856AA6-16AC-47B4-96F3-39918824D8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D4957F-6B7D-4456-A4FF-7A2F30EAC4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65F4CB-5FBC-4793-8869-BDB34940C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41924-85F4-4785-A3A4-44B171BB643A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6DED6C-8A62-4E90-BE2B-B2694DE30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A1C35A-4902-465E-9F7C-CBDD2C1FE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4F0BA-F018-41BD-8ECE-E5B21E088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67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0B940-0CFA-46C6-86FD-CE3EAD251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0F3E95-E465-4504-983B-BBA873FB2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41924-85F4-4785-A3A4-44B171BB643A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9150DF-0AAD-4DE2-A34C-F0265BFB5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102DB0-8BDA-4FE4-8F25-A613A3650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4F0BA-F018-41BD-8ECE-E5B21E088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018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CE1F44-B526-476A-8476-59BBD6CD7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41924-85F4-4785-A3A4-44B171BB643A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2EEAF1-A621-418B-BE9A-528E11DB1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1B410C-8554-457E-BCB0-A0852AAEE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4F0BA-F018-41BD-8ECE-E5B21E088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520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D9355-97C7-4BF4-A19D-C5774BF15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A7889-01E8-4AD4-BB0E-7E4DF100BA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11B3AA-63A0-4DA5-8594-D3848B620D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A42C34-9804-4539-8199-ACD5FF9BC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41924-85F4-4785-A3A4-44B171BB643A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5EC809-10B0-40EB-BB06-6F06EEBA5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69F553-88F2-4471-B2C1-A2A8D8C4A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4F0BA-F018-41BD-8ECE-E5B21E088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623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8184F-F629-4BBA-84AF-2F72717AF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C3E241-81E8-46BE-B577-4ABC27D5F0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0DD574-F8B4-4F05-8AE3-8037F82224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3A447E-85B0-4000-BF81-1E09B7238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41924-85F4-4785-A3A4-44B171BB643A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6E8ADC-C965-4FC7-B417-DCA5357CD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6CEDCD-CC33-47E3-A4F2-27ABF4F59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4F0BA-F018-41BD-8ECE-E5B21E088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408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CD357E-A8F7-497F-99EC-E8033E9B8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22471E-D207-4DAA-ABDF-DBEB0FAA32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6C6953-DB83-44A2-B7D3-E7FA254961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441924-85F4-4785-A3A4-44B171BB643A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86F31A-FDFF-4637-AB1E-6504FC9545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FBEB69-32D1-4659-8113-AA4B7E87DA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A4F0BA-F018-41BD-8ECE-E5B21E088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107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heavywater-document-classifier.us-east-2.elasticbeanstalk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heavywater-document-classifier.us-east-2.elasticbeanstalk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FEEA1-2F16-464F-8A72-FD58EEC2BF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Amandeep Jiddewar</a:t>
            </a:r>
            <a:br>
              <a:rPr lang="en-US" b="1" dirty="0"/>
            </a:br>
            <a:r>
              <a:rPr lang="en-US" b="1" dirty="0"/>
              <a:t>[AMAN]</a:t>
            </a:r>
            <a:br>
              <a:rPr lang="en-US" b="1" dirty="0"/>
            </a:br>
            <a:r>
              <a:rPr lang="en-US" b="1" dirty="0"/>
              <a:t>---------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2DEAF6-5BA6-4D8B-9CDE-BC8EBCE6CC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dirty="0"/>
              <a:t> Data Science Research | Machine Learning, NLP</a:t>
            </a:r>
          </a:p>
          <a:p>
            <a:r>
              <a:rPr lang="en-US" dirty="0"/>
              <a:t>MS in Business Analytics | B.E in Computer Science</a:t>
            </a:r>
          </a:p>
          <a:p>
            <a:r>
              <a:rPr lang="en-US" dirty="0"/>
              <a:t>7 years as Senior Software Developer in BI and Analytics</a:t>
            </a:r>
          </a:p>
        </p:txBody>
      </p:sp>
    </p:spTree>
    <p:extLst>
      <p:ext uri="{BB962C8B-B14F-4D97-AF65-F5344CB8AC3E}">
        <p14:creationId xmlns:p14="http://schemas.microsoft.com/office/powerpoint/2010/main" val="1638580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2456EDDC-B5C0-4349-89CE-FF5DD415E4C3}"/>
              </a:ext>
            </a:extLst>
          </p:cNvPr>
          <p:cNvSpPr txBox="1">
            <a:spLocks/>
          </p:cNvSpPr>
          <p:nvPr/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500" b="1" dirty="0"/>
              <a:t>Solution Demo</a:t>
            </a:r>
          </a:p>
          <a:p>
            <a:pPr algn="ctr"/>
            <a:r>
              <a:rPr lang="en-US" sz="2900" dirty="0">
                <a:hlinkClick r:id="rId2"/>
              </a:rPr>
              <a:t>http://heavywater-document-classifier.us-east-2.elasticbeanstalk.com/</a:t>
            </a:r>
            <a:br>
              <a:rPr lang="en-US" sz="5400" b="1" dirty="0"/>
            </a:br>
            <a:r>
              <a:rPr lang="en-US" sz="5400" b="1" dirty="0"/>
              <a:t>---------</a:t>
            </a:r>
          </a:p>
        </p:txBody>
      </p:sp>
    </p:spTree>
    <p:extLst>
      <p:ext uri="{BB962C8B-B14F-4D97-AF65-F5344CB8AC3E}">
        <p14:creationId xmlns:p14="http://schemas.microsoft.com/office/powerpoint/2010/main" val="4011524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F7D1ECF-D0BD-4183-8463-7F5A8880FC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21129"/>
          <a:stretch/>
        </p:blipFill>
        <p:spPr>
          <a:xfrm>
            <a:off x="790140" y="1865492"/>
            <a:ext cx="10611720" cy="228068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C3C9EF35-B06B-4EE6-BE73-8C99356F4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Machine Learning Lifecycle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FAA2BC-0618-46C8-9327-496BD41BEA46}"/>
              </a:ext>
            </a:extLst>
          </p:cNvPr>
          <p:cNvSpPr txBox="1"/>
          <p:nvPr/>
        </p:nvSpPr>
        <p:spPr>
          <a:xfrm>
            <a:off x="242047" y="6492877"/>
            <a:ext cx="8099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Source: The Design of Systems for Real-time Prediction Serving | </a:t>
            </a:r>
            <a:r>
              <a:rPr lang="en-US" i="1" dirty="0" err="1"/>
              <a:t>DataEngConf</a:t>
            </a:r>
            <a:r>
              <a:rPr lang="en-US" i="1" dirty="0"/>
              <a:t> SF '18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424368-6077-4313-86E6-A2A3BBC9092D}"/>
              </a:ext>
            </a:extLst>
          </p:cNvPr>
          <p:cNvSpPr txBox="1"/>
          <p:nvPr/>
        </p:nvSpPr>
        <p:spPr>
          <a:xfrm>
            <a:off x="596153" y="3984812"/>
            <a:ext cx="3908612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700" dirty="0"/>
              <a:t>Identify potential data sources.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700" dirty="0"/>
              <a:t>Joining data from multiple sources.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700" dirty="0"/>
              <a:t>Addressing missing data and outliers.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700" dirty="0"/>
              <a:t>Plotting trends to identify anomalies.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700" dirty="0"/>
              <a:t>Building informative feature functions.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700" dirty="0"/>
              <a:t>Designing new model architectures.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700" dirty="0"/>
              <a:t>Tuning training algorithms.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700" dirty="0"/>
              <a:t>Validating prediction accuracy.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D3D86C-AAFA-4E27-BFF9-8B8E83C1F851}"/>
              </a:ext>
            </a:extLst>
          </p:cNvPr>
          <p:cNvSpPr txBox="1"/>
          <p:nvPr/>
        </p:nvSpPr>
        <p:spPr>
          <a:xfrm>
            <a:off x="4546352" y="4019459"/>
            <a:ext cx="3908612" cy="1923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700" dirty="0"/>
              <a:t>Training model at scale on live data.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700" dirty="0"/>
              <a:t>Retraining on new data.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700" dirty="0"/>
              <a:t>Automatically validate prediction accuracy.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700" dirty="0"/>
              <a:t>Manage model versioning.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700" dirty="0"/>
              <a:t>Requires minimal expertise in ML.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700" dirty="0"/>
              <a:t>Airflow, TensorFlow, Spark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F895161-417D-4FD4-BF9D-50854D84F1E8}"/>
              </a:ext>
            </a:extLst>
          </p:cNvPr>
          <p:cNvCxnSpPr/>
          <p:nvPr/>
        </p:nvCxnSpPr>
        <p:spPr>
          <a:xfrm>
            <a:off x="4518211" y="3904129"/>
            <a:ext cx="0" cy="245633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2503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3C75E-A11F-4050-B462-5D19EB1C6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05EA0-D210-496F-BA3F-9172172770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Business Understanding – Need of document classification?</a:t>
            </a:r>
          </a:p>
          <a:p>
            <a:r>
              <a:rPr lang="en-US" dirty="0"/>
              <a:t>Data Exploration – What data do I have?</a:t>
            </a:r>
          </a:p>
          <a:p>
            <a:r>
              <a:rPr lang="en-US" dirty="0"/>
              <a:t>Feature building – What features can I use?</a:t>
            </a:r>
          </a:p>
          <a:p>
            <a:r>
              <a:rPr lang="en-US" dirty="0"/>
              <a:t>Model hyperparameter tuning – Test different models.</a:t>
            </a:r>
          </a:p>
          <a:p>
            <a:r>
              <a:rPr lang="en-US" dirty="0"/>
              <a:t>Building pipeline (</a:t>
            </a:r>
            <a:r>
              <a:rPr lang="en-US" dirty="0" err="1"/>
              <a:t>Sklearn</a:t>
            </a:r>
            <a:r>
              <a:rPr lang="en-US" dirty="0"/>
              <a:t>) – Tuned parameters to build the pipeline</a:t>
            </a:r>
          </a:p>
          <a:p>
            <a:r>
              <a:rPr lang="en-US" dirty="0"/>
              <a:t>Training the model – Train the complete model</a:t>
            </a:r>
          </a:p>
          <a:p>
            <a:r>
              <a:rPr lang="en-US" dirty="0"/>
              <a:t>Deploying the model as a webservice – AWS Elastic beanstalk.</a:t>
            </a:r>
          </a:p>
        </p:txBody>
      </p:sp>
    </p:spTree>
    <p:extLst>
      <p:ext uri="{BB962C8B-B14F-4D97-AF65-F5344CB8AC3E}">
        <p14:creationId xmlns:p14="http://schemas.microsoft.com/office/powerpoint/2010/main" val="2647165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2456EDDC-B5C0-4349-89CE-FF5DD415E4C3}"/>
              </a:ext>
            </a:extLst>
          </p:cNvPr>
          <p:cNvSpPr txBox="1">
            <a:spLocks/>
          </p:cNvSpPr>
          <p:nvPr/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500" b="1" dirty="0"/>
              <a:t>Open the notebook</a:t>
            </a:r>
          </a:p>
          <a:p>
            <a:pPr algn="ctr"/>
            <a:r>
              <a:rPr lang="en-US" sz="2900" dirty="0">
                <a:hlinkClick r:id="rId2"/>
              </a:rPr>
              <a:t>http://heavywater-document-classifier.us-east-2.elasticbeanstalk.com/</a:t>
            </a:r>
            <a:br>
              <a:rPr lang="en-US" sz="5400" b="1" dirty="0"/>
            </a:br>
            <a:r>
              <a:rPr lang="en-US" sz="5400" b="1" dirty="0"/>
              <a:t>---------</a:t>
            </a:r>
          </a:p>
        </p:txBody>
      </p:sp>
    </p:spTree>
    <p:extLst>
      <p:ext uri="{BB962C8B-B14F-4D97-AF65-F5344CB8AC3E}">
        <p14:creationId xmlns:p14="http://schemas.microsoft.com/office/powerpoint/2010/main" val="14973805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452</TotalTime>
  <Words>214</Words>
  <Application>Microsoft Office PowerPoint</Application>
  <PresentationFormat>Widescreen</PresentationFormat>
  <Paragraphs>33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Amandeep Jiddewar [AMAN] ---------</vt:lpstr>
      <vt:lpstr>PowerPoint Presentation</vt:lpstr>
      <vt:lpstr>Machine Learning Lifecycle</vt:lpstr>
      <vt:lpstr>Approach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Amandeep Jiddewar [AMAN] ---------</dc:title>
  <dc:creator>Amandee Jiddewar</dc:creator>
  <cp:lastModifiedBy>Amandee Jiddewar</cp:lastModifiedBy>
  <cp:revision>18</cp:revision>
  <dcterms:created xsi:type="dcterms:W3CDTF">2019-06-23T16:28:53Z</dcterms:created>
  <dcterms:modified xsi:type="dcterms:W3CDTF">2019-06-24T00:01:53Z</dcterms:modified>
</cp:coreProperties>
</file>