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FFB-F772-4B7B-8306-C70486F8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9AED0-A2FC-4FB7-83C8-DD651C683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F956-00CD-45C8-81C8-2B76285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E582-2401-4FBB-B17C-8F153DD4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56D1-D83E-4383-9E1C-43CA6FD8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F6B0-5933-4980-8FBC-127AE3F8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B90B-840B-45DE-9894-EA8FEBC5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2C02-4E6F-46CB-A422-3F745B49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C8E4-B5D8-445C-96EF-CAB82CEA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5AEC-9D9B-4D05-B0B2-327ABD9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2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F9A11-CC0C-4DC1-A8F4-63534ADFA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31511-3E63-4C0C-93D8-3218DE04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6895-9AF0-4BE5-8868-93BE0EE2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67EE-E79C-4B31-90EF-69DA1D49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1042-08F8-4452-8B06-C7D14DA1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767A-3C47-41F6-BE42-79D3F2B3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B877-3A10-4DC4-AA3B-D9F48769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3E08-A70B-4828-A4AB-3A67F88A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5565-E9B2-40C9-BDBC-9393E987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EF5C-044F-4ECF-9F3A-73F2E24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93A9-97A4-4B2D-8935-14F9F269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9458E-F7F2-40D7-8CE2-D07D6276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9A18-0EED-4B6E-A5C3-A8A4E33F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F2ED-03B1-4988-A2F0-8A943EF5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7D1F-9A72-4D8D-AFC2-303617A3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FB91-6C8D-4B66-A2E7-7322E5BA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02DA-1694-45D6-9B1E-143E90D02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A5DB4-BA50-497D-905E-E595BA05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7171-423E-41EE-9AEB-8A8DBA67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6AFE-A204-45B5-ACDC-89F142E2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BE57-E4D7-4DC7-987D-232D4272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DDB8-0211-4C22-A93B-B5D03A0D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3874-3EE1-4DE7-8399-A281F880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41A6-2378-4F4F-9EBF-12878799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56AA6-16AC-47B4-96F3-39918824D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4957F-6B7D-4456-A4FF-7A2F30EAC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F4CB-5FBC-4793-8869-BDB34940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DED6C-8A62-4E90-BE2B-B2694DE3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1C35A-4902-465E-9F7C-CBDD2C1F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B940-0CFA-46C6-86FD-CE3EAD25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F3E95-E465-4504-983B-BBA873FB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150DF-0AAD-4DE2-A34C-F0265BFB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02DB0-8BDA-4FE4-8F25-A613A36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E1F44-B526-476A-8476-59BBD6CD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EEAF1-A621-418B-BE9A-528E11DB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410C-8554-457E-BCB0-A0852AAE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9355-97C7-4BF4-A19D-C5774BF1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889-01E8-4AD4-BB0E-7E4DF100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1B3AA-63A0-4DA5-8594-D3848B62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2C34-9804-4539-8199-ACD5FF9B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C809-10B0-40EB-BB06-6F06EEBA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F553-88F2-4471-B2C1-A2A8D8C4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84F-F629-4BBA-84AF-2F72717A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E241-81E8-46BE-B577-4ABC27D5F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DD574-F8B4-4F05-8AE3-8037F822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447E-85B0-4000-BF81-1E09B723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8ADC-C965-4FC7-B417-DCA5357C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CEDCD-CC33-47E3-A4F2-27ABF4F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D357E-A8F7-497F-99EC-E8033E9B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2471E-D207-4DAA-ABDF-DBEB0FAA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6953-DB83-44A2-B7D3-E7FA25496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F31A-FDFF-4637-AB1E-6504FC954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EB69-32D1-4659-8113-AA4B7E8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vywater-document-classifier.us-east-2.elasticbeanstal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US%20Drive/MSBA/GitHub.io/document-classification-test-master/Document-Classification/Document%20classifica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EEA1-2F16-464F-8A72-FD58EEC2B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Amandeep Jiddewar</a:t>
            </a:r>
            <a:br>
              <a:rPr lang="en-US" b="1" dirty="0"/>
            </a:br>
            <a:r>
              <a:rPr lang="en-US" b="1" dirty="0"/>
              <a:t>[AMAN]</a:t>
            </a:r>
            <a:br>
              <a:rPr lang="en-US" b="1" dirty="0"/>
            </a:br>
            <a:r>
              <a:rPr lang="en-US" b="1" dirty="0"/>
              <a:t>---------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DEAF6-5BA6-4D8B-9CDE-BC8EBCE6C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Data Science Research | Machine Learning, NLP</a:t>
            </a:r>
          </a:p>
          <a:p>
            <a:r>
              <a:rPr lang="en-US" dirty="0"/>
              <a:t>MS in Business Analytics | B.E in Computer Science</a:t>
            </a:r>
          </a:p>
          <a:p>
            <a:r>
              <a:rPr lang="en-US" dirty="0"/>
              <a:t>7 years as Senior Software Developer in BI and Analytics</a:t>
            </a:r>
          </a:p>
        </p:txBody>
      </p:sp>
    </p:spTree>
    <p:extLst>
      <p:ext uri="{BB962C8B-B14F-4D97-AF65-F5344CB8AC3E}">
        <p14:creationId xmlns:p14="http://schemas.microsoft.com/office/powerpoint/2010/main" val="163858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56EDDC-B5C0-4349-89CE-FF5DD415E4C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500" b="1" dirty="0"/>
              <a:t>Solution Demo</a:t>
            </a:r>
          </a:p>
          <a:p>
            <a:pPr algn="ctr"/>
            <a:r>
              <a:rPr lang="en-US" sz="2900" dirty="0">
                <a:hlinkClick r:id="rId2"/>
              </a:rPr>
              <a:t>http://heavywater-document-classifier.us-east-2.elasticbeanstalk.com/</a:t>
            </a:r>
            <a:br>
              <a:rPr lang="en-US" sz="5400" b="1" dirty="0"/>
            </a:br>
            <a:r>
              <a:rPr lang="en-US" sz="5400" b="1" dirty="0"/>
              <a:t>---------</a:t>
            </a:r>
          </a:p>
        </p:txBody>
      </p:sp>
    </p:spTree>
    <p:extLst>
      <p:ext uri="{BB962C8B-B14F-4D97-AF65-F5344CB8AC3E}">
        <p14:creationId xmlns:p14="http://schemas.microsoft.com/office/powerpoint/2010/main" val="401152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7D1ECF-D0BD-4183-8463-7F5A8880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129"/>
          <a:stretch/>
        </p:blipFill>
        <p:spPr>
          <a:xfrm>
            <a:off x="790140" y="1865492"/>
            <a:ext cx="10611720" cy="2280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3C9EF35-B06B-4EE6-BE73-8C99356F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 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A2BC-0618-46C8-9327-496BD41BEA46}"/>
              </a:ext>
            </a:extLst>
          </p:cNvPr>
          <p:cNvSpPr txBox="1"/>
          <p:nvPr/>
        </p:nvSpPr>
        <p:spPr>
          <a:xfrm>
            <a:off x="242047" y="6492877"/>
            <a:ext cx="80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The Design of Systems for Real-time Prediction Serving | </a:t>
            </a:r>
            <a:r>
              <a:rPr lang="en-US" i="1" dirty="0" err="1"/>
              <a:t>DataEngConf</a:t>
            </a:r>
            <a:r>
              <a:rPr lang="en-US" i="1" dirty="0"/>
              <a:t> SF '18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24368-6077-4313-86E6-A2A3BBC9092D}"/>
              </a:ext>
            </a:extLst>
          </p:cNvPr>
          <p:cNvSpPr txBox="1"/>
          <p:nvPr/>
        </p:nvSpPr>
        <p:spPr>
          <a:xfrm>
            <a:off x="596153" y="3984812"/>
            <a:ext cx="39086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/>
              <a:t>Identify potential data 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Joining data from multiple 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Addressing missing data and outliers.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Plotting trends to identify anomalies.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Building informative feature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Designing new model architectures.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Tuning training algorithms.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Validating prediction accuracy.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3D86C-AAFA-4E27-BFF9-8B8E83C1F851}"/>
              </a:ext>
            </a:extLst>
          </p:cNvPr>
          <p:cNvSpPr txBox="1"/>
          <p:nvPr/>
        </p:nvSpPr>
        <p:spPr>
          <a:xfrm>
            <a:off x="4546352" y="4019459"/>
            <a:ext cx="390861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/>
              <a:t>Training model at scale on live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Retraining on new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Automatically validate prediction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Manage model versioning.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Requires minimal expertise in ML.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Airflow, TensorFlow, Spark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895161-417D-4FD4-BF9D-50854D84F1E8}"/>
              </a:ext>
            </a:extLst>
          </p:cNvPr>
          <p:cNvCxnSpPr/>
          <p:nvPr/>
        </p:nvCxnSpPr>
        <p:spPr>
          <a:xfrm>
            <a:off x="4518211" y="3904129"/>
            <a:ext cx="0" cy="2456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C75E-A11F-4050-B462-5D19EB1C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5EA0-D210-496F-BA3F-91721727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Understanding – Need of document classification?</a:t>
            </a:r>
          </a:p>
          <a:p>
            <a:r>
              <a:rPr lang="en-US" dirty="0"/>
              <a:t>Data Exploration – What data do I have?</a:t>
            </a:r>
          </a:p>
          <a:p>
            <a:r>
              <a:rPr lang="en-US" dirty="0"/>
              <a:t>Feature building – What features can I use?</a:t>
            </a:r>
          </a:p>
          <a:p>
            <a:r>
              <a:rPr lang="en-US" dirty="0"/>
              <a:t>Model hyperparameter tuning – Test different models.</a:t>
            </a:r>
          </a:p>
          <a:p>
            <a:r>
              <a:rPr lang="en-US" dirty="0"/>
              <a:t>Building pipeline (</a:t>
            </a:r>
            <a:r>
              <a:rPr lang="en-US" dirty="0" err="1"/>
              <a:t>Sklearn</a:t>
            </a:r>
            <a:r>
              <a:rPr lang="en-US" dirty="0"/>
              <a:t>) – Tuned parameters to build the pipeline</a:t>
            </a:r>
          </a:p>
          <a:p>
            <a:r>
              <a:rPr lang="en-US" dirty="0"/>
              <a:t>Training the model – Train the complete model</a:t>
            </a:r>
          </a:p>
          <a:p>
            <a:r>
              <a:rPr lang="en-US" dirty="0"/>
              <a:t>Deploying the model as a webservice – AWS Elastic beanstalk.</a:t>
            </a:r>
          </a:p>
        </p:txBody>
      </p:sp>
    </p:spTree>
    <p:extLst>
      <p:ext uri="{BB962C8B-B14F-4D97-AF65-F5344CB8AC3E}">
        <p14:creationId xmlns:p14="http://schemas.microsoft.com/office/powerpoint/2010/main" val="264716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56EDDC-B5C0-4349-89CE-FF5DD415E4C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500" b="1" dirty="0"/>
              <a:t>Open the notebook</a:t>
            </a:r>
          </a:p>
          <a:p>
            <a:pPr algn="ctr"/>
            <a:r>
              <a:rPr lang="en-US" sz="3200" dirty="0">
                <a:hlinkClick r:id="rId2"/>
              </a:rPr>
              <a:t>URL To the </a:t>
            </a:r>
            <a:r>
              <a:rPr lang="en-US" sz="3200" dirty="0" err="1">
                <a:hlinkClick r:id="rId2"/>
              </a:rPr>
              <a:t>Jupyter</a:t>
            </a:r>
            <a:r>
              <a:rPr lang="en-US" sz="3200" dirty="0">
                <a:hlinkClick r:id="rId2"/>
              </a:rPr>
              <a:t> Notebook</a:t>
            </a:r>
            <a:endParaRPr lang="en-US" sz="3200" dirty="0"/>
          </a:p>
          <a:p>
            <a:pPr algn="ctr"/>
            <a:r>
              <a:rPr lang="en-US" sz="5400" b="1" dirty="0"/>
              <a:t>---------</a:t>
            </a:r>
          </a:p>
        </p:txBody>
      </p:sp>
    </p:spTree>
    <p:extLst>
      <p:ext uri="{BB962C8B-B14F-4D97-AF65-F5344CB8AC3E}">
        <p14:creationId xmlns:p14="http://schemas.microsoft.com/office/powerpoint/2010/main" val="149738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Amandeep Jiddewar [AMAN] ---------</vt:lpstr>
      <vt:lpstr>PowerPoint Presentation</vt:lpstr>
      <vt:lpstr>Machine Learning Lifecycle</vt:lpstr>
      <vt:lpstr>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Amandeep Jiddewar [AMAN] ---------</dc:title>
  <dc:creator>Amandee Jiddewar</dc:creator>
  <cp:lastModifiedBy>Amandee Jiddewar</cp:lastModifiedBy>
  <cp:revision>19</cp:revision>
  <dcterms:created xsi:type="dcterms:W3CDTF">2019-06-23T16:28:53Z</dcterms:created>
  <dcterms:modified xsi:type="dcterms:W3CDTF">2019-06-24T02:28:44Z</dcterms:modified>
</cp:coreProperties>
</file>