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517" r:id="rId2"/>
    <p:sldId id="522" r:id="rId3"/>
    <p:sldId id="508" r:id="rId4"/>
    <p:sldId id="527" r:id="rId5"/>
    <p:sldId id="524" r:id="rId6"/>
    <p:sldId id="528" r:id="rId7"/>
    <p:sldId id="536" r:id="rId8"/>
    <p:sldId id="537" r:id="rId9"/>
    <p:sldId id="538" r:id="rId10"/>
    <p:sldId id="530" r:id="rId11"/>
    <p:sldId id="535" r:id="rId12"/>
    <p:sldId id="525" r:id="rId13"/>
    <p:sldId id="531" r:id="rId14"/>
    <p:sldId id="532" r:id="rId15"/>
    <p:sldId id="534" r:id="rId16"/>
    <p:sldId id="520" r:id="rId17"/>
    <p:sldId id="521" r:id="rId18"/>
  </p:sldIdLst>
  <p:sldSz cx="9144000" cy="5143500" type="screen16x9"/>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
          <p15:clr>
            <a:srgbClr val="A4A3A4"/>
          </p15:clr>
        </p15:guide>
        <p15:guide id="2" orient="horz" pos="612">
          <p15:clr>
            <a:srgbClr val="A4A3A4"/>
          </p15:clr>
        </p15:guide>
        <p15:guide id="3" orient="horz" pos="756">
          <p15:clr>
            <a:srgbClr val="A4A3A4"/>
          </p15:clr>
        </p15:guide>
        <p15:guide id="4" orient="horz" pos="2916">
          <p15:clr>
            <a:srgbClr val="A4A3A4"/>
          </p15:clr>
        </p15:guide>
        <p15:guide id="5" orient="horz">
          <p15:clr>
            <a:srgbClr val="A4A3A4"/>
          </p15:clr>
        </p15:guide>
        <p15:guide id="6" orient="horz" pos="1860">
          <p15:clr>
            <a:srgbClr val="A4A3A4"/>
          </p15:clr>
        </p15:guide>
        <p15:guide id="7" orient="horz" pos="948">
          <p15:clr>
            <a:srgbClr val="A4A3A4"/>
          </p15:clr>
        </p15:guide>
        <p15:guide id="8" orient="horz" pos="2436">
          <p15:clr>
            <a:srgbClr val="A4A3A4"/>
          </p15:clr>
        </p15:guide>
        <p15:guide id="9" orient="horz" pos="3239">
          <p15:clr>
            <a:srgbClr val="A4A3A4"/>
          </p15:clr>
        </p15:guide>
        <p15:guide id="10" pos="5568">
          <p15:clr>
            <a:srgbClr val="A4A3A4"/>
          </p15:clr>
        </p15:guide>
        <p15:guide id="11" pos="192">
          <p15:clr>
            <a:srgbClr val="A4A3A4"/>
          </p15:clr>
        </p15:guide>
        <p15:guide id="12" pos="4176">
          <p15:clr>
            <a:srgbClr val="A4A3A4"/>
          </p15:clr>
        </p15:guide>
        <p15:guide id="13" pos="1968">
          <p15:clr>
            <a:srgbClr val="A4A3A4"/>
          </p15:clr>
        </p15:guide>
        <p15:guide id="14" pos="1152">
          <p15:clr>
            <a:srgbClr val="A4A3A4"/>
          </p15:clr>
        </p15:guide>
        <p15:guide id="15" pos="2880">
          <p15:clr>
            <a:srgbClr val="A4A3A4"/>
          </p15:clr>
        </p15:guide>
        <p15:guide id="16" pos="475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seshu, Pooja" initials="AP" lastIdx="1" clrIdx="0">
    <p:extLst>
      <p:ext uri="{19B8F6BF-5375-455C-9EA6-DF929625EA0E}">
        <p15:presenceInfo xmlns:p15="http://schemas.microsoft.com/office/powerpoint/2012/main" userId="Adiseshu, Pooj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FDFC"/>
    <a:srgbClr val="EDC948"/>
    <a:srgbClr val="E6787B"/>
    <a:srgbClr val="F7A256"/>
    <a:srgbClr val="7193B8"/>
    <a:srgbClr val="3E53A4"/>
    <a:srgbClr val="732A8D"/>
    <a:srgbClr val="0BAEE4"/>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p:scale>
          <a:sx n="113" d="100"/>
          <a:sy n="113" d="100"/>
        </p:scale>
        <p:origin x="607" y="36"/>
      </p:cViewPr>
      <p:guideLst>
        <p:guide orient="horz" pos="180"/>
        <p:guide orient="horz" pos="612"/>
        <p:guide orient="horz" pos="756"/>
        <p:guide orient="horz" pos="2916"/>
        <p:guide orient="horz"/>
        <p:guide orient="horz" pos="1860"/>
        <p:guide orient="horz" pos="948"/>
        <p:guide orient="horz" pos="2436"/>
        <p:guide orient="horz" pos="3239"/>
        <p:guide pos="5568"/>
        <p:guide pos="192"/>
        <p:guide pos="4176"/>
        <p:guide pos="1968"/>
        <p:guide pos="1152"/>
        <p:guide pos="2880"/>
        <p:guide pos="4752"/>
      </p:guideLst>
    </p:cSldViewPr>
  </p:slideViewPr>
  <p:notesTextViewPr>
    <p:cViewPr>
      <p:scale>
        <a:sx n="100" d="100"/>
        <a:sy n="100" d="100"/>
      </p:scale>
      <p:origin x="0" y="0"/>
    </p:cViewPr>
  </p:notesTextViewPr>
  <p:sorterViewPr>
    <p:cViewPr>
      <p:scale>
        <a:sx n="100" d="100"/>
        <a:sy n="100" d="100"/>
      </p:scale>
      <p:origin x="0" y="6948"/>
    </p:cViewPr>
  </p:sorterViewPr>
  <p:notesViewPr>
    <p:cSldViewPr showGuides="1">
      <p:cViewPr varScale="1">
        <p:scale>
          <a:sx n="53" d="100"/>
          <a:sy n="53" d="100"/>
        </p:scale>
        <p:origin x="-2856"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9E928A-36D3-4268-8F53-A1D8BA05EC05}" type="doc">
      <dgm:prSet loTypeId="urn:microsoft.com/office/officeart/2005/8/layout/process1" loCatId="process" qsTypeId="urn:microsoft.com/office/officeart/2005/8/quickstyle/simple1" qsCatId="simple" csTypeId="urn:microsoft.com/office/officeart/2005/8/colors/accent1_2" csCatId="accent1" phldr="1"/>
      <dgm:spPr/>
    </dgm:pt>
    <dgm:pt modelId="{95E42BD7-B8D5-46C1-94E6-D19FF96F3209}">
      <dgm:prSet phldrT="[Text]"/>
      <dgm:spPr/>
      <dgm:t>
        <a:bodyPr/>
        <a:lstStyle/>
        <a:p>
          <a:r>
            <a:rPr lang="en-US" dirty="0"/>
            <a:t>Segment by business function</a:t>
          </a:r>
        </a:p>
      </dgm:t>
    </dgm:pt>
    <dgm:pt modelId="{79F78DA4-0A3B-42F4-A976-0D0A6DD1238B}" type="parTrans" cxnId="{AA63AF2C-54FB-4412-B357-CE8F06FB7BEF}">
      <dgm:prSet/>
      <dgm:spPr/>
      <dgm:t>
        <a:bodyPr/>
        <a:lstStyle/>
        <a:p>
          <a:endParaRPr lang="en-US"/>
        </a:p>
      </dgm:t>
    </dgm:pt>
    <dgm:pt modelId="{3DDB93D0-C4C7-42A7-89B6-EE52C41A1EB4}" type="sibTrans" cxnId="{AA63AF2C-54FB-4412-B357-CE8F06FB7BEF}">
      <dgm:prSet/>
      <dgm:spPr/>
      <dgm:t>
        <a:bodyPr/>
        <a:lstStyle/>
        <a:p>
          <a:endParaRPr lang="en-US"/>
        </a:p>
      </dgm:t>
    </dgm:pt>
    <dgm:pt modelId="{5D2DF772-EF22-4F6A-B0EE-60E42FB142C0}">
      <dgm:prSet phldrT="[Text]"/>
      <dgm:spPr/>
      <dgm:t>
        <a:bodyPr/>
        <a:lstStyle/>
        <a:p>
          <a:r>
            <a:rPr lang="en-US" dirty="0"/>
            <a:t>Is board grain or not</a:t>
          </a:r>
        </a:p>
      </dgm:t>
    </dgm:pt>
    <dgm:pt modelId="{8D2CABFB-6030-496D-93F4-08FBD0E2CCFA}" type="parTrans" cxnId="{F9F7239B-BE50-49F4-B6C6-FACC7535CBF4}">
      <dgm:prSet/>
      <dgm:spPr/>
      <dgm:t>
        <a:bodyPr/>
        <a:lstStyle/>
        <a:p>
          <a:endParaRPr lang="en-US"/>
        </a:p>
      </dgm:t>
    </dgm:pt>
    <dgm:pt modelId="{BDCC7DFF-9318-41DE-9D75-0E314DFC0C3C}" type="sibTrans" cxnId="{F9F7239B-BE50-49F4-B6C6-FACC7535CBF4}">
      <dgm:prSet/>
      <dgm:spPr/>
      <dgm:t>
        <a:bodyPr/>
        <a:lstStyle/>
        <a:p>
          <a:endParaRPr lang="en-US"/>
        </a:p>
      </dgm:t>
    </dgm:pt>
    <dgm:pt modelId="{D290A9D2-A839-4D31-9C86-D8A3A000E97F}">
      <dgm:prSet phldrT="[Text]"/>
      <dgm:spPr/>
      <dgm:t>
        <a:bodyPr/>
        <a:lstStyle/>
        <a:p>
          <a:r>
            <a:rPr lang="en-US" dirty="0"/>
            <a:t>Individual grain type</a:t>
          </a:r>
        </a:p>
      </dgm:t>
    </dgm:pt>
    <dgm:pt modelId="{A846ED0F-43EB-4173-8EE8-75C7CBE230E0}" type="parTrans" cxnId="{BC704DD4-E57E-4781-BBD7-9A07FFE4BD60}">
      <dgm:prSet/>
      <dgm:spPr/>
      <dgm:t>
        <a:bodyPr/>
        <a:lstStyle/>
        <a:p>
          <a:endParaRPr lang="en-US"/>
        </a:p>
      </dgm:t>
    </dgm:pt>
    <dgm:pt modelId="{30014F81-9190-423A-AB5B-2F0A9416C02D}" type="sibTrans" cxnId="{BC704DD4-E57E-4781-BBD7-9A07FFE4BD60}">
      <dgm:prSet/>
      <dgm:spPr/>
      <dgm:t>
        <a:bodyPr/>
        <a:lstStyle/>
        <a:p>
          <a:endParaRPr lang="en-US"/>
        </a:p>
      </dgm:t>
    </dgm:pt>
    <dgm:pt modelId="{6E160AD5-AA70-4EBB-9F0F-12B43ADDF1A9}" type="pres">
      <dgm:prSet presAssocID="{059E928A-36D3-4268-8F53-A1D8BA05EC05}" presName="Name0" presStyleCnt="0">
        <dgm:presLayoutVars>
          <dgm:dir/>
          <dgm:resizeHandles val="exact"/>
        </dgm:presLayoutVars>
      </dgm:prSet>
      <dgm:spPr/>
    </dgm:pt>
    <dgm:pt modelId="{9229205D-84DF-4C25-85F5-D0D9AEDA3621}" type="pres">
      <dgm:prSet presAssocID="{95E42BD7-B8D5-46C1-94E6-D19FF96F3209}" presName="node" presStyleLbl="node1" presStyleIdx="0" presStyleCnt="3">
        <dgm:presLayoutVars>
          <dgm:bulletEnabled val="1"/>
        </dgm:presLayoutVars>
      </dgm:prSet>
      <dgm:spPr/>
    </dgm:pt>
    <dgm:pt modelId="{C1B8FF4B-06D9-4D6F-8D40-6C9D5E8F14CA}" type="pres">
      <dgm:prSet presAssocID="{3DDB93D0-C4C7-42A7-89B6-EE52C41A1EB4}" presName="sibTrans" presStyleLbl="sibTrans2D1" presStyleIdx="0" presStyleCnt="2"/>
      <dgm:spPr/>
    </dgm:pt>
    <dgm:pt modelId="{42AF1E6A-D465-4BE2-BBF8-BC8D693A508B}" type="pres">
      <dgm:prSet presAssocID="{3DDB93D0-C4C7-42A7-89B6-EE52C41A1EB4}" presName="connectorText" presStyleLbl="sibTrans2D1" presStyleIdx="0" presStyleCnt="2"/>
      <dgm:spPr/>
    </dgm:pt>
    <dgm:pt modelId="{7F3B0FDA-7692-47F7-A496-12DE51C31C13}" type="pres">
      <dgm:prSet presAssocID="{5D2DF772-EF22-4F6A-B0EE-60E42FB142C0}" presName="node" presStyleLbl="node1" presStyleIdx="1" presStyleCnt="3">
        <dgm:presLayoutVars>
          <dgm:bulletEnabled val="1"/>
        </dgm:presLayoutVars>
      </dgm:prSet>
      <dgm:spPr/>
    </dgm:pt>
    <dgm:pt modelId="{F39190A0-40E5-458B-9913-EFBF5DDBBA12}" type="pres">
      <dgm:prSet presAssocID="{BDCC7DFF-9318-41DE-9D75-0E314DFC0C3C}" presName="sibTrans" presStyleLbl="sibTrans2D1" presStyleIdx="1" presStyleCnt="2"/>
      <dgm:spPr/>
    </dgm:pt>
    <dgm:pt modelId="{75BD8963-7938-4826-BF1F-73492B03E7C3}" type="pres">
      <dgm:prSet presAssocID="{BDCC7DFF-9318-41DE-9D75-0E314DFC0C3C}" presName="connectorText" presStyleLbl="sibTrans2D1" presStyleIdx="1" presStyleCnt="2"/>
      <dgm:spPr/>
    </dgm:pt>
    <dgm:pt modelId="{B928CF67-558C-4C12-BDDF-4D684923A744}" type="pres">
      <dgm:prSet presAssocID="{D290A9D2-A839-4D31-9C86-D8A3A000E97F}" presName="node" presStyleLbl="node1" presStyleIdx="2" presStyleCnt="3">
        <dgm:presLayoutVars>
          <dgm:bulletEnabled val="1"/>
        </dgm:presLayoutVars>
      </dgm:prSet>
      <dgm:spPr/>
    </dgm:pt>
  </dgm:ptLst>
  <dgm:cxnLst>
    <dgm:cxn modelId="{AA63AF2C-54FB-4412-B357-CE8F06FB7BEF}" srcId="{059E928A-36D3-4268-8F53-A1D8BA05EC05}" destId="{95E42BD7-B8D5-46C1-94E6-D19FF96F3209}" srcOrd="0" destOrd="0" parTransId="{79F78DA4-0A3B-42F4-A976-0D0A6DD1238B}" sibTransId="{3DDB93D0-C4C7-42A7-89B6-EE52C41A1EB4}"/>
    <dgm:cxn modelId="{824FC43C-A95A-48DF-AA3A-6C677EC82D96}" type="presOf" srcId="{BDCC7DFF-9318-41DE-9D75-0E314DFC0C3C}" destId="{F39190A0-40E5-458B-9913-EFBF5DDBBA12}" srcOrd="0" destOrd="0" presId="urn:microsoft.com/office/officeart/2005/8/layout/process1"/>
    <dgm:cxn modelId="{17FC7171-0DE9-40A2-8926-804FFA2EA639}" type="presOf" srcId="{3DDB93D0-C4C7-42A7-89B6-EE52C41A1EB4}" destId="{C1B8FF4B-06D9-4D6F-8D40-6C9D5E8F14CA}" srcOrd="0" destOrd="0" presId="urn:microsoft.com/office/officeart/2005/8/layout/process1"/>
    <dgm:cxn modelId="{157C167B-2D15-402D-BEAD-1235C7F1546E}" type="presOf" srcId="{D290A9D2-A839-4D31-9C86-D8A3A000E97F}" destId="{B928CF67-558C-4C12-BDDF-4D684923A744}" srcOrd="0" destOrd="0" presId="urn:microsoft.com/office/officeart/2005/8/layout/process1"/>
    <dgm:cxn modelId="{9C9CF17B-DCCD-40CE-9A27-6E1F6768A55A}" type="presOf" srcId="{059E928A-36D3-4268-8F53-A1D8BA05EC05}" destId="{6E160AD5-AA70-4EBB-9F0F-12B43ADDF1A9}" srcOrd="0" destOrd="0" presId="urn:microsoft.com/office/officeart/2005/8/layout/process1"/>
    <dgm:cxn modelId="{F9F7239B-BE50-49F4-B6C6-FACC7535CBF4}" srcId="{059E928A-36D3-4268-8F53-A1D8BA05EC05}" destId="{5D2DF772-EF22-4F6A-B0EE-60E42FB142C0}" srcOrd="1" destOrd="0" parTransId="{8D2CABFB-6030-496D-93F4-08FBD0E2CCFA}" sibTransId="{BDCC7DFF-9318-41DE-9D75-0E314DFC0C3C}"/>
    <dgm:cxn modelId="{6F12929F-734D-4C85-96E5-87E459A18181}" type="presOf" srcId="{BDCC7DFF-9318-41DE-9D75-0E314DFC0C3C}" destId="{75BD8963-7938-4826-BF1F-73492B03E7C3}" srcOrd="1" destOrd="0" presId="urn:microsoft.com/office/officeart/2005/8/layout/process1"/>
    <dgm:cxn modelId="{1E8DE4AC-ADD4-41DC-A2E3-1C2D63FE673E}" type="presOf" srcId="{95E42BD7-B8D5-46C1-94E6-D19FF96F3209}" destId="{9229205D-84DF-4C25-85F5-D0D9AEDA3621}" srcOrd="0" destOrd="0" presId="urn:microsoft.com/office/officeart/2005/8/layout/process1"/>
    <dgm:cxn modelId="{456E7DC3-134D-4B21-AD1B-33351B9E993A}" type="presOf" srcId="{3DDB93D0-C4C7-42A7-89B6-EE52C41A1EB4}" destId="{42AF1E6A-D465-4BE2-BBF8-BC8D693A508B}" srcOrd="1" destOrd="0" presId="urn:microsoft.com/office/officeart/2005/8/layout/process1"/>
    <dgm:cxn modelId="{BC704DD4-E57E-4781-BBD7-9A07FFE4BD60}" srcId="{059E928A-36D3-4268-8F53-A1D8BA05EC05}" destId="{D290A9D2-A839-4D31-9C86-D8A3A000E97F}" srcOrd="2" destOrd="0" parTransId="{A846ED0F-43EB-4173-8EE8-75C7CBE230E0}" sibTransId="{30014F81-9190-423A-AB5B-2F0A9416C02D}"/>
    <dgm:cxn modelId="{21399EF4-8FA4-4CD2-966B-28030D49332E}" type="presOf" srcId="{5D2DF772-EF22-4F6A-B0EE-60E42FB142C0}" destId="{7F3B0FDA-7692-47F7-A496-12DE51C31C13}" srcOrd="0" destOrd="0" presId="urn:microsoft.com/office/officeart/2005/8/layout/process1"/>
    <dgm:cxn modelId="{EDD10E92-F80D-40BD-83BC-5A5146140F59}" type="presParOf" srcId="{6E160AD5-AA70-4EBB-9F0F-12B43ADDF1A9}" destId="{9229205D-84DF-4C25-85F5-D0D9AEDA3621}" srcOrd="0" destOrd="0" presId="urn:microsoft.com/office/officeart/2005/8/layout/process1"/>
    <dgm:cxn modelId="{28AC1443-A5FA-4CDC-9033-71F61A4B000D}" type="presParOf" srcId="{6E160AD5-AA70-4EBB-9F0F-12B43ADDF1A9}" destId="{C1B8FF4B-06D9-4D6F-8D40-6C9D5E8F14CA}" srcOrd="1" destOrd="0" presId="urn:microsoft.com/office/officeart/2005/8/layout/process1"/>
    <dgm:cxn modelId="{6541A618-3759-410F-8D85-959447D82E34}" type="presParOf" srcId="{C1B8FF4B-06D9-4D6F-8D40-6C9D5E8F14CA}" destId="{42AF1E6A-D465-4BE2-BBF8-BC8D693A508B}" srcOrd="0" destOrd="0" presId="urn:microsoft.com/office/officeart/2005/8/layout/process1"/>
    <dgm:cxn modelId="{3D835C77-F4DA-4047-A574-0DAE3860045E}" type="presParOf" srcId="{6E160AD5-AA70-4EBB-9F0F-12B43ADDF1A9}" destId="{7F3B0FDA-7692-47F7-A496-12DE51C31C13}" srcOrd="2" destOrd="0" presId="urn:microsoft.com/office/officeart/2005/8/layout/process1"/>
    <dgm:cxn modelId="{935A7B25-B0B7-4015-935B-F0C05C4ED2EB}" type="presParOf" srcId="{6E160AD5-AA70-4EBB-9F0F-12B43ADDF1A9}" destId="{F39190A0-40E5-458B-9913-EFBF5DDBBA12}" srcOrd="3" destOrd="0" presId="urn:microsoft.com/office/officeart/2005/8/layout/process1"/>
    <dgm:cxn modelId="{5725FD0B-737F-49B6-BA76-3327EFB60681}" type="presParOf" srcId="{F39190A0-40E5-458B-9913-EFBF5DDBBA12}" destId="{75BD8963-7938-4826-BF1F-73492B03E7C3}" srcOrd="0" destOrd="0" presId="urn:microsoft.com/office/officeart/2005/8/layout/process1"/>
    <dgm:cxn modelId="{4C17ABA7-7DC5-4190-92DF-EA56F30C3BB0}" type="presParOf" srcId="{6E160AD5-AA70-4EBB-9F0F-12B43ADDF1A9}" destId="{B928CF67-558C-4C12-BDDF-4D684923A74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9205D-84DF-4C25-85F5-D0D9AEDA3621}">
      <dsp:nvSpPr>
        <dsp:cNvPr id="0" name=""/>
        <dsp:cNvSpPr/>
      </dsp:nvSpPr>
      <dsp:spPr>
        <a:xfrm>
          <a:off x="5357" y="268882"/>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Segment by business function</a:t>
          </a:r>
        </a:p>
      </dsp:txBody>
      <dsp:txXfrm>
        <a:off x="33499" y="297024"/>
        <a:ext cx="1545106" cy="904550"/>
      </dsp:txXfrm>
    </dsp:sp>
    <dsp:sp modelId="{C1B8FF4B-06D9-4D6F-8D40-6C9D5E8F14CA}">
      <dsp:nvSpPr>
        <dsp:cNvPr id="0" name=""/>
        <dsp:cNvSpPr/>
      </dsp:nvSpPr>
      <dsp:spPr>
        <a:xfrm>
          <a:off x="1766887" y="5507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66887" y="630156"/>
        <a:ext cx="237646" cy="238286"/>
      </dsp:txXfrm>
    </dsp:sp>
    <dsp:sp modelId="{7F3B0FDA-7692-47F7-A496-12DE51C31C13}">
      <dsp:nvSpPr>
        <dsp:cNvPr id="0" name=""/>
        <dsp:cNvSpPr/>
      </dsp:nvSpPr>
      <dsp:spPr>
        <a:xfrm>
          <a:off x="2247304" y="268882"/>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Is board grain or not</a:t>
          </a:r>
        </a:p>
      </dsp:txBody>
      <dsp:txXfrm>
        <a:off x="2275446" y="297024"/>
        <a:ext cx="1545106" cy="904550"/>
      </dsp:txXfrm>
    </dsp:sp>
    <dsp:sp modelId="{F39190A0-40E5-458B-9913-EFBF5DDBBA12}">
      <dsp:nvSpPr>
        <dsp:cNvPr id="0" name=""/>
        <dsp:cNvSpPr/>
      </dsp:nvSpPr>
      <dsp:spPr>
        <a:xfrm>
          <a:off x="4008834" y="5507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008834" y="630156"/>
        <a:ext cx="237646" cy="238286"/>
      </dsp:txXfrm>
    </dsp:sp>
    <dsp:sp modelId="{B928CF67-558C-4C12-BDDF-4D684923A744}">
      <dsp:nvSpPr>
        <dsp:cNvPr id="0" name=""/>
        <dsp:cNvSpPr/>
      </dsp:nvSpPr>
      <dsp:spPr>
        <a:xfrm>
          <a:off x="4489251" y="268882"/>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Individual grain type</a:t>
          </a:r>
        </a:p>
      </dsp:txBody>
      <dsp:txXfrm>
        <a:off x="4517393" y="29702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8AB61AC-CC22-4681-8B5F-EC0F6B6D8E33}" type="datetimeFigureOut">
              <a:rPr lang="en-US" smtClean="0"/>
              <a:t>2/2/2019</a:t>
            </a:fld>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0C4EC791-CFAD-4010-8FBC-AF1B5714DB82}" type="slidenum">
              <a:rPr lang="en-US" smtClean="0"/>
              <a:t>‹#›</a:t>
            </a:fld>
            <a:endParaRPr lang="en-US"/>
          </a:p>
        </p:txBody>
      </p:sp>
    </p:spTree>
    <p:extLst>
      <p:ext uri="{BB962C8B-B14F-4D97-AF65-F5344CB8AC3E}">
        <p14:creationId xmlns:p14="http://schemas.microsoft.com/office/powerpoint/2010/main" val="2346882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3F4E04E3-46F8-42D5-8D43-86D3EA9130A8}" type="datetimeFigureOut">
              <a:rPr lang="en-US" smtClean="0"/>
              <a:pPr/>
              <a:t>2/2/2019</a:t>
            </a:fld>
            <a:endParaRPr lang="en-US" dirty="0"/>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6EFFBE8A-5BFC-44DC-94E6-17AD7EFB0D78}" type="slidenum">
              <a:rPr lang="en-US" smtClean="0"/>
              <a:pPr/>
              <a:t>‹#›</a:t>
            </a:fld>
            <a:endParaRPr lang="en-US" dirty="0"/>
          </a:p>
        </p:txBody>
      </p:sp>
    </p:spTree>
    <p:extLst>
      <p:ext uri="{BB962C8B-B14F-4D97-AF65-F5344CB8AC3E}">
        <p14:creationId xmlns:p14="http://schemas.microsoft.com/office/powerpoint/2010/main" val="1705277500"/>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pb_mtf_ppt_16x9_blu_pos-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2496"/>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279" y="173226"/>
            <a:ext cx="2057400" cy="764901"/>
          </a:xfrm>
          <a:prstGeom prst="rect">
            <a:avLst/>
          </a:prstGeom>
        </p:spPr>
      </p:pic>
      <p:sp>
        <p:nvSpPr>
          <p:cNvPr id="2" name="Title 1"/>
          <p:cNvSpPr>
            <a:spLocks noGrp="1"/>
          </p:cNvSpPr>
          <p:nvPr>
            <p:ph type="ctrTitle"/>
          </p:nvPr>
        </p:nvSpPr>
        <p:spPr>
          <a:xfrm>
            <a:off x="320040" y="1501902"/>
            <a:ext cx="6345936" cy="809244"/>
          </a:xfrm>
        </p:spPr>
        <p:txBody>
          <a:bodyPr anchor="b"/>
          <a:lstStyle>
            <a:lvl1pPr>
              <a:defRPr sz="3200">
                <a:solidFill>
                  <a:schemeClr val="accent2"/>
                </a:solidFill>
              </a:defRPr>
            </a:lvl1pPr>
          </a:lstStyle>
          <a:p>
            <a:r>
              <a:rPr lang="en-US"/>
              <a:t>Click to edit Master title style</a:t>
            </a:r>
            <a:endParaRPr lang="en-US" dirty="0"/>
          </a:p>
        </p:txBody>
      </p:sp>
      <p:sp>
        <p:nvSpPr>
          <p:cNvPr id="7" name="Date Placeholder 3"/>
          <p:cNvSpPr>
            <a:spLocks noGrp="1"/>
          </p:cNvSpPr>
          <p:nvPr>
            <p:ph type="dt" sz="half" idx="10"/>
          </p:nvPr>
        </p:nvSpPr>
        <p:spPr>
          <a:xfrm>
            <a:off x="320040" y="2983230"/>
            <a:ext cx="6345936" cy="274320"/>
          </a:xfrm>
          <a:prstGeom prst="rect">
            <a:avLst/>
          </a:prstGeom>
        </p:spPr>
        <p:txBody>
          <a:bodyPr lIns="0" anchor="t"/>
          <a:lstStyle>
            <a:lvl1pPr algn="l">
              <a:lnSpc>
                <a:spcPct val="90000"/>
              </a:lnSpc>
              <a:defRPr sz="1200">
                <a:solidFill>
                  <a:schemeClr val="tx1"/>
                </a:solidFill>
              </a:defRPr>
            </a:lvl1pPr>
            <a:lvl2pPr algn="l">
              <a:lnSpc>
                <a:spcPct val="90000"/>
              </a:lnSpc>
              <a:defRPr/>
            </a:lvl2pPr>
            <a:lvl3pPr algn="l">
              <a:lnSpc>
                <a:spcPct val="90000"/>
              </a:lnSpc>
              <a:defRPr/>
            </a:lvl3pPr>
            <a:lvl4pPr algn="l">
              <a:lnSpc>
                <a:spcPct val="90000"/>
              </a:lnSpc>
              <a:defRPr/>
            </a:lvl4pPr>
            <a:lvl5pPr algn="l">
              <a:lnSpc>
                <a:spcPct val="90000"/>
              </a:lnSpc>
              <a:defRPr/>
            </a:lvl5pPr>
            <a:lvl6pPr algn="l">
              <a:lnSpc>
                <a:spcPct val="90000"/>
              </a:lnSpc>
              <a:defRPr/>
            </a:lvl6pPr>
            <a:lvl7pPr algn="l">
              <a:lnSpc>
                <a:spcPct val="90000"/>
              </a:lnSpc>
              <a:defRPr/>
            </a:lvl7pPr>
            <a:lvl8pPr algn="l">
              <a:lnSpc>
                <a:spcPct val="90000"/>
              </a:lnSpc>
              <a:defRPr/>
            </a:lvl8pPr>
            <a:lvl9pPr algn="l">
              <a:lnSpc>
                <a:spcPct val="90000"/>
              </a:lnSpc>
              <a:defRPr sz="1100">
                <a:solidFill>
                  <a:schemeClr val="tx1"/>
                </a:solidFill>
              </a:defRPr>
            </a:lvl9pPr>
          </a:lstStyle>
          <a:p>
            <a:pPr marL="0" lvl="8"/>
            <a:endParaRPr lang="en-US" dirty="0"/>
          </a:p>
        </p:txBody>
      </p:sp>
      <p:sp>
        <p:nvSpPr>
          <p:cNvPr id="8" name="Subtitle 2"/>
          <p:cNvSpPr>
            <a:spLocks noGrp="1"/>
          </p:cNvSpPr>
          <p:nvPr>
            <p:ph type="subTitle" idx="1"/>
          </p:nvPr>
        </p:nvSpPr>
        <p:spPr>
          <a:xfrm>
            <a:off x="320040" y="2400300"/>
            <a:ext cx="6345936" cy="514350"/>
          </a:xfrm>
        </p:spPr>
        <p:txBody>
          <a:bodyPr/>
          <a:lstStyle>
            <a:lvl1pPr marL="0" indent="0" algn="l">
              <a:spcBef>
                <a:spcPts val="0"/>
              </a:spcBef>
              <a:buNone/>
              <a:defRPr sz="1800">
                <a:solidFill>
                  <a:schemeClr val="tx1"/>
                </a:solidFill>
              </a:defRPr>
            </a:lvl1pPr>
            <a:lvl2pPr marL="0" indent="0" algn="l">
              <a:spcBef>
                <a:spcPts val="0"/>
              </a:spcBef>
              <a:buNone/>
              <a:defRPr>
                <a:solidFill>
                  <a:schemeClr val="tx1"/>
                </a:solidFill>
              </a:defRPr>
            </a:lvl2pPr>
            <a:lvl3pPr marL="0" indent="0" algn="l">
              <a:spcBef>
                <a:spcPts val="0"/>
              </a:spcBef>
              <a:buNone/>
              <a:defRPr>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pPr lvl="0"/>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Cyan Gradient Background with Motif">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Picture 6" descr="pb_mtf_ppt_16x9_grn_to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20040" y="1200150"/>
            <a:ext cx="8503920" cy="2228850"/>
          </a:xfrm>
        </p:spPr>
        <p:txBody>
          <a:bodyPr/>
          <a:lstStyle>
            <a:lvl1pPr>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urple with Motif">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Picture 6" descr="pb_mtf_ppt_16x9_prp_to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20040" y="1200150"/>
            <a:ext cx="8503920" cy="2228850"/>
          </a:xfrm>
        </p:spPr>
        <p:txBody>
          <a:bodyPr/>
          <a:lstStyle>
            <a:lvl1pPr>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pact Blue Gradient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08608"/>
            <a:ext cx="6345936" cy="4320542"/>
          </a:xfrm>
        </p:spPr>
        <p:txBody>
          <a:bodyPr/>
          <a:lstStyle>
            <a:lvl1pPr>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Cyan Gradient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08610"/>
            <a:ext cx="6345936" cy="4320540"/>
          </a:xfrm>
        </p:spPr>
        <p:txBody>
          <a:bodyPr/>
          <a:lstStyle>
            <a:lvl1pPr>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pact Purple Gradient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08610"/>
            <a:ext cx="6345936" cy="4320540"/>
          </a:xfrm>
        </p:spPr>
        <p:txBody>
          <a:bodyPr/>
          <a:lstStyle>
            <a:lvl1pPr>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pact Blue Content">
    <p:spTree>
      <p:nvGrpSpPr>
        <p:cNvPr id="1" name=""/>
        <p:cNvGrpSpPr/>
        <p:nvPr/>
      </p:nvGrpSpPr>
      <p:grpSpPr>
        <a:xfrm>
          <a:off x="0" y="0"/>
          <a:ext cx="0" cy="0"/>
          <a:chOff x="0" y="0"/>
          <a:chExt cx="0" cy="0"/>
        </a:xfrm>
      </p:grpSpPr>
      <p:sp>
        <p:nvSpPr>
          <p:cNvPr id="2" name="Title 1"/>
          <p:cNvSpPr>
            <a:spLocks noGrp="1"/>
          </p:cNvSpPr>
          <p:nvPr>
            <p:ph type="title"/>
          </p:nvPr>
        </p:nvSpPr>
        <p:spPr>
          <a:xfrm>
            <a:off x="320040" y="308610"/>
            <a:ext cx="6355080" cy="4320540"/>
          </a:xfrm>
        </p:spPr>
        <p:txBody>
          <a:bodyPr/>
          <a:lstStyle>
            <a:lvl1pPr>
              <a:defRPr sz="3200">
                <a:solidFill>
                  <a:schemeClr val="accent2"/>
                </a:solidFill>
              </a:defRPr>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6" name="Slide Number Placeholder 5"/>
          <p:cNvSpPr>
            <a:spLocks noGrp="1"/>
          </p:cNvSpPr>
          <p:nvPr>
            <p:ph type="sldNum" sz="quarter" idx="12"/>
          </p:nvPr>
        </p:nvSpPr>
        <p:spPr/>
        <p:txBody>
          <a:bodyPr/>
          <a:lstStyle>
            <a:lvl8pPr>
              <a:defRPr sz="700"/>
            </a:lvl8pPr>
            <a:lvl9pPr marL="0">
              <a:defRPr/>
            </a:lvl9pPr>
          </a:lstStyle>
          <a:p>
            <a:pPr lvl="7"/>
            <a:fld id="{D626626A-31BC-42D5-8B98-F47D2A66E9E4}" type="slidenum">
              <a:rPr lang="en-US" smtClean="0"/>
              <a:pPr lvl="7"/>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Cyan Content">
    <p:spTree>
      <p:nvGrpSpPr>
        <p:cNvPr id="1" name=""/>
        <p:cNvGrpSpPr/>
        <p:nvPr/>
      </p:nvGrpSpPr>
      <p:grpSpPr>
        <a:xfrm>
          <a:off x="0" y="0"/>
          <a:ext cx="0" cy="0"/>
          <a:chOff x="0" y="0"/>
          <a:chExt cx="0" cy="0"/>
        </a:xfrm>
      </p:grpSpPr>
      <p:sp>
        <p:nvSpPr>
          <p:cNvPr id="2" name="Title 1"/>
          <p:cNvSpPr>
            <a:spLocks noGrp="1"/>
          </p:cNvSpPr>
          <p:nvPr>
            <p:ph type="title"/>
          </p:nvPr>
        </p:nvSpPr>
        <p:spPr>
          <a:xfrm>
            <a:off x="320040" y="308610"/>
            <a:ext cx="6355080" cy="4320540"/>
          </a:xfrm>
        </p:spPr>
        <p:txBody>
          <a:bodyPr/>
          <a:lstStyle>
            <a:lvl1pPr>
              <a:defRPr sz="3200"/>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6" name="Slide Number Placeholder 5"/>
          <p:cNvSpPr>
            <a:spLocks noGrp="1"/>
          </p:cNvSpPr>
          <p:nvPr>
            <p:ph type="sldNum" sz="quarter" idx="12"/>
          </p:nvPr>
        </p:nvSpPr>
        <p:spPr/>
        <p:txBody>
          <a:bodyPr/>
          <a:lstStyle>
            <a:lvl8pPr>
              <a:defRPr sz="700"/>
            </a:lvl8pPr>
            <a:lvl9pPr marL="0">
              <a:defRPr/>
            </a:lvl9pPr>
          </a:lstStyle>
          <a:p>
            <a:pPr lvl="7"/>
            <a:fld id="{D626626A-31BC-42D5-8B98-F47D2A66E9E4}" type="slidenum">
              <a:rPr lang="en-US" smtClean="0"/>
              <a:pPr lvl="7"/>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Purple Content">
    <p:spTree>
      <p:nvGrpSpPr>
        <p:cNvPr id="1" name=""/>
        <p:cNvGrpSpPr/>
        <p:nvPr/>
      </p:nvGrpSpPr>
      <p:grpSpPr>
        <a:xfrm>
          <a:off x="0" y="0"/>
          <a:ext cx="0" cy="0"/>
          <a:chOff x="0" y="0"/>
          <a:chExt cx="0" cy="0"/>
        </a:xfrm>
      </p:grpSpPr>
      <p:sp>
        <p:nvSpPr>
          <p:cNvPr id="2" name="Title 1"/>
          <p:cNvSpPr>
            <a:spLocks noGrp="1"/>
          </p:cNvSpPr>
          <p:nvPr>
            <p:ph type="title"/>
          </p:nvPr>
        </p:nvSpPr>
        <p:spPr>
          <a:xfrm>
            <a:off x="320040" y="308610"/>
            <a:ext cx="6355080" cy="4320540"/>
          </a:xfrm>
        </p:spPr>
        <p:txBody>
          <a:bodyPr/>
          <a:lstStyle>
            <a:lvl1pPr>
              <a:defRPr sz="3200">
                <a:solidFill>
                  <a:schemeClr val="accent3"/>
                </a:solidFill>
              </a:defRPr>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6" name="Slide Number Placeholder 5"/>
          <p:cNvSpPr>
            <a:spLocks noGrp="1"/>
          </p:cNvSpPr>
          <p:nvPr>
            <p:ph type="sldNum" sz="quarter" idx="12"/>
          </p:nvPr>
        </p:nvSpPr>
        <p:spPr/>
        <p:txBody>
          <a:bodyPr/>
          <a:lstStyle>
            <a:lvl8pPr>
              <a:defRPr sz="700"/>
            </a:lvl8pPr>
            <a:lvl9pPr marL="0">
              <a:defRPr/>
            </a:lvl9pPr>
          </a:lstStyle>
          <a:p>
            <a:pPr lvl="7"/>
            <a:fld id="{D626626A-31BC-42D5-8B98-F47D2A66E9E4}" type="slidenum">
              <a:rPr lang="en-US" smtClean="0"/>
              <a:pPr lvl="7"/>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pact Blue Backgroun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08608"/>
            <a:ext cx="6345936" cy="4320542"/>
          </a:xfrm>
        </p:spPr>
        <p:txBody>
          <a:bodyPr/>
          <a:lstStyle>
            <a:lvl1pPr>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pact Cyan Backgroun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08608"/>
            <a:ext cx="6345936" cy="4320542"/>
          </a:xfrm>
        </p:spPr>
        <p:txBody>
          <a:bodyPr/>
          <a:lstStyle>
            <a:lvl1pPr>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Cyan Motif">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2495"/>
          </a:xfrm>
          <a:prstGeom prst="rect">
            <a:avLst/>
          </a:prstGeom>
        </p:spPr>
      </p:pic>
      <p:sp>
        <p:nvSpPr>
          <p:cNvPr id="2" name="Title 1"/>
          <p:cNvSpPr>
            <a:spLocks noGrp="1"/>
          </p:cNvSpPr>
          <p:nvPr>
            <p:ph type="ctrTitle"/>
          </p:nvPr>
        </p:nvSpPr>
        <p:spPr>
          <a:xfrm>
            <a:off x="320040" y="1501902"/>
            <a:ext cx="6345936" cy="809244"/>
          </a:xfrm>
        </p:spPr>
        <p:txBody>
          <a:bodyPr anchor="b"/>
          <a:lstStyle>
            <a:lvl1pPr>
              <a:defRPr sz="3200">
                <a:solidFill>
                  <a:schemeClr val="accent1"/>
                </a:solidFill>
              </a:defRPr>
            </a:lvl1pPr>
          </a:lstStyle>
          <a:p>
            <a:r>
              <a:rPr lang="en-US"/>
              <a:t>Click to edit Master title style</a:t>
            </a:r>
            <a:endParaRPr lang="en-US" dirty="0"/>
          </a:p>
        </p:txBody>
      </p:sp>
      <p:sp>
        <p:nvSpPr>
          <p:cNvPr id="7" name="Date Placeholder 3"/>
          <p:cNvSpPr>
            <a:spLocks noGrp="1"/>
          </p:cNvSpPr>
          <p:nvPr>
            <p:ph type="dt" sz="half" idx="10"/>
          </p:nvPr>
        </p:nvSpPr>
        <p:spPr>
          <a:xfrm>
            <a:off x="320040" y="2983230"/>
            <a:ext cx="6345936" cy="274320"/>
          </a:xfrm>
          <a:prstGeom prst="rect">
            <a:avLst/>
          </a:prstGeom>
        </p:spPr>
        <p:txBody>
          <a:bodyPr lIns="0" anchor="t"/>
          <a:lstStyle>
            <a:lvl1pPr algn="l">
              <a:lnSpc>
                <a:spcPct val="90000"/>
              </a:lnSpc>
              <a:defRPr sz="1200">
                <a:solidFill>
                  <a:schemeClr val="tx1"/>
                </a:solidFill>
              </a:defRPr>
            </a:lvl1pPr>
            <a:lvl2pPr algn="l">
              <a:lnSpc>
                <a:spcPct val="90000"/>
              </a:lnSpc>
              <a:defRPr/>
            </a:lvl2pPr>
            <a:lvl3pPr algn="l">
              <a:lnSpc>
                <a:spcPct val="90000"/>
              </a:lnSpc>
              <a:defRPr/>
            </a:lvl3pPr>
            <a:lvl4pPr algn="l">
              <a:lnSpc>
                <a:spcPct val="90000"/>
              </a:lnSpc>
              <a:defRPr/>
            </a:lvl4pPr>
            <a:lvl5pPr algn="l">
              <a:lnSpc>
                <a:spcPct val="90000"/>
              </a:lnSpc>
              <a:defRPr/>
            </a:lvl5pPr>
            <a:lvl6pPr algn="l">
              <a:lnSpc>
                <a:spcPct val="90000"/>
              </a:lnSpc>
              <a:defRPr/>
            </a:lvl6pPr>
            <a:lvl7pPr algn="l">
              <a:lnSpc>
                <a:spcPct val="90000"/>
              </a:lnSpc>
              <a:defRPr/>
            </a:lvl7pPr>
            <a:lvl8pPr algn="l">
              <a:lnSpc>
                <a:spcPct val="90000"/>
              </a:lnSpc>
              <a:defRPr/>
            </a:lvl8pPr>
            <a:lvl9pPr algn="l">
              <a:lnSpc>
                <a:spcPct val="90000"/>
              </a:lnSpc>
              <a:defRPr sz="1100">
                <a:solidFill>
                  <a:schemeClr val="tx1"/>
                </a:solidFill>
              </a:defRPr>
            </a:lvl9pPr>
          </a:lstStyle>
          <a:p>
            <a:pPr marL="0" lvl="8"/>
            <a:endParaRPr lang="en-US" dirty="0"/>
          </a:p>
        </p:txBody>
      </p:sp>
      <p:sp>
        <p:nvSpPr>
          <p:cNvPr id="8" name="Subtitle 2"/>
          <p:cNvSpPr>
            <a:spLocks noGrp="1"/>
          </p:cNvSpPr>
          <p:nvPr>
            <p:ph type="subTitle" idx="1"/>
          </p:nvPr>
        </p:nvSpPr>
        <p:spPr>
          <a:xfrm>
            <a:off x="320040" y="2400300"/>
            <a:ext cx="6345936" cy="514350"/>
          </a:xfrm>
        </p:spPr>
        <p:txBody>
          <a:bodyPr/>
          <a:lstStyle>
            <a:lvl1pPr marL="0" indent="0" algn="l">
              <a:spcBef>
                <a:spcPts val="0"/>
              </a:spcBef>
              <a:buNone/>
              <a:defRPr sz="1800">
                <a:solidFill>
                  <a:schemeClr val="tx1"/>
                </a:solidFill>
              </a:defRPr>
            </a:lvl1pPr>
            <a:lvl2pPr marL="0" indent="0" algn="l">
              <a:spcBef>
                <a:spcPts val="0"/>
              </a:spcBef>
              <a:buNone/>
              <a:defRPr>
                <a:solidFill>
                  <a:schemeClr val="tx1"/>
                </a:solidFill>
              </a:defRPr>
            </a:lvl2pPr>
            <a:lvl3pPr marL="0" indent="0" algn="l">
              <a:spcBef>
                <a:spcPts val="0"/>
              </a:spcBef>
              <a:buNone/>
              <a:defRPr>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pPr lvl="0"/>
            <a:r>
              <a:rPr lang="en-US"/>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pact Purple Backgroun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08608"/>
            <a:ext cx="6345936" cy="4320542"/>
          </a:xfrm>
        </p:spPr>
        <p:txBody>
          <a:bodyPr/>
          <a:lstStyle>
            <a:lvl1pPr>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ith Full Bleed Pictur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08608"/>
            <a:ext cx="6345936" cy="4320542"/>
          </a:xfrm>
        </p:spPr>
        <p:txBody>
          <a:bodyPr/>
          <a:lstStyle>
            <a:lvl1pPr>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1 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3108960" cy="3429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3566160" y="1200150"/>
            <a:ext cx="5266944" cy="3429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4187952" cy="3429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4636008" y="1200150"/>
            <a:ext cx="4187952" cy="3429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2 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5266944" cy="3429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5715000" y="1200150"/>
            <a:ext cx="3108960" cy="3429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with Conten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Text Placeholder 6"/>
          <p:cNvSpPr>
            <a:spLocks noGrp="1"/>
          </p:cNvSpPr>
          <p:nvPr>
            <p:ph type="body" sz="quarter" idx="13"/>
          </p:nvPr>
        </p:nvSpPr>
        <p:spPr>
          <a:xfrm>
            <a:off x="320040" y="1200150"/>
            <a:ext cx="6345936" cy="514350"/>
          </a:xfrm>
        </p:spPr>
        <p:txBody>
          <a:bodyPr/>
          <a:lstStyle>
            <a:lvl1pPr marL="0" indent="0">
              <a:buFontTx/>
              <a:buNone/>
              <a:defRPr sz="1800"/>
            </a:lvl1pPr>
            <a:lvl2pPr marL="0" indent="0">
              <a:buFontTx/>
              <a:buNone/>
              <a:defRPr sz="2000"/>
            </a:lvl2pPr>
            <a:lvl3pPr marL="0" indent="0">
              <a:buFontTx/>
              <a:buNone/>
              <a:defRPr sz="2000"/>
            </a:lvl3pPr>
            <a:lvl4pPr marL="0" indent="0">
              <a:buFontTx/>
              <a:buNone/>
              <a:defRPr sz="2000"/>
            </a:lvl4pPr>
            <a:lvl5pPr marL="0" indent="0">
              <a:buFontTx/>
              <a:buNone/>
              <a:defRPr sz="2000"/>
            </a:lvl5pPr>
            <a:lvl6pPr marL="0" indent="0">
              <a:buFontTx/>
              <a:buNone/>
              <a:defRPr sz="2000"/>
            </a:lvl6pPr>
            <a:lvl7pPr marL="0" indent="0">
              <a:buFontTx/>
              <a:buNone/>
              <a:defRPr sz="2000"/>
            </a:lvl7pPr>
            <a:lvl8pPr marL="0" indent="0">
              <a:buFontTx/>
              <a:buNone/>
              <a:defRPr sz="2000"/>
            </a:lvl8pPr>
            <a:lvl9pPr marL="0" indent="0">
              <a:buFontTx/>
              <a:buNone/>
              <a:defRPr sz="2000"/>
            </a:lvl9pPr>
          </a:lstStyle>
          <a:p>
            <a:pPr lvl="0"/>
            <a:r>
              <a:rPr lang="en-US"/>
              <a:t>Edit Master text styles</a:t>
            </a:r>
          </a:p>
        </p:txBody>
      </p:sp>
      <p:sp>
        <p:nvSpPr>
          <p:cNvPr id="9" name="Text Placeholder 8"/>
          <p:cNvSpPr>
            <a:spLocks noGrp="1"/>
          </p:cNvSpPr>
          <p:nvPr>
            <p:ph type="body" sz="quarter" idx="14"/>
          </p:nvPr>
        </p:nvSpPr>
        <p:spPr>
          <a:xfrm>
            <a:off x="320040" y="1947672"/>
            <a:ext cx="4187952"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11" name="Content Placeholder 10"/>
          <p:cNvSpPr>
            <a:spLocks noGrp="1"/>
          </p:cNvSpPr>
          <p:nvPr>
            <p:ph sz="quarter" idx="15"/>
          </p:nvPr>
        </p:nvSpPr>
        <p:spPr>
          <a:xfrm>
            <a:off x="320040" y="2324862"/>
            <a:ext cx="4187952" cy="2304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6"/>
          </p:nvPr>
        </p:nvSpPr>
        <p:spPr>
          <a:xfrm>
            <a:off x="4636008" y="1947672"/>
            <a:ext cx="4187952"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15" name="Content Placeholder 14"/>
          <p:cNvSpPr>
            <a:spLocks noGrp="1"/>
          </p:cNvSpPr>
          <p:nvPr>
            <p:ph sz="quarter" idx="17"/>
          </p:nvPr>
        </p:nvSpPr>
        <p:spPr>
          <a:xfrm>
            <a:off x="4636008" y="2324862"/>
            <a:ext cx="4187952" cy="2304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 with Content Option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Text Placeholder 6"/>
          <p:cNvSpPr>
            <a:spLocks noGrp="1"/>
          </p:cNvSpPr>
          <p:nvPr>
            <p:ph type="body" sz="quarter" idx="13"/>
          </p:nvPr>
        </p:nvSpPr>
        <p:spPr>
          <a:xfrm>
            <a:off x="320040" y="1200150"/>
            <a:ext cx="4187952" cy="34290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10" name="Content Placeholder 9"/>
          <p:cNvSpPr>
            <a:spLocks noGrp="1"/>
          </p:cNvSpPr>
          <p:nvPr>
            <p:ph sz="quarter" idx="14" hasCustomPrompt="1"/>
          </p:nvPr>
        </p:nvSpPr>
        <p:spPr>
          <a:xfrm>
            <a:off x="320040" y="1733550"/>
            <a:ext cx="4191000" cy="1707642"/>
          </a:xfrm>
        </p:spPr>
        <p:txBody>
          <a:bodyPr/>
          <a:lstStyle>
            <a:lvl1pPr marL="0" indent="0">
              <a:buFontTx/>
              <a:buNone/>
              <a:defRPr sz="1800"/>
            </a:lvl1pPr>
            <a:lvl2pPr marL="0" indent="0">
              <a:buFontTx/>
              <a:buNone/>
              <a:defRPr sz="2000"/>
            </a:lvl2pPr>
            <a:lvl3pPr marL="0" indent="0">
              <a:buFontTx/>
              <a:buNone/>
              <a:defRPr sz="2000"/>
            </a:lvl3pPr>
            <a:lvl4pPr marL="0" indent="0">
              <a:buFontTx/>
              <a:buNone/>
              <a:defRPr sz="2000"/>
            </a:lvl4pPr>
            <a:lvl5pPr marL="0" indent="0">
              <a:buFontTx/>
              <a:buNone/>
              <a:defRPr sz="2000"/>
            </a:lvl5pPr>
            <a:lvl6pPr marL="0" indent="0">
              <a:buFontTx/>
              <a:buNone/>
              <a:defRPr sz="2000"/>
            </a:lvl6pPr>
            <a:lvl7pPr marL="0" indent="0">
              <a:buFontTx/>
              <a:buNone/>
              <a:defRPr sz="2000"/>
            </a:lvl7pPr>
            <a:lvl8pPr marL="0" indent="0">
              <a:buFontTx/>
              <a:buNone/>
              <a:defRPr sz="2000"/>
            </a:lvl8pPr>
            <a:lvl9pPr marL="0" indent="0">
              <a:buFontTx/>
              <a:buNone/>
              <a:defRPr sz="2000"/>
            </a:lvl9pPr>
          </a:lstStyle>
          <a:p>
            <a:pPr lvl="0"/>
            <a:r>
              <a:rPr lang="en-US" dirty="0"/>
              <a:t>Content</a:t>
            </a:r>
          </a:p>
        </p:txBody>
      </p:sp>
      <p:sp>
        <p:nvSpPr>
          <p:cNvPr id="20" name="Content Placeholder 19"/>
          <p:cNvSpPr>
            <a:spLocks noGrp="1"/>
          </p:cNvSpPr>
          <p:nvPr>
            <p:ph sz="quarter" idx="15"/>
          </p:nvPr>
        </p:nvSpPr>
        <p:spPr>
          <a:xfrm>
            <a:off x="320040" y="3523488"/>
            <a:ext cx="4191000" cy="1110996"/>
          </a:xfrm>
        </p:spPr>
        <p:txBody>
          <a:bodyPr/>
          <a:lstStyle>
            <a:lvl1pPr>
              <a:defRPr sz="1100"/>
            </a:lvl1pPr>
            <a:lvl2pPr marL="119063" indent="-119063">
              <a:defRPr sz="1100"/>
            </a:lvl2pPr>
            <a:lvl3pPr marL="228600" indent="-109538">
              <a:defRPr sz="1100"/>
            </a:lvl3pPr>
            <a:lvl4pPr marL="342900" indent="-114300">
              <a:defRPr sz="900"/>
            </a:lvl4pPr>
            <a:lvl5pPr marL="457200" indent="-114300" defTabSz="9144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21"/>
          <p:cNvSpPr>
            <a:spLocks noGrp="1"/>
          </p:cNvSpPr>
          <p:nvPr>
            <p:ph type="body" sz="quarter" idx="16"/>
          </p:nvPr>
        </p:nvSpPr>
        <p:spPr>
          <a:xfrm>
            <a:off x="4636008" y="1200150"/>
            <a:ext cx="4187952" cy="34290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24" name="Content Placeholder 23"/>
          <p:cNvSpPr>
            <a:spLocks noGrp="1"/>
          </p:cNvSpPr>
          <p:nvPr>
            <p:ph sz="quarter" idx="17" hasCustomPrompt="1"/>
          </p:nvPr>
        </p:nvSpPr>
        <p:spPr>
          <a:xfrm>
            <a:off x="4636008" y="1733550"/>
            <a:ext cx="4191000" cy="1707642"/>
          </a:xfrm>
        </p:spPr>
        <p:txBody>
          <a:bodyPr/>
          <a:lstStyle>
            <a:lvl1pPr marL="0" indent="0">
              <a:buFontTx/>
              <a:buNone/>
              <a:defRPr sz="1800" b="0"/>
            </a:lvl1pPr>
            <a:lvl2pPr marL="0" indent="0">
              <a:buFontTx/>
              <a:buNone/>
              <a:defRPr sz="2000" b="0"/>
            </a:lvl2pPr>
            <a:lvl3pPr marL="0" indent="0">
              <a:buFontTx/>
              <a:buNone/>
              <a:defRPr sz="2000" b="0"/>
            </a:lvl3pPr>
            <a:lvl4pPr marL="0" indent="0">
              <a:buFontTx/>
              <a:buNone/>
              <a:defRPr sz="2000" b="0"/>
            </a:lvl4pPr>
            <a:lvl5pPr marL="0" indent="0">
              <a:buFontTx/>
              <a:buNone/>
              <a:defRPr sz="2000" b="0"/>
            </a:lvl5pPr>
            <a:lvl6pPr marL="0" indent="0">
              <a:buFontTx/>
              <a:buNone/>
              <a:defRPr sz="2000" b="0"/>
            </a:lvl6pPr>
            <a:lvl7pPr marL="0" indent="0">
              <a:buFontTx/>
              <a:buNone/>
              <a:defRPr sz="2000" b="0"/>
            </a:lvl7pPr>
            <a:lvl8pPr marL="0" indent="0">
              <a:buFontTx/>
              <a:buNone/>
              <a:defRPr sz="2000" b="0"/>
            </a:lvl8pPr>
            <a:lvl9pPr marL="0" indent="0">
              <a:buFontTx/>
              <a:buNone/>
              <a:defRPr sz="2000" b="0"/>
            </a:lvl9pPr>
          </a:lstStyle>
          <a:p>
            <a:pPr lvl="0"/>
            <a:r>
              <a:rPr lang="en-US" dirty="0"/>
              <a:t>Content</a:t>
            </a:r>
          </a:p>
        </p:txBody>
      </p:sp>
      <p:sp>
        <p:nvSpPr>
          <p:cNvPr id="26" name="Content Placeholder 25"/>
          <p:cNvSpPr>
            <a:spLocks noGrp="1"/>
          </p:cNvSpPr>
          <p:nvPr>
            <p:ph sz="quarter" idx="18"/>
          </p:nvPr>
        </p:nvSpPr>
        <p:spPr>
          <a:xfrm>
            <a:off x="4636008" y="3523488"/>
            <a:ext cx="4191000" cy="111099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2743200" cy="3429000"/>
          </a:xfrm>
        </p:spPr>
        <p:txBody>
          <a:bodyPr/>
          <a:lstStyle>
            <a:lvl1pPr>
              <a:defRPr sz="1400"/>
            </a:lvl1pPr>
            <a:lvl2pPr marL="114300" indent="-114300">
              <a:defRPr sz="1400"/>
            </a:lvl2pPr>
            <a:lvl3pPr marL="228600" indent="-114300">
              <a:defRPr sz="1400"/>
            </a:lvl3pPr>
            <a:lvl4pPr marL="342900" indent="-114300">
              <a:defRPr sz="1100"/>
            </a:lvl4pPr>
            <a:lvl5pPr marL="457200" indent="-114300">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3200400" y="1200150"/>
            <a:ext cx="2743200" cy="3429000"/>
          </a:xfrm>
        </p:spPr>
        <p:txBody>
          <a:bodyPr/>
          <a:lstStyle>
            <a:lvl1pPr>
              <a:defRPr sz="1400"/>
            </a:lvl1pPr>
            <a:lvl2pPr marL="114300" indent="-114300">
              <a:defRPr sz="1400"/>
            </a:lvl2pPr>
            <a:lvl3pPr marL="228600" indent="-114300">
              <a:defRPr sz="1400"/>
            </a:lvl3pPr>
            <a:lvl4pPr marL="342900" indent="-114300">
              <a:defRPr sz="1100"/>
            </a:lvl4pPr>
            <a:lvl5pPr marL="457200" indent="-114300">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6080760" y="1200150"/>
            <a:ext cx="2743200" cy="3429000"/>
          </a:xfrm>
        </p:spPr>
        <p:txBody>
          <a:bodyPr/>
          <a:lstStyle>
            <a:lvl1pPr>
              <a:defRPr sz="1400"/>
            </a:lvl1pPr>
            <a:lvl2pPr marL="114300" indent="-114300">
              <a:defRPr sz="1400"/>
            </a:lvl2pPr>
            <a:lvl3pPr marL="228600" indent="-114300">
              <a:defRPr sz="1400"/>
            </a:lvl3pPr>
            <a:lvl4pPr marL="342900" indent="-114300">
              <a:defRPr sz="1100"/>
            </a:lvl4pPr>
            <a:lvl5pPr marL="457200" indent="-114300">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Column with Conten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Text Placeholder 6"/>
          <p:cNvSpPr>
            <a:spLocks noGrp="1"/>
          </p:cNvSpPr>
          <p:nvPr>
            <p:ph type="body" sz="quarter" idx="13"/>
          </p:nvPr>
        </p:nvSpPr>
        <p:spPr>
          <a:xfrm>
            <a:off x="320040" y="1200150"/>
            <a:ext cx="2743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9" name="Content Placeholder 8"/>
          <p:cNvSpPr>
            <a:spLocks noGrp="1"/>
          </p:cNvSpPr>
          <p:nvPr>
            <p:ph sz="quarter" idx="14" hasCustomPrompt="1"/>
          </p:nvPr>
        </p:nvSpPr>
        <p:spPr>
          <a:xfrm>
            <a:off x="320040" y="1556766"/>
            <a:ext cx="2743200"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1" name="Content Placeholder 10"/>
          <p:cNvSpPr>
            <a:spLocks noGrp="1"/>
          </p:cNvSpPr>
          <p:nvPr>
            <p:ph sz="quarter" idx="15"/>
          </p:nvPr>
        </p:nvSpPr>
        <p:spPr>
          <a:xfrm>
            <a:off x="320040" y="2990088"/>
            <a:ext cx="2743200" cy="1639062"/>
          </a:xfrm>
        </p:spPr>
        <p:txBody>
          <a:bodyPr/>
          <a:lstStyle>
            <a:lvl1pPr>
              <a:defRPr sz="1400"/>
            </a:lvl1pPr>
            <a:lvl2pPr marL="119063" indent="-119063">
              <a:defRPr sz="1400"/>
            </a:lvl2pPr>
            <a:lvl3pPr marL="228600" indent="-109538">
              <a:defRPr sz="1400"/>
            </a:lvl3pPr>
            <a:lvl4pPr marL="342900" indent="-114300">
              <a:defRPr sz="1100"/>
            </a:lvl4pPr>
            <a:lvl5pPr marL="461963" indent="-119063">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6"/>
          </p:nvPr>
        </p:nvSpPr>
        <p:spPr>
          <a:xfrm>
            <a:off x="3200400" y="1200150"/>
            <a:ext cx="2743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15" name="Content Placeholder 14"/>
          <p:cNvSpPr>
            <a:spLocks noGrp="1"/>
          </p:cNvSpPr>
          <p:nvPr>
            <p:ph sz="quarter" idx="17" hasCustomPrompt="1"/>
          </p:nvPr>
        </p:nvSpPr>
        <p:spPr>
          <a:xfrm>
            <a:off x="3200400" y="1556766"/>
            <a:ext cx="2743200"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7" name="Content Placeholder 16"/>
          <p:cNvSpPr>
            <a:spLocks noGrp="1"/>
          </p:cNvSpPr>
          <p:nvPr>
            <p:ph sz="quarter" idx="18"/>
          </p:nvPr>
        </p:nvSpPr>
        <p:spPr>
          <a:xfrm>
            <a:off x="3200400" y="2990088"/>
            <a:ext cx="2743200" cy="1639062"/>
          </a:xfrm>
        </p:spPr>
        <p:txBody>
          <a:bodyPr/>
          <a:lstStyle>
            <a:lvl1pPr>
              <a:defRPr sz="1400"/>
            </a:lvl1pPr>
            <a:lvl2pPr marL="119063" indent="-119063">
              <a:defRPr sz="1400"/>
            </a:lvl2pPr>
            <a:lvl3pPr marL="228600" indent="-109538">
              <a:defRPr sz="1400"/>
            </a:lvl3pPr>
            <a:lvl4pPr marL="342900" indent="-114300">
              <a:defRPr sz="1100"/>
            </a:lvl4pPr>
            <a:lvl5pPr marL="461963" indent="-119063">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9"/>
          </p:nvPr>
        </p:nvSpPr>
        <p:spPr>
          <a:xfrm>
            <a:off x="6080760" y="1200150"/>
            <a:ext cx="2743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21" name="Content Placeholder 20"/>
          <p:cNvSpPr>
            <a:spLocks noGrp="1"/>
          </p:cNvSpPr>
          <p:nvPr>
            <p:ph sz="quarter" idx="20" hasCustomPrompt="1"/>
          </p:nvPr>
        </p:nvSpPr>
        <p:spPr>
          <a:xfrm>
            <a:off x="6080760" y="1556766"/>
            <a:ext cx="2743200"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3" name="Content Placeholder 22"/>
          <p:cNvSpPr>
            <a:spLocks noGrp="1"/>
          </p:cNvSpPr>
          <p:nvPr>
            <p:ph sz="quarter" idx="21"/>
          </p:nvPr>
        </p:nvSpPr>
        <p:spPr>
          <a:xfrm>
            <a:off x="6080760" y="2990088"/>
            <a:ext cx="2743200" cy="1639062"/>
          </a:xfrm>
        </p:spPr>
        <p:txBody>
          <a:bodyPr/>
          <a:lstStyle>
            <a:lvl1pPr>
              <a:defRPr sz="1400"/>
            </a:lvl1pPr>
            <a:lvl2pPr marL="119063" indent="-119063">
              <a:defRPr sz="1400"/>
            </a:lvl2pPr>
            <a:lvl3pPr marL="228600" indent="-109538">
              <a:defRPr sz="1400"/>
            </a:lvl3pPr>
            <a:lvl4pPr marL="342900" indent="-114300">
              <a:defRPr sz="1100"/>
            </a:lvl4pPr>
            <a:lvl5pPr marL="461963" indent="-119063">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2029968"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2478024" y="1200150"/>
            <a:ext cx="2029968"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4636008" y="1200150"/>
            <a:ext cx="2029968"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6"/>
          </p:nvPr>
        </p:nvSpPr>
        <p:spPr>
          <a:xfrm>
            <a:off x="6793992" y="1200150"/>
            <a:ext cx="2029968" cy="3429000"/>
          </a:xfrm>
        </p:spPr>
        <p:txBody>
          <a:bodyPr/>
          <a:lstStyle>
            <a:lvl1pPr>
              <a:defRPr sz="1100"/>
            </a:lvl1pPr>
            <a:lvl2pPr marL="114300" indent="-114300">
              <a:defRPr sz="1100"/>
            </a:lvl2pPr>
            <a:lvl3pPr marL="228600" indent="-114300">
              <a:defRPr sz="1100"/>
            </a:lvl3pPr>
            <a:lvl4pPr marL="342900" indent="-114300">
              <a:buClr>
                <a:schemeClr val="accent1"/>
              </a:buClr>
              <a:buFont typeface="Arial" pitchFamily="34" charset="0"/>
              <a:buChar char="•"/>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urple Motif">
    <p:spTree>
      <p:nvGrpSpPr>
        <p:cNvPr id="1" name=""/>
        <p:cNvGrpSpPr/>
        <p:nvPr/>
      </p:nvGrpSpPr>
      <p:grpSpPr>
        <a:xfrm>
          <a:off x="0" y="0"/>
          <a:ext cx="0" cy="0"/>
          <a:chOff x="0" y="0"/>
          <a:chExt cx="0" cy="0"/>
        </a:xfrm>
      </p:grpSpPr>
      <p:pic>
        <p:nvPicPr>
          <p:cNvPr id="9" name="Picture 8" descr="pb_mtf_ppt_16x9_prp_pos-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ctrTitle"/>
          </p:nvPr>
        </p:nvSpPr>
        <p:spPr>
          <a:xfrm>
            <a:off x="320040" y="1501902"/>
            <a:ext cx="6345936" cy="809244"/>
          </a:xfrm>
        </p:spPr>
        <p:txBody>
          <a:bodyPr anchor="b"/>
          <a:lstStyle>
            <a:lvl1pPr>
              <a:defRPr sz="3200">
                <a:solidFill>
                  <a:schemeClr val="accent3"/>
                </a:solidFill>
              </a:defRPr>
            </a:lvl1pPr>
          </a:lstStyle>
          <a:p>
            <a:r>
              <a:rPr lang="en-US"/>
              <a:t>Click to edit Master title style</a:t>
            </a:r>
            <a:endParaRPr lang="en-US" dirty="0"/>
          </a:p>
        </p:txBody>
      </p:sp>
      <p:sp>
        <p:nvSpPr>
          <p:cNvPr id="7" name="Date Placeholder 3"/>
          <p:cNvSpPr>
            <a:spLocks noGrp="1"/>
          </p:cNvSpPr>
          <p:nvPr>
            <p:ph type="dt" sz="half" idx="10"/>
          </p:nvPr>
        </p:nvSpPr>
        <p:spPr>
          <a:xfrm>
            <a:off x="320040" y="2983230"/>
            <a:ext cx="6345936" cy="274320"/>
          </a:xfrm>
          <a:prstGeom prst="rect">
            <a:avLst/>
          </a:prstGeom>
        </p:spPr>
        <p:txBody>
          <a:bodyPr lIns="0" anchor="t"/>
          <a:lstStyle>
            <a:lvl1pPr algn="l">
              <a:lnSpc>
                <a:spcPct val="90000"/>
              </a:lnSpc>
              <a:defRPr sz="1200">
                <a:solidFill>
                  <a:schemeClr val="tx1"/>
                </a:solidFill>
              </a:defRPr>
            </a:lvl1pPr>
            <a:lvl2pPr algn="l">
              <a:lnSpc>
                <a:spcPct val="90000"/>
              </a:lnSpc>
              <a:defRPr/>
            </a:lvl2pPr>
            <a:lvl3pPr algn="l">
              <a:lnSpc>
                <a:spcPct val="90000"/>
              </a:lnSpc>
              <a:defRPr/>
            </a:lvl3pPr>
            <a:lvl4pPr algn="l">
              <a:lnSpc>
                <a:spcPct val="90000"/>
              </a:lnSpc>
              <a:defRPr/>
            </a:lvl4pPr>
            <a:lvl5pPr algn="l">
              <a:lnSpc>
                <a:spcPct val="90000"/>
              </a:lnSpc>
              <a:defRPr/>
            </a:lvl5pPr>
            <a:lvl6pPr algn="l">
              <a:lnSpc>
                <a:spcPct val="90000"/>
              </a:lnSpc>
              <a:defRPr/>
            </a:lvl6pPr>
            <a:lvl7pPr algn="l">
              <a:lnSpc>
                <a:spcPct val="90000"/>
              </a:lnSpc>
              <a:defRPr/>
            </a:lvl7pPr>
            <a:lvl8pPr algn="l">
              <a:lnSpc>
                <a:spcPct val="90000"/>
              </a:lnSpc>
              <a:defRPr/>
            </a:lvl8pPr>
            <a:lvl9pPr algn="r">
              <a:lnSpc>
                <a:spcPct val="90000"/>
              </a:lnSpc>
              <a:defRPr sz="1100">
                <a:solidFill>
                  <a:schemeClr val="tx1"/>
                </a:solidFill>
              </a:defRPr>
            </a:lvl9pPr>
          </a:lstStyle>
          <a:p>
            <a:pPr marL="0" lvl="8" algn="l"/>
            <a:endParaRPr lang="en-US" dirty="0"/>
          </a:p>
        </p:txBody>
      </p:sp>
      <p:sp>
        <p:nvSpPr>
          <p:cNvPr id="8" name="Subtitle 2"/>
          <p:cNvSpPr>
            <a:spLocks noGrp="1"/>
          </p:cNvSpPr>
          <p:nvPr>
            <p:ph type="subTitle" idx="1"/>
          </p:nvPr>
        </p:nvSpPr>
        <p:spPr>
          <a:xfrm>
            <a:off x="320040" y="2400300"/>
            <a:ext cx="6345936" cy="514350"/>
          </a:xfrm>
        </p:spPr>
        <p:txBody>
          <a:bodyPr/>
          <a:lstStyle>
            <a:lvl1pPr marL="0" indent="0" algn="l">
              <a:spcBef>
                <a:spcPts val="0"/>
              </a:spcBef>
              <a:buNone/>
              <a:defRPr sz="1800">
                <a:solidFill>
                  <a:schemeClr val="tx1"/>
                </a:solidFill>
              </a:defRPr>
            </a:lvl1pPr>
            <a:lvl2pPr marL="0" indent="0" algn="l">
              <a:spcBef>
                <a:spcPts val="0"/>
              </a:spcBef>
              <a:buNone/>
              <a:defRPr>
                <a:solidFill>
                  <a:schemeClr val="tx1"/>
                </a:solidFill>
              </a:defRPr>
            </a:lvl2pPr>
            <a:lvl3pPr marL="0" indent="0" algn="l">
              <a:spcBef>
                <a:spcPts val="0"/>
              </a:spcBef>
              <a:buNone/>
              <a:defRPr>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pPr lvl="0"/>
            <a:r>
              <a:rPr lang="en-US"/>
              <a:t>Click to edit Master subtitle style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279" y="173226"/>
            <a:ext cx="2057400" cy="764901"/>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olumn with Conten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Text Placeholder 6"/>
          <p:cNvSpPr>
            <a:spLocks noGrp="1"/>
          </p:cNvSpPr>
          <p:nvPr>
            <p:ph type="body" sz="quarter" idx="13"/>
          </p:nvPr>
        </p:nvSpPr>
        <p:spPr>
          <a:xfrm>
            <a:off x="320040" y="1200150"/>
            <a:ext cx="2029968"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9" name="Content Placeholder 8"/>
          <p:cNvSpPr>
            <a:spLocks noGrp="1"/>
          </p:cNvSpPr>
          <p:nvPr>
            <p:ph sz="quarter" idx="14" hasCustomPrompt="1"/>
          </p:nvPr>
        </p:nvSpPr>
        <p:spPr>
          <a:xfrm>
            <a:off x="320040" y="1556766"/>
            <a:ext cx="2029968"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1" name="Content Placeholder 10"/>
          <p:cNvSpPr>
            <a:spLocks noGrp="1"/>
          </p:cNvSpPr>
          <p:nvPr>
            <p:ph sz="quarter" idx="15"/>
          </p:nvPr>
        </p:nvSpPr>
        <p:spPr>
          <a:xfrm>
            <a:off x="320040" y="2990088"/>
            <a:ext cx="2029968" cy="1639062"/>
          </a:xfrm>
        </p:spPr>
        <p:txBody>
          <a:bodyPr/>
          <a:lstStyle>
            <a:lvl1pPr>
              <a:defRPr sz="1100"/>
            </a:lvl1pPr>
            <a:lvl2pPr marL="119063" indent="-119063">
              <a:defRPr sz="1100"/>
            </a:lvl2pPr>
            <a:lvl3pPr marL="292100" indent="-173038">
              <a:defRPr sz="1100"/>
            </a:lvl3pPr>
            <a:lvl4pPr marL="342900" indent="-114300">
              <a:defRPr sz="900"/>
            </a:lvl4pPr>
            <a:lvl5pPr marL="461963" indent="-119063">
              <a:defRPr sz="900"/>
            </a:lvl5pPr>
            <a:lvl6pPr marL="119063" indent="-119063">
              <a:buClr>
                <a:schemeClr val="accent1"/>
              </a:buClr>
              <a:buFont typeface="Arial" pitchFamily="34" charset="0"/>
              <a:buChar char="•"/>
              <a:defRPr sz="1000"/>
            </a:lvl6pPr>
            <a:lvl7pPr marL="119063" indent="-119063">
              <a:buClr>
                <a:schemeClr val="accent1"/>
              </a:buClr>
              <a:buFont typeface="Arial" pitchFamily="34" charset="0"/>
              <a:buChar char="•"/>
              <a:defRPr sz="1000"/>
            </a:lvl7pPr>
            <a:lvl8pPr marL="119063" indent="-119063">
              <a:buClr>
                <a:schemeClr val="accent1"/>
              </a:buClr>
              <a:buFont typeface="Arial" pitchFamily="34" charset="0"/>
              <a:buChar char="•"/>
              <a:defRPr sz="1000"/>
            </a:lvl8pPr>
            <a:lvl9pPr marL="119063" indent="-119063">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6"/>
          </p:nvPr>
        </p:nvSpPr>
        <p:spPr>
          <a:xfrm>
            <a:off x="2478024" y="1200150"/>
            <a:ext cx="2029968"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15" name="Content Placeholder 14"/>
          <p:cNvSpPr>
            <a:spLocks noGrp="1"/>
          </p:cNvSpPr>
          <p:nvPr>
            <p:ph sz="quarter" idx="17" hasCustomPrompt="1"/>
          </p:nvPr>
        </p:nvSpPr>
        <p:spPr>
          <a:xfrm>
            <a:off x="2478024" y="1556766"/>
            <a:ext cx="2029968" cy="1296768"/>
          </a:xfrm>
        </p:spPr>
        <p:txBody>
          <a:bodyPr/>
          <a:lstStyle>
            <a:lvl1pPr>
              <a:buFontTx/>
              <a:buNone/>
              <a:defRPr sz="1400"/>
            </a:lvl1pPr>
            <a:lvl2pPr>
              <a:buFontTx/>
              <a:buNone/>
              <a:defRPr sz="1600"/>
            </a:lvl2pPr>
            <a:lvl3pPr>
              <a:buFontTx/>
              <a:buNone/>
              <a:defRPr sz="1600"/>
            </a:lvl3pPr>
            <a:lvl4pPr>
              <a:buFontTx/>
              <a:buNone/>
              <a:defRPr sz="1600"/>
            </a:lvl4pPr>
            <a:lvl5pPr>
              <a:buFontTx/>
              <a:buNone/>
              <a:defRPr sz="1600"/>
            </a:lvl5pPr>
            <a:lvl6pPr>
              <a:buFontTx/>
              <a:buNone/>
              <a:defRPr sz="1600"/>
            </a:lvl6pPr>
            <a:lvl7pPr>
              <a:buFontTx/>
              <a:buNone/>
              <a:defRPr sz="1600"/>
            </a:lvl7pPr>
            <a:lvl8pPr>
              <a:buFontTx/>
              <a:buNone/>
              <a:defRPr sz="1600"/>
            </a:lvl8pPr>
            <a:lvl9pPr>
              <a:buFontTx/>
              <a:buNone/>
              <a:defRPr sz="1600"/>
            </a:lvl9pPr>
          </a:lstStyle>
          <a:p>
            <a:pPr lvl="0"/>
            <a:r>
              <a:rPr lang="en-US" dirty="0"/>
              <a:t>Content</a:t>
            </a:r>
          </a:p>
        </p:txBody>
      </p:sp>
      <p:sp>
        <p:nvSpPr>
          <p:cNvPr id="17" name="Content Placeholder 16"/>
          <p:cNvSpPr>
            <a:spLocks noGrp="1"/>
          </p:cNvSpPr>
          <p:nvPr>
            <p:ph sz="quarter" idx="18"/>
          </p:nvPr>
        </p:nvSpPr>
        <p:spPr>
          <a:xfrm>
            <a:off x="2478024" y="2990088"/>
            <a:ext cx="2029968" cy="1639062"/>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9"/>
          </p:nvPr>
        </p:nvSpPr>
        <p:spPr>
          <a:xfrm>
            <a:off x="4636008" y="1200150"/>
            <a:ext cx="2029968"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21" name="Content Placeholder 20"/>
          <p:cNvSpPr>
            <a:spLocks noGrp="1"/>
          </p:cNvSpPr>
          <p:nvPr>
            <p:ph sz="quarter" idx="20" hasCustomPrompt="1"/>
          </p:nvPr>
        </p:nvSpPr>
        <p:spPr>
          <a:xfrm>
            <a:off x="4636008" y="1556766"/>
            <a:ext cx="2029968"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3" name="Content Placeholder 22"/>
          <p:cNvSpPr>
            <a:spLocks noGrp="1"/>
          </p:cNvSpPr>
          <p:nvPr>
            <p:ph sz="quarter" idx="21"/>
          </p:nvPr>
        </p:nvSpPr>
        <p:spPr>
          <a:xfrm>
            <a:off x="4636008" y="2990088"/>
            <a:ext cx="2029968" cy="1639062"/>
          </a:xfrm>
        </p:spPr>
        <p:txBody>
          <a:bodyPr/>
          <a:lstStyle>
            <a:lvl1pPr>
              <a:defRPr sz="1100"/>
            </a:lvl1pPr>
            <a:lvl2pPr marL="119063" indent="-119063">
              <a:defRPr sz="1100"/>
            </a:lvl2pPr>
            <a:lvl3pPr marL="228600" indent="-109538">
              <a:defRPr sz="1100"/>
            </a:lvl3pPr>
            <a:lvl4pPr marL="4064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24"/>
          <p:cNvSpPr>
            <a:spLocks noGrp="1"/>
          </p:cNvSpPr>
          <p:nvPr>
            <p:ph type="body" sz="quarter" idx="22"/>
          </p:nvPr>
        </p:nvSpPr>
        <p:spPr>
          <a:xfrm>
            <a:off x="6793992" y="1200150"/>
            <a:ext cx="2029968"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27" name="Content Placeholder 26"/>
          <p:cNvSpPr>
            <a:spLocks noGrp="1"/>
          </p:cNvSpPr>
          <p:nvPr>
            <p:ph sz="quarter" idx="23" hasCustomPrompt="1"/>
          </p:nvPr>
        </p:nvSpPr>
        <p:spPr>
          <a:xfrm>
            <a:off x="6793992" y="1556766"/>
            <a:ext cx="2029968"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9" name="Content Placeholder 28"/>
          <p:cNvSpPr>
            <a:spLocks noGrp="1"/>
          </p:cNvSpPr>
          <p:nvPr>
            <p:ph sz="quarter" idx="24"/>
          </p:nvPr>
        </p:nvSpPr>
        <p:spPr>
          <a:xfrm>
            <a:off x="6793992" y="2990088"/>
            <a:ext cx="2029968" cy="1639062"/>
          </a:xfrm>
        </p:spPr>
        <p:txBody>
          <a:bodyPr/>
          <a:lstStyle>
            <a:lvl1pPr>
              <a:defRPr sz="1100"/>
            </a:lvl1pPr>
            <a:lvl2pPr marL="119063" indent="-119063">
              <a:defRPr sz="1100"/>
            </a:lvl2pPr>
            <a:lvl3pPr marL="228600" indent="-109538">
              <a:defRPr sz="1100"/>
            </a:lvl3pPr>
            <a:lvl4pPr marL="342900" indent="-114300">
              <a:defRPr sz="900"/>
            </a:lvl4pPr>
            <a:lvl5pPr marL="461963" indent="-119063">
              <a:buClrTx/>
              <a:buFont typeface="Arial" pitchFamily="34" charset="0"/>
              <a:buChar char="−"/>
              <a:defRPr sz="900"/>
            </a:lvl5pPr>
            <a:lvl6pPr marL="119063" indent="-119063">
              <a:buClr>
                <a:schemeClr val="accent1"/>
              </a:buClr>
              <a:buFont typeface="Arial" pitchFamily="34" charset="0"/>
              <a:buChar char="•"/>
              <a:defRPr sz="1000"/>
            </a:lvl6pPr>
            <a:lvl7pPr marL="119063" indent="-119063">
              <a:buClr>
                <a:schemeClr val="accent1"/>
              </a:buClr>
              <a:buFont typeface="Arial" pitchFamily="34" charset="0"/>
              <a:buChar char="•"/>
              <a:defRPr sz="1000"/>
            </a:lvl7pPr>
            <a:lvl8pPr marL="119063" indent="-119063">
              <a:buClr>
                <a:schemeClr val="accent1"/>
              </a:buClr>
              <a:buFont typeface="Arial" pitchFamily="34" charset="0"/>
              <a:buChar char="•"/>
              <a:defRPr sz="1000"/>
            </a:lvl8pPr>
            <a:lvl9pPr marL="119063" indent="-119063">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Column with Content Option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hasCustomPrompt="1"/>
          </p:nvPr>
        </p:nvSpPr>
        <p:spPr>
          <a:xfrm>
            <a:off x="320040" y="1200150"/>
            <a:ext cx="2029968" cy="111099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0" name="Content Placeholder 9"/>
          <p:cNvSpPr>
            <a:spLocks noGrp="1"/>
          </p:cNvSpPr>
          <p:nvPr>
            <p:ph sz="quarter" idx="14"/>
          </p:nvPr>
        </p:nvSpPr>
        <p:spPr>
          <a:xfrm>
            <a:off x="320040" y="2393442"/>
            <a:ext cx="2029968"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5" hasCustomPrompt="1"/>
          </p:nvPr>
        </p:nvSpPr>
        <p:spPr>
          <a:xfrm>
            <a:off x="2478024" y="1200150"/>
            <a:ext cx="2029968" cy="111099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4" name="Content Placeholder 13"/>
          <p:cNvSpPr>
            <a:spLocks noGrp="1"/>
          </p:cNvSpPr>
          <p:nvPr>
            <p:ph sz="quarter" idx="16"/>
          </p:nvPr>
        </p:nvSpPr>
        <p:spPr>
          <a:xfrm>
            <a:off x="2478024" y="2393442"/>
            <a:ext cx="2029968"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7" hasCustomPrompt="1"/>
          </p:nvPr>
        </p:nvSpPr>
        <p:spPr>
          <a:xfrm>
            <a:off x="4636008" y="1200150"/>
            <a:ext cx="2029968" cy="111099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8" name="Content Placeholder 17"/>
          <p:cNvSpPr>
            <a:spLocks noGrp="1"/>
          </p:cNvSpPr>
          <p:nvPr>
            <p:ph sz="quarter" idx="18"/>
          </p:nvPr>
        </p:nvSpPr>
        <p:spPr>
          <a:xfrm>
            <a:off x="4636008" y="2393442"/>
            <a:ext cx="2029968"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9"/>
          <p:cNvSpPr>
            <a:spLocks noGrp="1"/>
          </p:cNvSpPr>
          <p:nvPr>
            <p:ph sz="quarter" idx="19" hasCustomPrompt="1"/>
          </p:nvPr>
        </p:nvSpPr>
        <p:spPr>
          <a:xfrm>
            <a:off x="6793992" y="1200150"/>
            <a:ext cx="2029968" cy="111099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2" name="Content Placeholder 21"/>
          <p:cNvSpPr>
            <a:spLocks noGrp="1"/>
          </p:cNvSpPr>
          <p:nvPr>
            <p:ph sz="quarter" idx="20"/>
          </p:nvPr>
        </p:nvSpPr>
        <p:spPr>
          <a:xfrm>
            <a:off x="6793992" y="2393442"/>
            <a:ext cx="2029968"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1600200"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2048256" y="1200150"/>
            <a:ext cx="1600200"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3776472" y="1200150"/>
            <a:ext cx="1600200"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6"/>
          </p:nvPr>
        </p:nvSpPr>
        <p:spPr>
          <a:xfrm>
            <a:off x="5504688" y="1200150"/>
            <a:ext cx="1600200"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lang="en-US" sz="900" kern="1200" dirty="0" smtClean="0">
                <a:solidFill>
                  <a:schemeClr val="tx1"/>
                </a:solidFill>
                <a:latin typeface="+mn-lt"/>
                <a:ea typeface="+mn-ea"/>
                <a:cs typeface="+mn-cs"/>
              </a:defRPr>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7"/>
          </p:nvPr>
        </p:nvSpPr>
        <p:spPr>
          <a:xfrm>
            <a:off x="7223760" y="1200150"/>
            <a:ext cx="1600200"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Column with Conten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Text Placeholder 6"/>
          <p:cNvSpPr>
            <a:spLocks noGrp="1"/>
          </p:cNvSpPr>
          <p:nvPr>
            <p:ph type="body" sz="quarter" idx="13"/>
          </p:nvPr>
        </p:nvSpPr>
        <p:spPr>
          <a:xfrm>
            <a:off x="320040"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9" name="Content Placeholder 8"/>
          <p:cNvSpPr>
            <a:spLocks noGrp="1"/>
          </p:cNvSpPr>
          <p:nvPr>
            <p:ph sz="quarter" idx="14" hasCustomPrompt="1"/>
          </p:nvPr>
        </p:nvSpPr>
        <p:spPr>
          <a:xfrm>
            <a:off x="320040"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1" name="Content Placeholder 10"/>
          <p:cNvSpPr>
            <a:spLocks noGrp="1"/>
          </p:cNvSpPr>
          <p:nvPr>
            <p:ph sz="quarter" idx="15"/>
          </p:nvPr>
        </p:nvSpPr>
        <p:spPr>
          <a:xfrm>
            <a:off x="320040" y="2393442"/>
            <a:ext cx="1600200" cy="2235708"/>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6"/>
          </p:nvPr>
        </p:nvSpPr>
        <p:spPr>
          <a:xfrm>
            <a:off x="2048256"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15" name="Content Placeholder 14"/>
          <p:cNvSpPr>
            <a:spLocks noGrp="1"/>
          </p:cNvSpPr>
          <p:nvPr>
            <p:ph sz="quarter" idx="17" hasCustomPrompt="1"/>
          </p:nvPr>
        </p:nvSpPr>
        <p:spPr>
          <a:xfrm>
            <a:off x="2048256"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7" name="Content Placeholder 16"/>
          <p:cNvSpPr>
            <a:spLocks noGrp="1"/>
          </p:cNvSpPr>
          <p:nvPr>
            <p:ph sz="quarter" idx="18"/>
          </p:nvPr>
        </p:nvSpPr>
        <p:spPr>
          <a:xfrm>
            <a:off x="2048256" y="2393442"/>
            <a:ext cx="1600200" cy="2235708"/>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9"/>
          </p:nvPr>
        </p:nvSpPr>
        <p:spPr>
          <a:xfrm>
            <a:off x="3776472"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21" name="Content Placeholder 20"/>
          <p:cNvSpPr>
            <a:spLocks noGrp="1"/>
          </p:cNvSpPr>
          <p:nvPr>
            <p:ph sz="quarter" idx="20" hasCustomPrompt="1"/>
          </p:nvPr>
        </p:nvSpPr>
        <p:spPr>
          <a:xfrm>
            <a:off x="3776472" y="1556766"/>
            <a:ext cx="1600200" cy="761238"/>
          </a:xfrm>
        </p:spPr>
        <p:txBody>
          <a:bodyPr/>
          <a:lstStyle>
            <a:lvl1pPr marL="0" indent="0">
              <a:defRPr sz="1400"/>
            </a:lvl1pPr>
            <a:lvl2pPr marL="0" indent="0">
              <a:defRPr sz="1600"/>
            </a:lvl2pPr>
            <a:lvl3pPr marL="0" indent="0">
              <a:defRPr sz="1600"/>
            </a:lvl3pPr>
            <a:lvl4pPr marL="0" indent="0">
              <a:defRPr sz="1600"/>
            </a:lvl4pPr>
            <a:lvl5pPr marL="0" indent="0">
              <a:defRPr sz="1600"/>
            </a:lvl5pPr>
            <a:lvl6pPr marL="0" indent="0">
              <a:defRPr sz="1600"/>
            </a:lvl6pPr>
            <a:lvl7pPr marL="0" indent="0">
              <a:defRPr sz="1600"/>
            </a:lvl7pPr>
            <a:lvl8pPr marL="0" indent="0">
              <a:defRPr sz="1600"/>
            </a:lvl8pPr>
            <a:lvl9pPr marL="0" indent="0">
              <a:defRPr sz="1600"/>
            </a:lvl9pPr>
          </a:lstStyle>
          <a:p>
            <a:pPr lvl="0"/>
            <a:r>
              <a:rPr lang="en-US" dirty="0"/>
              <a:t>Content</a:t>
            </a:r>
          </a:p>
        </p:txBody>
      </p:sp>
      <p:sp>
        <p:nvSpPr>
          <p:cNvPr id="23" name="Content Placeholder 22"/>
          <p:cNvSpPr>
            <a:spLocks noGrp="1"/>
          </p:cNvSpPr>
          <p:nvPr>
            <p:ph sz="quarter" idx="21"/>
          </p:nvPr>
        </p:nvSpPr>
        <p:spPr>
          <a:xfrm>
            <a:off x="3776472" y="2393442"/>
            <a:ext cx="1600200" cy="2235708"/>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24"/>
          <p:cNvSpPr>
            <a:spLocks noGrp="1"/>
          </p:cNvSpPr>
          <p:nvPr>
            <p:ph type="body" sz="quarter" idx="22"/>
          </p:nvPr>
        </p:nvSpPr>
        <p:spPr>
          <a:xfrm>
            <a:off x="5504688"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27" name="Content Placeholder 26"/>
          <p:cNvSpPr>
            <a:spLocks noGrp="1"/>
          </p:cNvSpPr>
          <p:nvPr>
            <p:ph sz="quarter" idx="23" hasCustomPrompt="1"/>
          </p:nvPr>
        </p:nvSpPr>
        <p:spPr>
          <a:xfrm>
            <a:off x="5504688"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9" name="Content Placeholder 28"/>
          <p:cNvSpPr>
            <a:spLocks noGrp="1"/>
          </p:cNvSpPr>
          <p:nvPr>
            <p:ph sz="quarter" idx="24"/>
          </p:nvPr>
        </p:nvSpPr>
        <p:spPr>
          <a:xfrm>
            <a:off x="5504688" y="2393442"/>
            <a:ext cx="1600200" cy="2235708"/>
          </a:xfrm>
        </p:spPr>
        <p:txBody>
          <a:bodyPr/>
          <a:lstStyle>
            <a:lvl1pPr>
              <a:defRPr sz="1100"/>
            </a:lvl1pPr>
            <a:lvl2pPr marL="119063" indent="-119063">
              <a:defRPr sz="1100"/>
            </a:lvl2pPr>
            <a:lvl3pPr marL="228600" indent="-109538">
              <a:tabLst/>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0"/>
          <p:cNvSpPr>
            <a:spLocks noGrp="1"/>
          </p:cNvSpPr>
          <p:nvPr>
            <p:ph type="body" sz="quarter" idx="25"/>
          </p:nvPr>
        </p:nvSpPr>
        <p:spPr>
          <a:xfrm>
            <a:off x="7223760"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33" name="Content Placeholder 32"/>
          <p:cNvSpPr>
            <a:spLocks noGrp="1"/>
          </p:cNvSpPr>
          <p:nvPr>
            <p:ph sz="quarter" idx="26" hasCustomPrompt="1"/>
          </p:nvPr>
        </p:nvSpPr>
        <p:spPr>
          <a:xfrm>
            <a:off x="7223760"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35" name="Content Placeholder 34"/>
          <p:cNvSpPr>
            <a:spLocks noGrp="1"/>
          </p:cNvSpPr>
          <p:nvPr>
            <p:ph sz="quarter" idx="27"/>
          </p:nvPr>
        </p:nvSpPr>
        <p:spPr>
          <a:xfrm>
            <a:off x="7223760" y="2393442"/>
            <a:ext cx="1600200" cy="2235708"/>
          </a:xfrm>
        </p:spPr>
        <p:txBody>
          <a:bodyPr/>
          <a:lstStyle>
            <a:lvl1pPr>
              <a:defRPr sz="1100"/>
            </a:lvl1pPr>
            <a:lvl2pPr marL="119063" indent="-119063">
              <a:defRPr sz="1100"/>
            </a:lvl2pPr>
            <a:lvl3pPr marL="228600" indent="-109538">
              <a:defRPr sz="1100"/>
            </a:lvl3pPr>
            <a:lvl4pPr marL="342900" indent="-114300">
              <a:buClr>
                <a:schemeClr val="accent1"/>
              </a:buClr>
              <a:buFont typeface="Arial" pitchFamily="34" charset="0"/>
              <a:buChar char="•"/>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 Column with Content Option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hasCustomPrompt="1"/>
          </p:nvPr>
        </p:nvSpPr>
        <p:spPr>
          <a:xfrm>
            <a:off x="320040" y="120015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9" name="Content Placeholder 8"/>
          <p:cNvSpPr>
            <a:spLocks noGrp="1"/>
          </p:cNvSpPr>
          <p:nvPr>
            <p:ph sz="quarter" idx="14"/>
          </p:nvPr>
        </p:nvSpPr>
        <p:spPr>
          <a:xfrm>
            <a:off x="320040" y="2043684"/>
            <a:ext cx="1600200" cy="2596349"/>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hasCustomPrompt="1"/>
          </p:nvPr>
        </p:nvSpPr>
        <p:spPr>
          <a:xfrm>
            <a:off x="2048256" y="120015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3" name="Content Placeholder 12"/>
          <p:cNvSpPr>
            <a:spLocks noGrp="1"/>
          </p:cNvSpPr>
          <p:nvPr>
            <p:ph sz="quarter" idx="16"/>
          </p:nvPr>
        </p:nvSpPr>
        <p:spPr>
          <a:xfrm>
            <a:off x="2048256" y="2043684"/>
            <a:ext cx="1600200" cy="2596349"/>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7" hasCustomPrompt="1"/>
          </p:nvPr>
        </p:nvSpPr>
        <p:spPr>
          <a:xfrm>
            <a:off x="3776472" y="120015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7" name="Content Placeholder 16"/>
          <p:cNvSpPr>
            <a:spLocks noGrp="1"/>
          </p:cNvSpPr>
          <p:nvPr>
            <p:ph sz="quarter" idx="18"/>
          </p:nvPr>
        </p:nvSpPr>
        <p:spPr>
          <a:xfrm>
            <a:off x="3776472" y="2043684"/>
            <a:ext cx="1600200" cy="2596349"/>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8"/>
          <p:cNvSpPr>
            <a:spLocks noGrp="1"/>
          </p:cNvSpPr>
          <p:nvPr>
            <p:ph sz="quarter" idx="19" hasCustomPrompt="1"/>
          </p:nvPr>
        </p:nvSpPr>
        <p:spPr>
          <a:xfrm>
            <a:off x="5504688" y="120015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2" name="Content Placeholder 21"/>
          <p:cNvSpPr>
            <a:spLocks noGrp="1"/>
          </p:cNvSpPr>
          <p:nvPr>
            <p:ph sz="quarter" idx="20"/>
          </p:nvPr>
        </p:nvSpPr>
        <p:spPr>
          <a:xfrm>
            <a:off x="5504688" y="2043684"/>
            <a:ext cx="1600200" cy="2596349"/>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23"/>
          <p:cNvSpPr>
            <a:spLocks noGrp="1"/>
          </p:cNvSpPr>
          <p:nvPr>
            <p:ph sz="quarter" idx="21" hasCustomPrompt="1"/>
          </p:nvPr>
        </p:nvSpPr>
        <p:spPr>
          <a:xfrm>
            <a:off x="7223760" y="120015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7" name="Content Placeholder 26"/>
          <p:cNvSpPr>
            <a:spLocks noGrp="1"/>
          </p:cNvSpPr>
          <p:nvPr>
            <p:ph sz="quarter" idx="22"/>
          </p:nvPr>
        </p:nvSpPr>
        <p:spPr>
          <a:xfrm>
            <a:off x="7239000" y="2057400"/>
            <a:ext cx="1600200" cy="257175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 Column with Content Option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Text Placeholder 6"/>
          <p:cNvSpPr>
            <a:spLocks noGrp="1"/>
          </p:cNvSpPr>
          <p:nvPr>
            <p:ph type="body" sz="quarter" idx="13"/>
          </p:nvPr>
        </p:nvSpPr>
        <p:spPr>
          <a:xfrm>
            <a:off x="320040"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9" name="Content Placeholder 8"/>
          <p:cNvSpPr>
            <a:spLocks noGrp="1"/>
          </p:cNvSpPr>
          <p:nvPr>
            <p:ph sz="quarter" idx="14" hasCustomPrompt="1"/>
          </p:nvPr>
        </p:nvSpPr>
        <p:spPr>
          <a:xfrm>
            <a:off x="320040"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1" name="Content Placeholder 10"/>
          <p:cNvSpPr>
            <a:spLocks noGrp="1"/>
          </p:cNvSpPr>
          <p:nvPr>
            <p:ph sz="quarter" idx="15" hasCustomPrompt="1"/>
          </p:nvPr>
        </p:nvSpPr>
        <p:spPr>
          <a:xfrm>
            <a:off x="320040" y="240030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3" name="Content Placeholder 12"/>
          <p:cNvSpPr>
            <a:spLocks noGrp="1"/>
          </p:cNvSpPr>
          <p:nvPr>
            <p:ph sz="quarter" idx="16"/>
          </p:nvPr>
        </p:nvSpPr>
        <p:spPr>
          <a:xfrm>
            <a:off x="320040" y="3243834"/>
            <a:ext cx="1600200" cy="138531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4"/>
          <p:cNvSpPr>
            <a:spLocks noGrp="1"/>
          </p:cNvSpPr>
          <p:nvPr>
            <p:ph type="body" sz="quarter" idx="17"/>
          </p:nvPr>
        </p:nvSpPr>
        <p:spPr>
          <a:xfrm>
            <a:off x="2048256"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17" name="Content Placeholder 16"/>
          <p:cNvSpPr>
            <a:spLocks noGrp="1"/>
          </p:cNvSpPr>
          <p:nvPr>
            <p:ph sz="quarter" idx="18" hasCustomPrompt="1"/>
          </p:nvPr>
        </p:nvSpPr>
        <p:spPr>
          <a:xfrm>
            <a:off x="2048256"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9" name="Content Placeholder 18"/>
          <p:cNvSpPr>
            <a:spLocks noGrp="1"/>
          </p:cNvSpPr>
          <p:nvPr>
            <p:ph sz="quarter" idx="19" hasCustomPrompt="1"/>
          </p:nvPr>
        </p:nvSpPr>
        <p:spPr>
          <a:xfrm>
            <a:off x="2048256" y="240030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1" name="Content Placeholder 20"/>
          <p:cNvSpPr>
            <a:spLocks noGrp="1"/>
          </p:cNvSpPr>
          <p:nvPr>
            <p:ph sz="quarter" idx="20"/>
          </p:nvPr>
        </p:nvSpPr>
        <p:spPr>
          <a:xfrm>
            <a:off x="2048256" y="3243834"/>
            <a:ext cx="1600200" cy="138531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22"/>
          <p:cNvSpPr>
            <a:spLocks noGrp="1"/>
          </p:cNvSpPr>
          <p:nvPr>
            <p:ph type="body" sz="quarter" idx="21"/>
          </p:nvPr>
        </p:nvSpPr>
        <p:spPr>
          <a:xfrm>
            <a:off x="3776472"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25" name="Content Placeholder 24"/>
          <p:cNvSpPr>
            <a:spLocks noGrp="1"/>
          </p:cNvSpPr>
          <p:nvPr>
            <p:ph sz="quarter" idx="22" hasCustomPrompt="1"/>
          </p:nvPr>
        </p:nvSpPr>
        <p:spPr>
          <a:xfrm>
            <a:off x="3776472"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7" name="Content Placeholder 26"/>
          <p:cNvSpPr>
            <a:spLocks noGrp="1"/>
          </p:cNvSpPr>
          <p:nvPr>
            <p:ph sz="quarter" idx="23" hasCustomPrompt="1"/>
          </p:nvPr>
        </p:nvSpPr>
        <p:spPr>
          <a:xfrm>
            <a:off x="3776472" y="240030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9" name="Content Placeholder 28"/>
          <p:cNvSpPr>
            <a:spLocks noGrp="1"/>
          </p:cNvSpPr>
          <p:nvPr>
            <p:ph sz="quarter" idx="24"/>
          </p:nvPr>
        </p:nvSpPr>
        <p:spPr>
          <a:xfrm>
            <a:off x="3776472" y="3243834"/>
            <a:ext cx="1600200" cy="138531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0"/>
          <p:cNvSpPr>
            <a:spLocks noGrp="1"/>
          </p:cNvSpPr>
          <p:nvPr>
            <p:ph type="body" sz="quarter" idx="25"/>
          </p:nvPr>
        </p:nvSpPr>
        <p:spPr>
          <a:xfrm>
            <a:off x="5504688"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33" name="Content Placeholder 32"/>
          <p:cNvSpPr>
            <a:spLocks noGrp="1"/>
          </p:cNvSpPr>
          <p:nvPr>
            <p:ph sz="quarter" idx="26" hasCustomPrompt="1"/>
          </p:nvPr>
        </p:nvSpPr>
        <p:spPr>
          <a:xfrm>
            <a:off x="5504688"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35" name="Content Placeholder 34"/>
          <p:cNvSpPr>
            <a:spLocks noGrp="1"/>
          </p:cNvSpPr>
          <p:nvPr>
            <p:ph sz="quarter" idx="27" hasCustomPrompt="1"/>
          </p:nvPr>
        </p:nvSpPr>
        <p:spPr>
          <a:xfrm>
            <a:off x="5504688" y="240030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37" name="Content Placeholder 36"/>
          <p:cNvSpPr>
            <a:spLocks noGrp="1"/>
          </p:cNvSpPr>
          <p:nvPr>
            <p:ph sz="quarter" idx="28"/>
          </p:nvPr>
        </p:nvSpPr>
        <p:spPr>
          <a:xfrm>
            <a:off x="5504688" y="3243834"/>
            <a:ext cx="1600200" cy="138531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38"/>
          <p:cNvSpPr>
            <a:spLocks noGrp="1"/>
          </p:cNvSpPr>
          <p:nvPr>
            <p:ph type="body" sz="quarter" idx="29"/>
          </p:nvPr>
        </p:nvSpPr>
        <p:spPr>
          <a:xfrm>
            <a:off x="7223760"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Edit Master text styles</a:t>
            </a:r>
          </a:p>
        </p:txBody>
      </p:sp>
      <p:sp>
        <p:nvSpPr>
          <p:cNvPr id="41" name="Content Placeholder 40"/>
          <p:cNvSpPr>
            <a:spLocks noGrp="1"/>
          </p:cNvSpPr>
          <p:nvPr>
            <p:ph sz="quarter" idx="30" hasCustomPrompt="1"/>
          </p:nvPr>
        </p:nvSpPr>
        <p:spPr>
          <a:xfrm>
            <a:off x="7223760"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43" name="Content Placeholder 42"/>
          <p:cNvSpPr>
            <a:spLocks noGrp="1"/>
          </p:cNvSpPr>
          <p:nvPr>
            <p:ph sz="quarter" idx="31" hasCustomPrompt="1"/>
          </p:nvPr>
        </p:nvSpPr>
        <p:spPr>
          <a:xfrm>
            <a:off x="7223760" y="240030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45" name="Content Placeholder 44"/>
          <p:cNvSpPr>
            <a:spLocks noGrp="1"/>
          </p:cNvSpPr>
          <p:nvPr>
            <p:ph sz="quarter" idx="32"/>
          </p:nvPr>
        </p:nvSpPr>
        <p:spPr>
          <a:xfrm>
            <a:off x="7223760" y="3243834"/>
            <a:ext cx="1600200" cy="138531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130759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1768929" y="1200150"/>
            <a:ext cx="130759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3194119" y="1200150"/>
            <a:ext cx="130759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6"/>
          </p:nvPr>
        </p:nvSpPr>
        <p:spPr>
          <a:xfrm>
            <a:off x="4647111" y="1200150"/>
            <a:ext cx="130759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7"/>
          </p:nvPr>
        </p:nvSpPr>
        <p:spPr>
          <a:xfrm>
            <a:off x="6080760" y="1200150"/>
            <a:ext cx="130759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8"/>
          </p:nvPr>
        </p:nvSpPr>
        <p:spPr>
          <a:xfrm>
            <a:off x="7516368" y="1200150"/>
            <a:ext cx="130759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 Column with Conten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6" name="Text Placeholder 8"/>
          <p:cNvSpPr>
            <a:spLocks noGrp="1"/>
          </p:cNvSpPr>
          <p:nvPr>
            <p:ph type="body" sz="quarter" idx="13"/>
          </p:nvPr>
        </p:nvSpPr>
        <p:spPr>
          <a:xfrm>
            <a:off x="320040"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Edit Master text styles</a:t>
            </a:r>
          </a:p>
        </p:txBody>
      </p:sp>
      <p:sp>
        <p:nvSpPr>
          <p:cNvPr id="7" name="Content Placeholder 78"/>
          <p:cNvSpPr>
            <a:spLocks noGrp="1"/>
          </p:cNvSpPr>
          <p:nvPr>
            <p:ph sz="quarter" idx="14" hasCustomPrompt="1"/>
          </p:nvPr>
        </p:nvSpPr>
        <p:spPr>
          <a:xfrm>
            <a:off x="320040"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None/>
              <a:defRPr sz="1600"/>
            </a:lvl7pPr>
            <a:lvl8pPr marL="0" indent="0">
              <a:buFontTx/>
              <a:buNone/>
              <a:defRPr sz="1600"/>
            </a:lvl8pPr>
            <a:lvl9pPr marL="0" indent="0">
              <a:buFontTx/>
              <a:buNone/>
              <a:defRPr sz="1600"/>
            </a:lvl9pPr>
          </a:lstStyle>
          <a:p>
            <a:pPr lvl="0"/>
            <a:r>
              <a:rPr lang="en-US" dirty="0"/>
              <a:t>Content</a:t>
            </a:r>
          </a:p>
        </p:txBody>
      </p:sp>
      <p:sp>
        <p:nvSpPr>
          <p:cNvPr id="8" name="Content Placeholder 80"/>
          <p:cNvSpPr>
            <a:spLocks noGrp="1"/>
          </p:cNvSpPr>
          <p:nvPr>
            <p:ph sz="quarter" idx="15"/>
          </p:nvPr>
        </p:nvSpPr>
        <p:spPr>
          <a:xfrm>
            <a:off x="320040" y="2393442"/>
            <a:ext cx="1307592" cy="2235708"/>
          </a:xfrm>
        </p:spPr>
        <p:txBody>
          <a:bodyPr/>
          <a:lstStyle>
            <a:lvl1pPr>
              <a:defRPr sz="1100"/>
            </a:lvl1pPr>
            <a:lvl2pPr marL="115888" indent="-115888">
              <a:defRPr sz="1100"/>
            </a:lvl2pPr>
            <a:lvl3pPr marL="228600" indent="-112713">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5"/>
          <p:cNvSpPr>
            <a:spLocks noGrp="1"/>
          </p:cNvSpPr>
          <p:nvPr>
            <p:ph type="body" sz="quarter" idx="16"/>
          </p:nvPr>
        </p:nvSpPr>
        <p:spPr>
          <a:xfrm>
            <a:off x="176264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Edit Master text styles</a:t>
            </a:r>
          </a:p>
        </p:txBody>
      </p:sp>
      <p:sp>
        <p:nvSpPr>
          <p:cNvPr id="10" name="Content Placeholder 17"/>
          <p:cNvSpPr>
            <a:spLocks noGrp="1"/>
          </p:cNvSpPr>
          <p:nvPr>
            <p:ph sz="quarter" idx="17" hasCustomPrompt="1"/>
          </p:nvPr>
        </p:nvSpPr>
        <p:spPr>
          <a:xfrm>
            <a:off x="1762648"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11" name="Content Placeholder 19"/>
          <p:cNvSpPr>
            <a:spLocks noGrp="1"/>
          </p:cNvSpPr>
          <p:nvPr>
            <p:ph sz="quarter" idx="18"/>
          </p:nvPr>
        </p:nvSpPr>
        <p:spPr>
          <a:xfrm>
            <a:off x="1762648" y="2393442"/>
            <a:ext cx="1307592"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9"/>
          </p:nvPr>
        </p:nvSpPr>
        <p:spPr>
          <a:xfrm>
            <a:off x="3200400"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Edit Master text styles</a:t>
            </a:r>
          </a:p>
        </p:txBody>
      </p:sp>
      <p:sp>
        <p:nvSpPr>
          <p:cNvPr id="13" name="Content Placeholder 23"/>
          <p:cNvSpPr>
            <a:spLocks noGrp="1"/>
          </p:cNvSpPr>
          <p:nvPr>
            <p:ph sz="quarter" idx="20" hasCustomPrompt="1"/>
          </p:nvPr>
        </p:nvSpPr>
        <p:spPr>
          <a:xfrm>
            <a:off x="3200400"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4" name="Content Placeholder 25"/>
          <p:cNvSpPr>
            <a:spLocks noGrp="1"/>
          </p:cNvSpPr>
          <p:nvPr>
            <p:ph sz="quarter" idx="21"/>
          </p:nvPr>
        </p:nvSpPr>
        <p:spPr>
          <a:xfrm>
            <a:off x="3200400" y="2393442"/>
            <a:ext cx="1307592"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7"/>
          <p:cNvSpPr>
            <a:spLocks noGrp="1"/>
          </p:cNvSpPr>
          <p:nvPr>
            <p:ph type="body" sz="quarter" idx="22"/>
          </p:nvPr>
        </p:nvSpPr>
        <p:spPr>
          <a:xfrm>
            <a:off x="463600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Edit Master text styles</a:t>
            </a:r>
          </a:p>
        </p:txBody>
      </p:sp>
      <p:sp>
        <p:nvSpPr>
          <p:cNvPr id="16" name="Content Placeholder 29"/>
          <p:cNvSpPr>
            <a:spLocks noGrp="1"/>
          </p:cNvSpPr>
          <p:nvPr>
            <p:ph sz="quarter" idx="23" hasCustomPrompt="1"/>
          </p:nvPr>
        </p:nvSpPr>
        <p:spPr>
          <a:xfrm>
            <a:off x="4636008"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17" name="Content Placeholder 31"/>
          <p:cNvSpPr>
            <a:spLocks noGrp="1"/>
          </p:cNvSpPr>
          <p:nvPr>
            <p:ph sz="quarter" idx="24"/>
          </p:nvPr>
        </p:nvSpPr>
        <p:spPr>
          <a:xfrm>
            <a:off x="4636008" y="2393442"/>
            <a:ext cx="1307592"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33"/>
          <p:cNvSpPr>
            <a:spLocks noGrp="1"/>
          </p:cNvSpPr>
          <p:nvPr>
            <p:ph type="body" sz="quarter" idx="25"/>
          </p:nvPr>
        </p:nvSpPr>
        <p:spPr>
          <a:xfrm>
            <a:off x="6080760"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Edit Master text styles</a:t>
            </a:r>
          </a:p>
        </p:txBody>
      </p:sp>
      <p:sp>
        <p:nvSpPr>
          <p:cNvPr id="19" name="Content Placeholder 35"/>
          <p:cNvSpPr>
            <a:spLocks noGrp="1"/>
          </p:cNvSpPr>
          <p:nvPr>
            <p:ph sz="quarter" idx="26" hasCustomPrompt="1"/>
          </p:nvPr>
        </p:nvSpPr>
        <p:spPr>
          <a:xfrm>
            <a:off x="6080760"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20" name="Content Placeholder 37"/>
          <p:cNvSpPr>
            <a:spLocks noGrp="1"/>
          </p:cNvSpPr>
          <p:nvPr>
            <p:ph sz="quarter" idx="27"/>
          </p:nvPr>
        </p:nvSpPr>
        <p:spPr>
          <a:xfrm>
            <a:off x="6080760" y="2393442"/>
            <a:ext cx="1307592" cy="2235708"/>
          </a:xfrm>
        </p:spPr>
        <p:txBody>
          <a:bodyPr/>
          <a:lstStyle>
            <a:lvl1pPr>
              <a:defRPr sz="1100"/>
            </a:lvl1pPr>
            <a:lvl2pPr marL="114300" indent="-114300">
              <a:defRPr sz="1100"/>
            </a:lvl2pPr>
            <a:lvl3pPr marL="228600" indent="-114300">
              <a:defRPr sz="1000"/>
            </a:lvl3pPr>
            <a:lvl4pPr marL="342900" indent="-114300">
              <a:buClr>
                <a:schemeClr val="accent1"/>
              </a:buClr>
              <a:buFont typeface="Arial" pitchFamily="34" charset="0"/>
              <a:buChar char="•"/>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9"/>
          <p:cNvSpPr>
            <a:spLocks noGrp="1"/>
          </p:cNvSpPr>
          <p:nvPr>
            <p:ph type="body" sz="quarter" idx="28"/>
          </p:nvPr>
        </p:nvSpPr>
        <p:spPr>
          <a:xfrm>
            <a:off x="751636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Edit Master text styles</a:t>
            </a:r>
          </a:p>
        </p:txBody>
      </p:sp>
      <p:sp>
        <p:nvSpPr>
          <p:cNvPr id="22" name="Content Placeholder 41"/>
          <p:cNvSpPr>
            <a:spLocks noGrp="1"/>
          </p:cNvSpPr>
          <p:nvPr>
            <p:ph sz="quarter" idx="29" hasCustomPrompt="1"/>
          </p:nvPr>
        </p:nvSpPr>
        <p:spPr>
          <a:xfrm>
            <a:off x="7516368"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3" name="Content Placeholder 43"/>
          <p:cNvSpPr>
            <a:spLocks noGrp="1"/>
          </p:cNvSpPr>
          <p:nvPr>
            <p:ph sz="quarter" idx="30"/>
          </p:nvPr>
        </p:nvSpPr>
        <p:spPr>
          <a:xfrm>
            <a:off x="7516368" y="2393442"/>
            <a:ext cx="1307592"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 Column with Content Option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6" name="Text Placeholder 8"/>
          <p:cNvSpPr>
            <a:spLocks noGrp="1"/>
          </p:cNvSpPr>
          <p:nvPr>
            <p:ph type="body" sz="quarter" idx="13"/>
          </p:nvPr>
        </p:nvSpPr>
        <p:spPr>
          <a:xfrm>
            <a:off x="320040"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Edit Master text styles</a:t>
            </a:r>
          </a:p>
        </p:txBody>
      </p:sp>
      <p:sp>
        <p:nvSpPr>
          <p:cNvPr id="7" name="Content Placeholder 78"/>
          <p:cNvSpPr>
            <a:spLocks noGrp="1"/>
          </p:cNvSpPr>
          <p:nvPr>
            <p:ph sz="quarter" idx="14" hasCustomPrompt="1"/>
          </p:nvPr>
        </p:nvSpPr>
        <p:spPr>
          <a:xfrm>
            <a:off x="320040"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None/>
              <a:defRPr sz="1600"/>
            </a:lvl7pPr>
            <a:lvl8pPr marL="0" indent="0">
              <a:buFontTx/>
              <a:buNone/>
              <a:defRPr sz="1600"/>
            </a:lvl8pPr>
            <a:lvl9pPr marL="0" indent="0">
              <a:buFontTx/>
              <a:buNone/>
              <a:defRPr sz="1600"/>
            </a:lvl9pPr>
          </a:lstStyle>
          <a:p>
            <a:pPr lvl="0"/>
            <a:r>
              <a:rPr lang="en-US" dirty="0"/>
              <a:t>Content</a:t>
            </a:r>
          </a:p>
        </p:txBody>
      </p:sp>
      <p:sp>
        <p:nvSpPr>
          <p:cNvPr id="8" name="Content Placeholder 80"/>
          <p:cNvSpPr>
            <a:spLocks noGrp="1"/>
          </p:cNvSpPr>
          <p:nvPr>
            <p:ph sz="quarter" idx="15" hasCustomPrompt="1"/>
          </p:nvPr>
        </p:nvSpPr>
        <p:spPr>
          <a:xfrm>
            <a:off x="320040" y="2400300"/>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9" name="Text Placeholder 15"/>
          <p:cNvSpPr>
            <a:spLocks noGrp="1"/>
          </p:cNvSpPr>
          <p:nvPr>
            <p:ph type="body" sz="quarter" idx="16"/>
          </p:nvPr>
        </p:nvSpPr>
        <p:spPr>
          <a:xfrm>
            <a:off x="176264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Edit Master text styles</a:t>
            </a:r>
          </a:p>
        </p:txBody>
      </p:sp>
      <p:sp>
        <p:nvSpPr>
          <p:cNvPr id="10" name="Content Placeholder 17"/>
          <p:cNvSpPr>
            <a:spLocks noGrp="1"/>
          </p:cNvSpPr>
          <p:nvPr>
            <p:ph sz="quarter" idx="17" hasCustomPrompt="1"/>
          </p:nvPr>
        </p:nvSpPr>
        <p:spPr>
          <a:xfrm>
            <a:off x="1755648"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11" name="Content Placeholder 19"/>
          <p:cNvSpPr>
            <a:spLocks noGrp="1"/>
          </p:cNvSpPr>
          <p:nvPr>
            <p:ph sz="quarter" idx="18" hasCustomPrompt="1"/>
          </p:nvPr>
        </p:nvSpPr>
        <p:spPr>
          <a:xfrm>
            <a:off x="1762648" y="2400300"/>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Clr>
                <a:schemeClr val="accent1"/>
              </a:buClr>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12" name="Text Placeholder 21"/>
          <p:cNvSpPr>
            <a:spLocks noGrp="1"/>
          </p:cNvSpPr>
          <p:nvPr>
            <p:ph type="body" sz="quarter" idx="19"/>
          </p:nvPr>
        </p:nvSpPr>
        <p:spPr>
          <a:xfrm>
            <a:off x="3200400"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Edit Master text styles</a:t>
            </a:r>
          </a:p>
        </p:txBody>
      </p:sp>
      <p:sp>
        <p:nvSpPr>
          <p:cNvPr id="13" name="Content Placeholder 23"/>
          <p:cNvSpPr>
            <a:spLocks noGrp="1"/>
          </p:cNvSpPr>
          <p:nvPr>
            <p:ph sz="quarter" idx="20" hasCustomPrompt="1"/>
          </p:nvPr>
        </p:nvSpPr>
        <p:spPr>
          <a:xfrm>
            <a:off x="3200400"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4" name="Content Placeholder 25"/>
          <p:cNvSpPr>
            <a:spLocks noGrp="1"/>
          </p:cNvSpPr>
          <p:nvPr>
            <p:ph sz="quarter" idx="21" hasCustomPrompt="1"/>
          </p:nvPr>
        </p:nvSpPr>
        <p:spPr>
          <a:xfrm>
            <a:off x="3200400" y="2400300"/>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15" name="Text Placeholder 27"/>
          <p:cNvSpPr>
            <a:spLocks noGrp="1"/>
          </p:cNvSpPr>
          <p:nvPr>
            <p:ph type="body" sz="quarter" idx="22"/>
          </p:nvPr>
        </p:nvSpPr>
        <p:spPr>
          <a:xfrm>
            <a:off x="463600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Edit Master text styles</a:t>
            </a:r>
          </a:p>
        </p:txBody>
      </p:sp>
      <p:sp>
        <p:nvSpPr>
          <p:cNvPr id="16" name="Content Placeholder 29"/>
          <p:cNvSpPr>
            <a:spLocks noGrp="1"/>
          </p:cNvSpPr>
          <p:nvPr>
            <p:ph sz="quarter" idx="23" hasCustomPrompt="1"/>
          </p:nvPr>
        </p:nvSpPr>
        <p:spPr>
          <a:xfrm>
            <a:off x="4636008"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17" name="Content Placeholder 31"/>
          <p:cNvSpPr>
            <a:spLocks noGrp="1"/>
          </p:cNvSpPr>
          <p:nvPr>
            <p:ph sz="quarter" idx="24" hasCustomPrompt="1"/>
          </p:nvPr>
        </p:nvSpPr>
        <p:spPr>
          <a:xfrm>
            <a:off x="4636008" y="2400300"/>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18" name="Text Placeholder 33"/>
          <p:cNvSpPr>
            <a:spLocks noGrp="1"/>
          </p:cNvSpPr>
          <p:nvPr>
            <p:ph type="body" sz="quarter" idx="25"/>
          </p:nvPr>
        </p:nvSpPr>
        <p:spPr>
          <a:xfrm>
            <a:off x="6080760"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Edit Master text styles</a:t>
            </a:r>
          </a:p>
        </p:txBody>
      </p:sp>
      <p:sp>
        <p:nvSpPr>
          <p:cNvPr id="19" name="Content Placeholder 35"/>
          <p:cNvSpPr>
            <a:spLocks noGrp="1"/>
          </p:cNvSpPr>
          <p:nvPr>
            <p:ph sz="quarter" idx="26" hasCustomPrompt="1"/>
          </p:nvPr>
        </p:nvSpPr>
        <p:spPr>
          <a:xfrm>
            <a:off x="6080760"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20" name="Content Placeholder 37"/>
          <p:cNvSpPr>
            <a:spLocks noGrp="1"/>
          </p:cNvSpPr>
          <p:nvPr>
            <p:ph sz="quarter" idx="27" hasCustomPrompt="1"/>
          </p:nvPr>
        </p:nvSpPr>
        <p:spPr>
          <a:xfrm>
            <a:off x="6080760" y="2400300"/>
            <a:ext cx="1307592" cy="761238"/>
          </a:xfrm>
        </p:spPr>
        <p:txBody>
          <a:bodyPr/>
          <a:lstStyle>
            <a:lvl1pPr marL="0" marR="0" indent="0" algn="l" defTabSz="914400" rtl="0" eaLnBrk="1" fontAlgn="auto" latinLnBrk="0" hangingPunct="1">
              <a:lnSpc>
                <a:spcPct val="90000"/>
              </a:lnSpc>
              <a:spcBef>
                <a:spcPts val="0"/>
              </a:spcBef>
              <a:spcAft>
                <a:spcPts val="0"/>
              </a:spcAft>
              <a:buClrTx/>
              <a:buSzTx/>
              <a:buFontTx/>
              <a:buNone/>
              <a:tabLst/>
              <a:defRPr sz="1400"/>
            </a:lvl1pPr>
            <a:lvl2pPr marL="0" indent="0">
              <a:buFontTx/>
              <a:buNone/>
              <a:defRPr sz="1600"/>
            </a:lvl2pPr>
            <a:lvl3pPr marL="0" indent="0">
              <a:buFontTx/>
              <a:buNone/>
              <a:defRPr sz="1600"/>
            </a:lvl3pPr>
            <a:lvl4pPr marL="0" indent="0">
              <a:buClr>
                <a:schemeClr val="accent1"/>
              </a:buClr>
              <a:buFontTx/>
              <a:buNone/>
              <a:defRPr sz="1600"/>
            </a:lvl4pPr>
            <a:lvl5pPr marL="0" indent="0">
              <a:buClr>
                <a:schemeClr val="accent1"/>
              </a:buClr>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Content</a:t>
            </a:r>
          </a:p>
          <a:p>
            <a:pPr lvl="0"/>
            <a:endParaRPr lang="en-US" dirty="0"/>
          </a:p>
        </p:txBody>
      </p:sp>
      <p:sp>
        <p:nvSpPr>
          <p:cNvPr id="21" name="Text Placeholder 39"/>
          <p:cNvSpPr>
            <a:spLocks noGrp="1"/>
          </p:cNvSpPr>
          <p:nvPr>
            <p:ph type="body" sz="quarter" idx="28"/>
          </p:nvPr>
        </p:nvSpPr>
        <p:spPr>
          <a:xfrm>
            <a:off x="751636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Edit Master text styles</a:t>
            </a:r>
          </a:p>
        </p:txBody>
      </p:sp>
      <p:sp>
        <p:nvSpPr>
          <p:cNvPr id="22" name="Content Placeholder 41"/>
          <p:cNvSpPr>
            <a:spLocks noGrp="1"/>
          </p:cNvSpPr>
          <p:nvPr>
            <p:ph sz="quarter" idx="29" hasCustomPrompt="1"/>
          </p:nvPr>
        </p:nvSpPr>
        <p:spPr>
          <a:xfrm>
            <a:off x="7516368" y="1556766"/>
            <a:ext cx="1307592" cy="761238"/>
          </a:xfrm>
        </p:spPr>
        <p:txBody>
          <a:bodyPr/>
          <a:lstStyle>
            <a:lvl1pPr marL="0" marR="0" indent="0" algn="l" defTabSz="914400" rtl="0" eaLnBrk="1" fontAlgn="auto" latinLnBrk="0" hangingPunct="1">
              <a:lnSpc>
                <a:spcPct val="90000"/>
              </a:lnSpc>
              <a:spcBef>
                <a:spcPts val="0"/>
              </a:spcBef>
              <a:spcAft>
                <a:spcPts val="0"/>
              </a:spcAft>
              <a:buClrTx/>
              <a:buSzTx/>
              <a:buFontTx/>
              <a:buNone/>
              <a:tabLst/>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Content</a:t>
            </a:r>
          </a:p>
          <a:p>
            <a:pPr lvl="0"/>
            <a:endParaRPr lang="en-US" dirty="0"/>
          </a:p>
        </p:txBody>
      </p:sp>
      <p:sp>
        <p:nvSpPr>
          <p:cNvPr id="23" name="Content Placeholder 43"/>
          <p:cNvSpPr>
            <a:spLocks noGrp="1"/>
          </p:cNvSpPr>
          <p:nvPr>
            <p:ph sz="quarter" idx="30" hasCustomPrompt="1"/>
          </p:nvPr>
        </p:nvSpPr>
        <p:spPr>
          <a:xfrm>
            <a:off x="7516368" y="2400300"/>
            <a:ext cx="1307592" cy="761238"/>
          </a:xfrm>
        </p:spPr>
        <p:txBody>
          <a:bodyPr/>
          <a:lstStyle>
            <a:lvl1pPr marL="0" marR="0" indent="0" algn="l" defTabSz="914400" rtl="0" eaLnBrk="1" fontAlgn="auto" latinLnBrk="0" hangingPunct="1">
              <a:lnSpc>
                <a:spcPct val="90000"/>
              </a:lnSpc>
              <a:spcBef>
                <a:spcPts val="0"/>
              </a:spcBef>
              <a:spcAft>
                <a:spcPts val="0"/>
              </a:spcAft>
              <a:buClrTx/>
              <a:buSzTx/>
              <a:buFontTx/>
              <a:buNone/>
              <a:tabLst/>
              <a:defRPr sz="1400"/>
            </a:lvl1pPr>
            <a:lvl2pPr marL="0" indent="0">
              <a:buFontTx/>
              <a:buNone/>
              <a:defRPr sz="1400"/>
            </a:lvl2pPr>
            <a:lvl3pPr marL="0" indent="0">
              <a:buFontTx/>
              <a:buNone/>
              <a:defRPr sz="1600"/>
            </a:lvl3pPr>
            <a:lvl4pPr marL="0" indent="0">
              <a:buFontTx/>
              <a:buNone/>
              <a:defRPr sz="1600"/>
            </a:lvl4pPr>
            <a:lvl5pPr marL="0" indent="0">
              <a:buClr>
                <a:schemeClr val="accent1"/>
              </a:buClr>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marL="0" marR="0" lvl="1" indent="0" algn="l" defTabSz="914400" rtl="0" eaLnBrk="1" fontAlgn="auto" latinLnBrk="0" hangingPunct="1">
              <a:lnSpc>
                <a:spcPct val="90000"/>
              </a:lnSpc>
              <a:spcBef>
                <a:spcPts val="0"/>
              </a:spcBef>
              <a:spcAft>
                <a:spcPts val="0"/>
              </a:spcAft>
              <a:buClrTx/>
              <a:buSzTx/>
              <a:buFontTx/>
              <a:buNone/>
              <a:tabLst/>
              <a:defRPr/>
            </a:pPr>
            <a:r>
              <a:rPr lang="en-US" dirty="0"/>
              <a:t>Content</a:t>
            </a:r>
          </a:p>
          <a:p>
            <a:pPr lvl="0"/>
            <a:endParaRPr lang="en-US" dirty="0"/>
          </a:p>
        </p:txBody>
      </p:sp>
      <p:sp>
        <p:nvSpPr>
          <p:cNvPr id="24" name="Content Placeholder 80"/>
          <p:cNvSpPr>
            <a:spLocks noGrp="1"/>
          </p:cNvSpPr>
          <p:nvPr>
            <p:ph sz="quarter" idx="31"/>
          </p:nvPr>
        </p:nvSpPr>
        <p:spPr>
          <a:xfrm>
            <a:off x="320040" y="3243834"/>
            <a:ext cx="1307592" cy="1385316"/>
          </a:xfrm>
        </p:spPr>
        <p:txBody>
          <a:bodyPr/>
          <a:lstStyle>
            <a:lvl1pPr>
              <a:defRPr sz="1100"/>
            </a:lvl1pPr>
            <a:lvl2pPr marL="115888" indent="-115888">
              <a:defRPr sz="1100"/>
            </a:lvl2pPr>
            <a:lvl3pPr marL="228600" indent="-112713">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9"/>
          <p:cNvSpPr>
            <a:spLocks noGrp="1"/>
          </p:cNvSpPr>
          <p:nvPr>
            <p:ph sz="quarter" idx="32"/>
          </p:nvPr>
        </p:nvSpPr>
        <p:spPr>
          <a:xfrm>
            <a:off x="1762648" y="3243834"/>
            <a:ext cx="1307592" cy="1385316"/>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25"/>
          <p:cNvSpPr>
            <a:spLocks noGrp="1"/>
          </p:cNvSpPr>
          <p:nvPr>
            <p:ph sz="quarter" idx="33"/>
          </p:nvPr>
        </p:nvSpPr>
        <p:spPr>
          <a:xfrm>
            <a:off x="3200400" y="3243834"/>
            <a:ext cx="1307592" cy="1385316"/>
          </a:xfrm>
        </p:spPr>
        <p:txBody>
          <a:bodyPr/>
          <a:lstStyle>
            <a:lvl1pPr>
              <a:defRPr sz="1100"/>
            </a:lvl1pPr>
            <a:lvl2pPr marL="114300" indent="-114300">
              <a:defRPr sz="1100"/>
            </a:lvl2pPr>
            <a:lvl3pPr marL="228600" indent="-114300">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1"/>
          <p:cNvSpPr>
            <a:spLocks noGrp="1"/>
          </p:cNvSpPr>
          <p:nvPr>
            <p:ph sz="quarter" idx="34"/>
          </p:nvPr>
        </p:nvSpPr>
        <p:spPr>
          <a:xfrm>
            <a:off x="4636008" y="3243834"/>
            <a:ext cx="1307592" cy="1385316"/>
          </a:xfrm>
        </p:spPr>
        <p:txBody>
          <a:bodyPr/>
          <a:lstStyle>
            <a:lvl1pPr>
              <a:defRPr sz="1100"/>
            </a:lvl1pPr>
            <a:lvl2pPr marL="114300" indent="-114300">
              <a:defRPr sz="1100"/>
            </a:lvl2pPr>
            <a:lvl3pPr marL="228600" indent="-114300">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7"/>
          <p:cNvSpPr>
            <a:spLocks noGrp="1"/>
          </p:cNvSpPr>
          <p:nvPr>
            <p:ph sz="quarter" idx="35"/>
          </p:nvPr>
        </p:nvSpPr>
        <p:spPr>
          <a:xfrm>
            <a:off x="6080760" y="3243834"/>
            <a:ext cx="1307592" cy="1385316"/>
          </a:xfrm>
        </p:spPr>
        <p:txBody>
          <a:bodyPr/>
          <a:lstStyle>
            <a:lvl1pPr>
              <a:defRPr sz="1100"/>
            </a:lvl1pPr>
            <a:lvl2pPr marL="114300" indent="-114300">
              <a:defRPr sz="1100"/>
            </a:lvl2pPr>
            <a:lvl3pPr marL="292100" indent="-177800">
              <a:defRPr sz="1100"/>
            </a:lvl3pPr>
            <a:lvl4pPr marL="342900" indent="-114300">
              <a:buClr>
                <a:schemeClr val="accent1"/>
              </a:buClr>
              <a:buFont typeface="Arial" pitchFamily="34" charset="0"/>
              <a:buChar char="•"/>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43"/>
          <p:cNvSpPr>
            <a:spLocks noGrp="1"/>
          </p:cNvSpPr>
          <p:nvPr>
            <p:ph sz="quarter" idx="36"/>
          </p:nvPr>
        </p:nvSpPr>
        <p:spPr>
          <a:xfrm>
            <a:off x="7516368" y="3243834"/>
            <a:ext cx="1307592" cy="1385316"/>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6345936" cy="3429000"/>
          </a:xfrm>
        </p:spPr>
        <p:txBody>
          <a:bodyPr/>
          <a:lstStyle>
            <a:lvl3pPr>
              <a:defRPr/>
            </a:lvl3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Page Content Revers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vl2pPr>
              <a:defRPr>
                <a:solidFill>
                  <a:schemeClr val="bg1"/>
                </a:solidFill>
              </a:defRPr>
            </a:lvl2pPr>
            <a:lvl3pPr>
              <a:defRPr sz="700">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2"/>
            <a:fld id="{D626626A-31BC-42D5-8B98-F47D2A66E9E4}" type="slidenum">
              <a:rPr lang="en-US" smtClean="0"/>
              <a:pPr lvl="2"/>
              <a:t>‹#›</a:t>
            </a:fld>
            <a:endParaRPr lang="en-US" dirty="0"/>
          </a:p>
        </p:txBody>
      </p:sp>
      <p:sp>
        <p:nvSpPr>
          <p:cNvPr id="7" name="Content Placeholder 6"/>
          <p:cNvSpPr>
            <a:spLocks noGrp="1"/>
          </p:cNvSpPr>
          <p:nvPr>
            <p:ph sz="quarter" idx="13"/>
          </p:nvPr>
        </p:nvSpPr>
        <p:spPr>
          <a:xfrm>
            <a:off x="320040" y="1200150"/>
            <a:ext cx="8503920" cy="34290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8503920" cy="3429000"/>
          </a:xfrm>
        </p:spPr>
        <p:txBody>
          <a:bodyPr/>
          <a:lstStyle>
            <a:lvl3pPr marL="228600" indent="-114300">
              <a:defRPr/>
            </a:lvl3pPr>
            <a:lvl4pPr marL="342900" indent="-114300">
              <a:defRPr/>
            </a:lvl4pPr>
            <a:lvl5pPr marL="457200" indent="-1143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09992" y="1200150"/>
            <a:ext cx="4187952" cy="1639062"/>
          </a:xfrm>
        </p:spPr>
        <p:txBody>
          <a:bodyPr/>
          <a:lstStyle>
            <a:lvl1pPr>
              <a:defRPr sz="1600"/>
            </a:lvl1pPr>
            <a:lvl2pPr>
              <a:defRPr sz="1600"/>
            </a:lvl2pPr>
            <a:lvl3pPr marL="228600" indent="-114300">
              <a:defRPr sz="1600"/>
            </a:lvl3pPr>
            <a:lvl4pPr marL="406400" indent="-114300">
              <a:defRPr sz="1200"/>
            </a:lvl4pPr>
            <a:lvl5pPr marL="457200" indent="-1143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309992" y="2990088"/>
            <a:ext cx="4187952" cy="1639062"/>
          </a:xfrm>
        </p:spPr>
        <p:txBody>
          <a:bodyPr/>
          <a:lstStyle>
            <a:lvl1pPr>
              <a:defRPr sz="1600"/>
            </a:lvl1pPr>
            <a:lvl2pPr>
              <a:defRPr sz="1600"/>
            </a:lvl2pPr>
            <a:lvl3pPr marL="228600" indent="-114300">
              <a:defRPr sz="1600"/>
            </a:lvl3pPr>
            <a:lvl4pPr marL="342900" indent="-114300">
              <a:defRPr sz="1200"/>
            </a:lvl4pPr>
            <a:lvl5pPr marL="457200" indent="-1143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4636008" y="1200150"/>
            <a:ext cx="4187952" cy="1639062"/>
          </a:xfrm>
        </p:spPr>
        <p:txBody>
          <a:bodyPr/>
          <a:lstStyle>
            <a:lvl1pPr>
              <a:defRPr sz="1600"/>
            </a:lvl1pPr>
            <a:lvl2pPr>
              <a:defRPr sz="1600"/>
            </a:lvl2pPr>
            <a:lvl3pPr marL="228600" indent="-114300">
              <a:defRPr sz="1600"/>
            </a:lvl3pPr>
            <a:lvl4pPr marL="342900" indent="-114300">
              <a:defRPr sz="1200"/>
            </a:lvl4pPr>
            <a:lvl5pPr marL="457200" indent="-1143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6"/>
          </p:nvPr>
        </p:nvSpPr>
        <p:spPr>
          <a:xfrm>
            <a:off x="4636008" y="2990088"/>
            <a:ext cx="4187952" cy="1639062"/>
          </a:xfrm>
        </p:spPr>
        <p:txBody>
          <a:bodyPr/>
          <a:lstStyle>
            <a:lvl1pPr>
              <a:defRPr sz="1600"/>
            </a:lvl1pPr>
            <a:lvl2pPr>
              <a:defRPr sz="1600"/>
            </a:lvl2pPr>
            <a:lvl3pPr marL="228600" indent="-114300">
              <a:defRPr sz="1600"/>
            </a:lvl3pPr>
            <a:lvl4pPr marL="342900" indent="-114300">
              <a:defRPr sz="1200"/>
            </a:lvl4pPr>
            <a:lvl5pPr marL="457200" indent="-1143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ith Multi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2606040" cy="3429000"/>
          </a:xfrm>
        </p:spPr>
        <p:txBody>
          <a:bodyPr/>
          <a:lstStyle>
            <a:lvl1pPr>
              <a:defRPr sz="1600"/>
            </a:lvl1pPr>
            <a:lvl2pPr marL="114300" indent="-114300">
              <a:defRPr sz="1600"/>
            </a:lvl2pPr>
            <a:lvl3pPr marL="228600" indent="-114300">
              <a:defRPr sz="1600"/>
            </a:lvl3pPr>
            <a:lvl4pPr marL="342900" indent="-114300">
              <a:defRPr sz="1200"/>
            </a:lvl4pPr>
            <a:lvl5pPr marL="457200" indent="-114300">
              <a:defRPr sz="12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hasCustomPrompt="1"/>
          </p:nvPr>
        </p:nvSpPr>
        <p:spPr>
          <a:xfrm>
            <a:off x="3124200" y="120015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1" name="Content Placeholder 10"/>
          <p:cNvSpPr>
            <a:spLocks noGrp="1"/>
          </p:cNvSpPr>
          <p:nvPr>
            <p:ph sz="quarter" idx="15" hasCustomPrompt="1"/>
          </p:nvPr>
        </p:nvSpPr>
        <p:spPr>
          <a:xfrm>
            <a:off x="3124200" y="246888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3" name="Content Placeholder 12"/>
          <p:cNvSpPr>
            <a:spLocks noGrp="1"/>
          </p:cNvSpPr>
          <p:nvPr>
            <p:ph sz="quarter" idx="16" hasCustomPrompt="1"/>
          </p:nvPr>
        </p:nvSpPr>
        <p:spPr>
          <a:xfrm>
            <a:off x="3127248" y="3730752"/>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5" name="Content Placeholder 14"/>
          <p:cNvSpPr>
            <a:spLocks noGrp="1"/>
          </p:cNvSpPr>
          <p:nvPr>
            <p:ph sz="quarter" idx="17" hasCustomPrompt="1"/>
          </p:nvPr>
        </p:nvSpPr>
        <p:spPr>
          <a:xfrm>
            <a:off x="4590288" y="120015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7" name="Content Placeholder 16"/>
          <p:cNvSpPr>
            <a:spLocks noGrp="1"/>
          </p:cNvSpPr>
          <p:nvPr>
            <p:ph sz="quarter" idx="18" hasCustomPrompt="1"/>
          </p:nvPr>
        </p:nvSpPr>
        <p:spPr>
          <a:xfrm>
            <a:off x="4590288" y="246888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9" name="Content Placeholder 18"/>
          <p:cNvSpPr>
            <a:spLocks noGrp="1"/>
          </p:cNvSpPr>
          <p:nvPr>
            <p:ph sz="quarter" idx="19" hasCustomPrompt="1"/>
          </p:nvPr>
        </p:nvSpPr>
        <p:spPr>
          <a:xfrm>
            <a:off x="4590288" y="3730752"/>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1" name="Content Placeholder 20"/>
          <p:cNvSpPr>
            <a:spLocks noGrp="1"/>
          </p:cNvSpPr>
          <p:nvPr>
            <p:ph sz="quarter" idx="20" hasCustomPrompt="1"/>
          </p:nvPr>
        </p:nvSpPr>
        <p:spPr>
          <a:xfrm>
            <a:off x="6062472" y="120015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3" name="Content Placeholder 22"/>
          <p:cNvSpPr>
            <a:spLocks noGrp="1"/>
          </p:cNvSpPr>
          <p:nvPr>
            <p:ph sz="quarter" idx="21" hasCustomPrompt="1"/>
          </p:nvPr>
        </p:nvSpPr>
        <p:spPr>
          <a:xfrm>
            <a:off x="6062472" y="246888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5" name="Content Placeholder 24"/>
          <p:cNvSpPr>
            <a:spLocks noGrp="1"/>
          </p:cNvSpPr>
          <p:nvPr>
            <p:ph sz="quarter" idx="22" hasCustomPrompt="1"/>
          </p:nvPr>
        </p:nvSpPr>
        <p:spPr>
          <a:xfrm>
            <a:off x="6062472" y="3730752"/>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7" name="Content Placeholder 26"/>
          <p:cNvSpPr>
            <a:spLocks noGrp="1"/>
          </p:cNvSpPr>
          <p:nvPr>
            <p:ph sz="quarter" idx="23" hasCustomPrompt="1"/>
          </p:nvPr>
        </p:nvSpPr>
        <p:spPr>
          <a:xfrm>
            <a:off x="7525512" y="120015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9" name="Content Placeholder 28"/>
          <p:cNvSpPr>
            <a:spLocks noGrp="1"/>
          </p:cNvSpPr>
          <p:nvPr>
            <p:ph sz="quarter" idx="24" hasCustomPrompt="1"/>
          </p:nvPr>
        </p:nvSpPr>
        <p:spPr>
          <a:xfrm>
            <a:off x="7525512" y="246888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31" name="Content Placeholder 30"/>
          <p:cNvSpPr>
            <a:spLocks noGrp="1"/>
          </p:cNvSpPr>
          <p:nvPr>
            <p:ph sz="quarter" idx="25" hasCustomPrompt="1"/>
          </p:nvPr>
        </p:nvSpPr>
        <p:spPr>
          <a:xfrm>
            <a:off x="7525512" y="3730752"/>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ith Multi Photo with Horizontal 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cxnSp>
        <p:nvCxnSpPr>
          <p:cNvPr id="6" name="Straight Connector 5"/>
          <p:cNvCxnSpPr/>
          <p:nvPr userDrawn="1"/>
        </p:nvCxnSpPr>
        <p:spPr>
          <a:xfrm>
            <a:off x="320040" y="1200150"/>
            <a:ext cx="8503920" cy="11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320040" y="2383342"/>
            <a:ext cx="8503920" cy="11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20040" y="3565343"/>
            <a:ext cx="8503920" cy="11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6"/>
          <p:cNvSpPr>
            <a:spLocks noGrp="1"/>
          </p:cNvSpPr>
          <p:nvPr>
            <p:ph sz="quarter" idx="13"/>
          </p:nvPr>
        </p:nvSpPr>
        <p:spPr>
          <a:xfrm>
            <a:off x="320040" y="1338408"/>
            <a:ext cx="2606040" cy="898398"/>
          </a:xfrm>
        </p:spPr>
        <p:txBody>
          <a:bodyPr/>
          <a:lstStyle>
            <a:lvl1pPr>
              <a:defRPr sz="1100"/>
            </a:lvl1pPr>
            <a:lvl2pPr marL="115888" indent="-115888">
              <a:defRPr sz="1100"/>
            </a:lvl2pPr>
            <a:lvl3pPr marL="228600" indent="-112713">
              <a:defRPr sz="1100"/>
            </a:lvl3pPr>
            <a:lvl4pPr marL="342900" indent="-114300">
              <a:defRPr sz="900"/>
            </a:lvl4pPr>
            <a:lvl5pPr marL="458788" indent="-115888">
              <a:buClrTx/>
              <a:buFont typeface="Arial" pitchFamily="34" charset="0"/>
              <a:buChar char="−"/>
              <a:defRPr sz="900"/>
            </a:lvl5pPr>
            <a:lvl6pPr marL="115888" indent="-115888">
              <a:buClr>
                <a:schemeClr val="accent1"/>
              </a:buClr>
              <a:buFont typeface="Arial" pitchFamily="34" charset="0"/>
              <a:buChar char="•"/>
              <a:defRPr sz="1000"/>
            </a:lvl6pPr>
            <a:lvl7pPr marL="115888" indent="-115888">
              <a:buClr>
                <a:schemeClr val="accent1"/>
              </a:buClr>
              <a:buFont typeface="Arial" pitchFamily="34" charset="0"/>
              <a:buChar char="•"/>
              <a:defRPr sz="1000"/>
            </a:lvl7pPr>
            <a:lvl8pPr marL="115888" indent="-115888">
              <a:buClr>
                <a:schemeClr val="accent1"/>
              </a:buClr>
              <a:buFont typeface="Arial" pitchFamily="34" charset="0"/>
              <a:buChar char="•"/>
              <a:defRPr sz="1000"/>
            </a:lvl8pPr>
            <a:lvl9pPr marL="115888" indent="-115888">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4"/>
          </p:nvPr>
        </p:nvSpPr>
        <p:spPr>
          <a:xfrm>
            <a:off x="320040" y="2532070"/>
            <a:ext cx="2606040" cy="897976"/>
          </a:xfrm>
        </p:spPr>
        <p:txBody>
          <a:bodyPr/>
          <a:lstStyle>
            <a:lvl1pPr>
              <a:defRPr sz="1100"/>
            </a:lvl1pPr>
            <a:lvl2pPr marL="115888" indent="-115888">
              <a:defRPr sz="1100"/>
            </a:lvl2pPr>
            <a:lvl3pPr marL="228600" indent="-112713">
              <a:defRPr sz="1100"/>
            </a:lvl3pPr>
            <a:lvl4pPr marL="342900" indent="-114300">
              <a:defRPr sz="900"/>
            </a:lvl4pPr>
            <a:lvl5pPr marL="458788" indent="-115888">
              <a:buClrTx/>
              <a:buFont typeface="Arial" pitchFamily="34" charset="0"/>
              <a:buChar char="−"/>
              <a:defRPr sz="900"/>
            </a:lvl5pPr>
            <a:lvl6pPr marL="115888" indent="-115888">
              <a:buClr>
                <a:schemeClr val="accent1"/>
              </a:buClr>
              <a:buFont typeface="Arial" pitchFamily="34" charset="0"/>
              <a:buChar char="•"/>
              <a:defRPr sz="1000"/>
            </a:lvl6pPr>
            <a:lvl7pPr marL="115888" indent="-115888">
              <a:buClr>
                <a:schemeClr val="accent1"/>
              </a:buClr>
              <a:buFont typeface="Arial" pitchFamily="34" charset="0"/>
              <a:buChar char="•"/>
              <a:defRPr sz="1000"/>
            </a:lvl7pPr>
            <a:lvl8pPr marL="115888" indent="-115888">
              <a:buClr>
                <a:schemeClr val="accent1"/>
              </a:buClr>
              <a:buFont typeface="Arial" pitchFamily="34" charset="0"/>
              <a:buChar char="•"/>
              <a:defRPr sz="1000"/>
            </a:lvl8pPr>
            <a:lvl9pPr marL="115888" indent="-115888">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3"/>
          <p:cNvSpPr>
            <a:spLocks noGrp="1"/>
          </p:cNvSpPr>
          <p:nvPr>
            <p:ph sz="quarter" idx="15"/>
          </p:nvPr>
        </p:nvSpPr>
        <p:spPr>
          <a:xfrm>
            <a:off x="320040" y="3708976"/>
            <a:ext cx="2606040" cy="898398"/>
          </a:xfrm>
        </p:spPr>
        <p:txBody>
          <a:bodyPr/>
          <a:lstStyle>
            <a:lvl1pPr>
              <a:defRPr sz="1100"/>
            </a:lvl1pPr>
            <a:lvl2pPr marL="115888" indent="-115888">
              <a:defRPr sz="1100"/>
            </a:lvl2pPr>
            <a:lvl3pPr marL="228600" indent="-112713">
              <a:defRPr sz="1100"/>
            </a:lvl3pPr>
            <a:lvl4pPr marL="342900" indent="-114300">
              <a:defRPr sz="900"/>
            </a:lvl4pPr>
            <a:lvl5pPr marL="458788" indent="-115888">
              <a:buClrTx/>
              <a:buFont typeface="Arial" pitchFamily="34" charset="0"/>
              <a:buChar char="−"/>
              <a:defRPr sz="900"/>
            </a:lvl5pPr>
            <a:lvl6pPr marL="115888" indent="-115888">
              <a:buClr>
                <a:schemeClr val="accent1"/>
              </a:buClr>
              <a:buFont typeface="Arial" pitchFamily="34" charset="0"/>
              <a:buChar char="•"/>
              <a:defRPr sz="1000"/>
            </a:lvl6pPr>
            <a:lvl7pPr marL="115888" indent="-115888">
              <a:buClr>
                <a:schemeClr val="accent1"/>
              </a:buClr>
              <a:buFont typeface="Arial" pitchFamily="34" charset="0"/>
              <a:buChar char="•"/>
              <a:defRPr sz="1000"/>
            </a:lvl7pPr>
            <a:lvl8pPr marL="115888" indent="-115888">
              <a:buClr>
                <a:schemeClr val="accent1"/>
              </a:buClr>
              <a:buFont typeface="Arial" pitchFamily="34" charset="0"/>
              <a:buChar char="•"/>
              <a:defRPr sz="1000"/>
            </a:lvl8pPr>
            <a:lvl9pPr marL="115888" indent="-115888">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p:cNvSpPr>
            <a:spLocks noGrp="1"/>
          </p:cNvSpPr>
          <p:nvPr>
            <p:ph sz="quarter" idx="16" hasCustomPrompt="1"/>
          </p:nvPr>
        </p:nvSpPr>
        <p:spPr>
          <a:xfrm>
            <a:off x="3124200" y="1338408"/>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3" name="Content Placeholder 10"/>
          <p:cNvSpPr>
            <a:spLocks noGrp="1"/>
          </p:cNvSpPr>
          <p:nvPr>
            <p:ph sz="quarter" idx="17" hasCustomPrompt="1"/>
          </p:nvPr>
        </p:nvSpPr>
        <p:spPr>
          <a:xfrm>
            <a:off x="3124200" y="2535499"/>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4" name="Content Placeholder 12"/>
          <p:cNvSpPr>
            <a:spLocks noGrp="1"/>
          </p:cNvSpPr>
          <p:nvPr>
            <p:ph sz="quarter" idx="18" hasCustomPrompt="1"/>
          </p:nvPr>
        </p:nvSpPr>
        <p:spPr>
          <a:xfrm>
            <a:off x="3127248" y="3708976"/>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5" name="Content Placeholder 14"/>
          <p:cNvSpPr>
            <a:spLocks noGrp="1"/>
          </p:cNvSpPr>
          <p:nvPr>
            <p:ph sz="quarter" idx="19" hasCustomPrompt="1"/>
          </p:nvPr>
        </p:nvSpPr>
        <p:spPr>
          <a:xfrm>
            <a:off x="4590288" y="1338408"/>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6" name="Content Placeholder 16"/>
          <p:cNvSpPr>
            <a:spLocks noGrp="1"/>
          </p:cNvSpPr>
          <p:nvPr>
            <p:ph sz="quarter" idx="20" hasCustomPrompt="1"/>
          </p:nvPr>
        </p:nvSpPr>
        <p:spPr>
          <a:xfrm>
            <a:off x="4590288" y="2535499"/>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7" name="Content Placeholder 18"/>
          <p:cNvSpPr>
            <a:spLocks noGrp="1"/>
          </p:cNvSpPr>
          <p:nvPr>
            <p:ph sz="quarter" idx="21" hasCustomPrompt="1"/>
          </p:nvPr>
        </p:nvSpPr>
        <p:spPr>
          <a:xfrm>
            <a:off x="4590288" y="3708976"/>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8" name="Content Placeholder 20"/>
          <p:cNvSpPr>
            <a:spLocks noGrp="1"/>
          </p:cNvSpPr>
          <p:nvPr>
            <p:ph sz="quarter" idx="22" hasCustomPrompt="1"/>
          </p:nvPr>
        </p:nvSpPr>
        <p:spPr>
          <a:xfrm>
            <a:off x="6062472" y="1338408"/>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9" name="Content Placeholder 22"/>
          <p:cNvSpPr>
            <a:spLocks noGrp="1"/>
          </p:cNvSpPr>
          <p:nvPr>
            <p:ph sz="quarter" idx="23" hasCustomPrompt="1"/>
          </p:nvPr>
        </p:nvSpPr>
        <p:spPr>
          <a:xfrm>
            <a:off x="6062472" y="2535499"/>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0" name="Content Placeholder 24"/>
          <p:cNvSpPr>
            <a:spLocks noGrp="1"/>
          </p:cNvSpPr>
          <p:nvPr>
            <p:ph sz="quarter" idx="24" hasCustomPrompt="1"/>
          </p:nvPr>
        </p:nvSpPr>
        <p:spPr>
          <a:xfrm>
            <a:off x="6062472" y="3708976"/>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1" name="Content Placeholder 26"/>
          <p:cNvSpPr>
            <a:spLocks noGrp="1"/>
          </p:cNvSpPr>
          <p:nvPr>
            <p:ph sz="quarter" idx="25" hasCustomPrompt="1"/>
          </p:nvPr>
        </p:nvSpPr>
        <p:spPr>
          <a:xfrm>
            <a:off x="7525512" y="1338408"/>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2" name="Content Placeholder 28"/>
          <p:cNvSpPr>
            <a:spLocks noGrp="1"/>
          </p:cNvSpPr>
          <p:nvPr>
            <p:ph sz="quarter" idx="26" hasCustomPrompt="1"/>
          </p:nvPr>
        </p:nvSpPr>
        <p:spPr>
          <a:xfrm>
            <a:off x="7525512" y="2535499"/>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3" name="Content Placeholder 30"/>
          <p:cNvSpPr>
            <a:spLocks noGrp="1"/>
          </p:cNvSpPr>
          <p:nvPr>
            <p:ph sz="quarter" idx="27" hasCustomPrompt="1"/>
          </p:nvPr>
        </p:nvSpPr>
        <p:spPr>
          <a:xfrm>
            <a:off x="7525512" y="3708976"/>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olunm Special Layou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4187952" cy="3429000"/>
          </a:xfrm>
        </p:spPr>
        <p:txBody>
          <a:bodyPr/>
          <a:lstStyle>
            <a:lvl3pPr marL="228600" indent="-114300">
              <a:defRPr/>
            </a:lvl3pPr>
            <a:lvl4pPr marL="342900" indent="-114300">
              <a:defRPr/>
            </a:lvl4pPr>
            <a:lvl5pPr marL="457200" indent="-1143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4636008" y="1200150"/>
            <a:ext cx="4187952" cy="3059206"/>
          </a:xfrm>
        </p:spPr>
        <p:txBody>
          <a:bodyPr/>
          <a:lstStyle>
            <a:lvl3pPr marL="228600" indent="-114300">
              <a:defRPr/>
            </a:lvl3pPr>
            <a:lvl4pPr marL="342900" indent="-114300">
              <a:defRPr/>
            </a:lvl4pPr>
            <a:lvl5pPr marL="457200" indent="-1143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5"/>
          </p:nvPr>
        </p:nvSpPr>
        <p:spPr>
          <a:xfrm>
            <a:off x="4636008" y="4327398"/>
            <a:ext cx="4187952" cy="301752"/>
          </a:xfrm>
        </p:spPr>
        <p:txBody>
          <a:bodyPr tIns="45720"/>
          <a:lstStyle>
            <a:lvl1pPr marL="0" indent="0">
              <a:buFontTx/>
              <a:buNone/>
              <a:defRPr sz="900"/>
            </a:lvl1pPr>
            <a:lvl2pPr marL="0" indent="0">
              <a:buFontTx/>
              <a:buNone/>
              <a:defRPr sz="1000"/>
            </a:lvl2pPr>
            <a:lvl3pPr marL="0" indent="0">
              <a:buFontTx/>
              <a:buNone/>
              <a:defRPr sz="1000"/>
            </a:lvl3pPr>
            <a:lvl4pPr marL="0" indent="0">
              <a:buFontTx/>
              <a:buNone/>
              <a:defRPr sz="1000"/>
            </a:lvl4pPr>
            <a:lvl5pPr marL="0" indent="0">
              <a:buFontTx/>
              <a:buNone/>
              <a:defRPr sz="1000"/>
            </a:lvl5pPr>
            <a:lvl6pPr marL="0" indent="0">
              <a:buFontTx/>
              <a:buNone/>
              <a:defRPr sz="1000"/>
            </a:lvl6pPr>
            <a:lvl7pPr marL="0" indent="0">
              <a:buFontTx/>
              <a:buNone/>
              <a:defRPr sz="1000"/>
            </a:lvl7pPr>
            <a:lvl8pPr marL="0" indent="0">
              <a:buFontTx/>
              <a:buNone/>
              <a:defRPr sz="1000"/>
            </a:lvl8pPr>
            <a:lvl9pPr marL="0" indent="0">
              <a:buFontTx/>
              <a:buNone/>
              <a:defRPr sz="1000"/>
            </a:lvl9pPr>
          </a:lstStyle>
          <a:p>
            <a:pPr lvl="0"/>
            <a:r>
              <a:rPr lang="en-US"/>
              <a:t>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nm Special Layout Option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3108960" cy="514350"/>
          </a:xfrm>
        </p:spPr>
        <p:txBody>
          <a:bodyPr/>
          <a:lstStyle>
            <a:lvl1pPr marL="0" indent="0">
              <a:buFontTx/>
              <a:buNone/>
              <a:defRPr sz="1400" b="1"/>
            </a:lvl1pPr>
            <a:lvl2pPr marL="0" indent="0">
              <a:buFontTx/>
              <a:buNone/>
              <a:defRPr sz="1600" b="1"/>
            </a:lvl2pPr>
            <a:lvl3pPr marL="0" indent="0">
              <a:buFontTx/>
              <a:buNone/>
              <a:defRPr sz="1600" b="1"/>
            </a:lvl3pPr>
            <a:lvl4pPr marL="0" indent="0">
              <a:buFontTx/>
              <a:buNone/>
              <a:defRPr sz="1600" b="1"/>
            </a:lvl4pPr>
            <a:lvl5pPr marL="0" indent="0">
              <a:buFontTx/>
              <a:buNone/>
              <a:defRPr sz="1600" b="1"/>
            </a:lvl5pPr>
            <a:lvl6pPr marL="0" indent="0">
              <a:buFontTx/>
              <a:buNone/>
              <a:defRPr sz="1600" b="1"/>
            </a:lvl6pPr>
            <a:lvl7pPr marL="0" indent="0">
              <a:buClr>
                <a:schemeClr val="accent1"/>
              </a:buClr>
              <a:buFontTx/>
              <a:buNone/>
              <a:defRPr sz="1600" b="1"/>
            </a:lvl7pPr>
            <a:lvl8pPr marL="0" indent="0">
              <a:buClr>
                <a:schemeClr val="accent1"/>
              </a:buClr>
              <a:buFontTx/>
              <a:buNone/>
              <a:defRPr sz="1600" b="1"/>
            </a:lvl8pPr>
            <a:lvl9pPr marL="0" indent="0">
              <a:buClr>
                <a:schemeClr val="accent1"/>
              </a:buClr>
              <a:buFontTx/>
              <a:buNone/>
              <a:defRPr sz="1600" b="1"/>
            </a:lvl9pPr>
          </a:lstStyle>
          <a:p>
            <a:pPr lvl="0"/>
            <a:r>
              <a:rPr lang="en-US"/>
              <a:t>Edit Master text styles</a:t>
            </a:r>
          </a:p>
        </p:txBody>
      </p:sp>
      <p:sp>
        <p:nvSpPr>
          <p:cNvPr id="9" name="Content Placeholder 8"/>
          <p:cNvSpPr>
            <a:spLocks noGrp="1"/>
          </p:cNvSpPr>
          <p:nvPr>
            <p:ph sz="quarter" idx="14"/>
          </p:nvPr>
        </p:nvSpPr>
        <p:spPr>
          <a:xfrm>
            <a:off x="320040" y="1796797"/>
            <a:ext cx="3108960" cy="2832354"/>
          </a:xfrm>
        </p:spPr>
        <p:txBody>
          <a:bodyPr/>
          <a:lstStyle>
            <a:lvl1pPr>
              <a:defRPr sz="1800"/>
            </a:lvl1pPr>
            <a:lvl2pPr>
              <a:defRPr sz="1800"/>
            </a:lvl2pPr>
            <a:lvl3pPr marL="228600" indent="-114300">
              <a:defRPr sz="1800"/>
            </a:lvl3pPr>
            <a:lvl4pPr marL="342900" indent="-114300">
              <a:defRPr sz="1400"/>
            </a:lvl4pPr>
            <a:lvl5pPr marL="457200" indent="-114300">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3557016" y="1200150"/>
            <a:ext cx="5266944" cy="3429000"/>
          </a:xfrm>
        </p:spPr>
        <p:txBody>
          <a:bodyPr/>
          <a:lstStyle>
            <a:lvl1pPr>
              <a:defRPr sz="1800"/>
            </a:lvl1pPr>
            <a:lvl2pPr>
              <a:defRPr sz="1800"/>
            </a:lvl2pPr>
            <a:lvl3pPr marL="228600" indent="-114300">
              <a:defRPr sz="1800"/>
            </a:lvl3pPr>
            <a:lvl4pPr marL="342900" indent="-114300">
              <a:defRPr sz="1400"/>
            </a:lvl4pPr>
            <a:lvl5pPr marL="457200" indent="-114300">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nm Special Layout Option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hasCustomPrompt="1"/>
          </p:nvPr>
        </p:nvSpPr>
        <p:spPr>
          <a:xfrm>
            <a:off x="320040" y="1200150"/>
            <a:ext cx="1481328" cy="104241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9" name="Content Placeholder 8"/>
          <p:cNvSpPr>
            <a:spLocks noGrp="1"/>
          </p:cNvSpPr>
          <p:nvPr>
            <p:ph sz="quarter" idx="14" hasCustomPrompt="1"/>
          </p:nvPr>
        </p:nvSpPr>
        <p:spPr>
          <a:xfrm>
            <a:off x="320040" y="2393442"/>
            <a:ext cx="1481328" cy="104241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Clr>
                <a:schemeClr val="accent1"/>
              </a:buClr>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11" name="Content Placeholder 10"/>
          <p:cNvSpPr>
            <a:spLocks noGrp="1"/>
          </p:cNvSpPr>
          <p:nvPr>
            <p:ph sz="quarter" idx="15" hasCustomPrompt="1"/>
          </p:nvPr>
        </p:nvSpPr>
        <p:spPr>
          <a:xfrm>
            <a:off x="320040" y="3586734"/>
            <a:ext cx="1481328" cy="104241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3" name="Content Placeholder 12"/>
          <p:cNvSpPr>
            <a:spLocks noGrp="1"/>
          </p:cNvSpPr>
          <p:nvPr>
            <p:ph sz="quarter" idx="16"/>
          </p:nvPr>
        </p:nvSpPr>
        <p:spPr>
          <a:xfrm>
            <a:off x="1938528" y="1200150"/>
            <a:ext cx="4724400" cy="1042416"/>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7"/>
          </p:nvPr>
        </p:nvSpPr>
        <p:spPr>
          <a:xfrm>
            <a:off x="1938528" y="2393442"/>
            <a:ext cx="4727448" cy="1042416"/>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8"/>
          </p:nvPr>
        </p:nvSpPr>
        <p:spPr>
          <a:xfrm>
            <a:off x="1938528" y="3586734"/>
            <a:ext cx="4724400" cy="1042416"/>
          </a:xfrm>
        </p:spPr>
        <p:txBody>
          <a:bodyPr/>
          <a:lstStyle>
            <a:lvl1pPr>
              <a:defRPr sz="1100"/>
            </a:lvl1pPr>
            <a:lvl2pPr marL="114300" indent="-114300">
              <a:defRPr sz="1100"/>
            </a:lvl2pPr>
            <a:lvl3pPr marL="228600" indent="-114300">
              <a:defRPr sz="1100"/>
            </a:lvl3pPr>
            <a:lvl4pPr marL="342900" indent="-114300">
              <a:defRPr sz="900"/>
            </a:lvl4pPr>
            <a:lvl5pPr marL="5207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1st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lvl1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lvl1pPr>
          </a:lstStyle>
          <a:p>
            <a:fld id="{D626626A-31BC-42D5-8B98-F47D2A66E9E4}" type="slidenum">
              <a:rPr lang="en-US" smtClean="0"/>
              <a:pPr/>
              <a:t>‹#›</a:t>
            </a:fld>
            <a:endParaRPr lang="en-US" dirty="0"/>
          </a:p>
        </p:txBody>
      </p:sp>
      <p:sp>
        <p:nvSpPr>
          <p:cNvPr id="7" name="Content Placeholder 6"/>
          <p:cNvSpPr>
            <a:spLocks noGrp="1"/>
          </p:cNvSpPr>
          <p:nvPr>
            <p:ph sz="quarter" idx="13"/>
          </p:nvPr>
        </p:nvSpPr>
        <p:spPr>
          <a:xfrm>
            <a:off x="320040" y="1200150"/>
            <a:ext cx="6345936" cy="3429000"/>
          </a:xfrm>
        </p:spPr>
        <p:txBody>
          <a:bodyPr/>
          <a:lstStyle>
            <a:lvl1pPr marL="111125" indent="-111125">
              <a:buClr>
                <a:schemeClr val="accent1"/>
              </a:buClr>
              <a:buSzPct val="90000"/>
              <a:buFont typeface="Arial" panose="020B0604020202020204" pitchFamily="34" charset="0"/>
              <a:buChar char="•"/>
              <a:defRPr/>
            </a:lvl1pPr>
            <a:lvl2pPr marL="234950" indent="-114300">
              <a:buClrTx/>
              <a:buSzPct val="100000"/>
              <a:buFont typeface="Arial" panose="020B0604020202020204" pitchFamily="34" charset="0"/>
              <a:buChar char="–"/>
              <a:defRPr/>
            </a:lvl2pPr>
            <a:lvl3pPr marL="342900" indent="-114300">
              <a:buClr>
                <a:schemeClr val="accent1"/>
              </a:buClr>
              <a:buSzPct val="90000"/>
              <a:buFont typeface="Arial" panose="020B0604020202020204" pitchFamily="34" charset="0"/>
              <a:buChar char="•"/>
              <a:defRPr/>
            </a:lvl3pPr>
            <a:lvl4pPr marL="457200" indent="-114300">
              <a:buClrTx/>
              <a:buSzPct val="100000"/>
              <a:buFont typeface="Arial" panose="020B0604020202020204" pitchFamily="34" charset="0"/>
              <a:buChar char="–"/>
              <a:defRPr/>
            </a:lvl4pPr>
            <a:lvl5pPr marL="571500" indent="-114300">
              <a:buClr>
                <a:schemeClr val="accent1"/>
              </a:buClr>
              <a:buSzPct val="9000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806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pb_mtf_ppt_16x9_blu_to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20040" y="1200150"/>
            <a:ext cx="8503920" cy="2228850"/>
          </a:xfrm>
        </p:spPr>
        <p:txBody>
          <a:bodyPr/>
          <a:lstStyle>
            <a:lvl1pPr>
              <a:defRPr sz="66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Cyan Gradient 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Picture 5" descr="pb_mtf_ppt_16x9_grn_to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20040" y="1200150"/>
            <a:ext cx="8503920" cy="2228850"/>
          </a:xfrm>
        </p:spPr>
        <p:txBody>
          <a:bodyPr/>
          <a:lstStyle>
            <a:lvl1pPr>
              <a:defRPr sz="66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urple Gradient Background">
    <p:bg>
      <p:bgPr>
        <a:blipFill dpi="0" rotWithShape="1">
          <a:blip r:embed="rId2" cstate="screen">
            <a:lum/>
            <a:extLst>
              <a:ext uri="{28A0092B-C50C-407E-A947-70E740481C1C}">
                <a14:useLocalDpi xmlns:a14="http://schemas.microsoft.com/office/drawing/2010/main"/>
              </a:ext>
            </a:extLst>
          </a:blip>
          <a:srcRect/>
          <a:stretch>
            <a:fillRect t="-2000" b="-2000"/>
          </a:stretch>
        </a:blipFill>
        <a:effectLst/>
      </p:bgPr>
    </p:bg>
    <p:spTree>
      <p:nvGrpSpPr>
        <p:cNvPr id="1" name=""/>
        <p:cNvGrpSpPr/>
        <p:nvPr/>
      </p:nvGrpSpPr>
      <p:grpSpPr>
        <a:xfrm>
          <a:off x="0" y="0"/>
          <a:ext cx="0" cy="0"/>
          <a:chOff x="0" y="0"/>
          <a:chExt cx="0" cy="0"/>
        </a:xfrm>
      </p:grpSpPr>
      <p:pic>
        <p:nvPicPr>
          <p:cNvPr id="6" name="Picture 5" descr="pb_mtf_ppt_16x9_prp_to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20040" y="1200150"/>
            <a:ext cx="8503920" cy="2228850"/>
          </a:xfrm>
        </p:spPr>
        <p:txBody>
          <a:bodyPr/>
          <a:lstStyle>
            <a:lvl1pPr>
              <a:defRPr sz="66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Blue Gradient Background with Motif">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Picture 6" descr="pb_mtf_ppt_16x9_blu_to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20040" y="1200150"/>
            <a:ext cx="8503920" cy="2228850"/>
          </a:xfrm>
        </p:spPr>
        <p:txBody>
          <a:bodyPr/>
          <a:lstStyle>
            <a:lvl1pPr>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Team The Good Karma - PRMIA 2019</a:t>
            </a:r>
            <a:endParaRPr lang="en-US" dirty="0"/>
          </a:p>
        </p:txBody>
      </p:sp>
      <p:sp>
        <p:nvSpPr>
          <p:cNvPr id="5" name="Slide Number Placeholder 4"/>
          <p:cNvSpPr>
            <a:spLocks noGrp="1"/>
          </p:cNvSpPr>
          <p:nvPr>
            <p:ph type="sldNum" sz="quarter" idx="12"/>
          </p:nvPr>
        </p:nvSpPr>
        <p:spPr/>
        <p:txBody>
          <a:bodyPr/>
          <a:lstStyle>
            <a:lvl1pPr>
              <a:defRPr sz="7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D626626A-31BC-42D5-8B98-F47D2A66E9E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6700"/>
            <a:ext cx="6345936" cy="713232"/>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20040" y="1200149"/>
            <a:ext cx="6345936" cy="349758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20040" y="4780026"/>
            <a:ext cx="3108960" cy="102870"/>
          </a:xfrm>
          <a:prstGeom prst="rect">
            <a:avLst/>
          </a:prstGeom>
        </p:spPr>
        <p:txBody>
          <a:bodyPr vert="horz" lIns="0" tIns="0" rIns="0" bIns="0" rtlCol="0" anchor="b" anchorCtr="0"/>
          <a:lstStyle>
            <a:lvl1pPr algn="l">
              <a:lnSpc>
                <a:spcPct val="90000"/>
              </a:lnSpc>
              <a:defRPr sz="700">
                <a:solidFill>
                  <a:schemeClr val="accent4"/>
                </a:solidFill>
              </a:defRPr>
            </a:lvl1pPr>
            <a:lvl2pPr marL="0" indent="0">
              <a:lnSpc>
                <a:spcPct val="90000"/>
              </a:lnSpc>
              <a:defRPr sz="800">
                <a:solidFill>
                  <a:schemeClr val="accent4"/>
                </a:solidFill>
              </a:defRPr>
            </a:lvl2pPr>
            <a:lvl3pPr marL="0" indent="0">
              <a:lnSpc>
                <a:spcPct val="90000"/>
              </a:lnSpc>
              <a:defRPr sz="800">
                <a:solidFill>
                  <a:schemeClr val="accent4"/>
                </a:solidFill>
              </a:defRPr>
            </a:lvl3pPr>
            <a:lvl4pPr marL="0" indent="0" algn="l">
              <a:lnSpc>
                <a:spcPct val="90000"/>
              </a:lnSpc>
              <a:defRPr sz="800">
                <a:solidFill>
                  <a:schemeClr val="accent4"/>
                </a:solidFill>
              </a:defRPr>
            </a:lvl4pPr>
            <a:lvl5pPr marL="0" indent="0">
              <a:lnSpc>
                <a:spcPct val="90000"/>
              </a:lnSpc>
              <a:defRPr sz="800">
                <a:solidFill>
                  <a:schemeClr val="accent4"/>
                </a:solidFill>
              </a:defRPr>
            </a:lvl5pPr>
            <a:lvl6pPr marL="0" indent="0">
              <a:lnSpc>
                <a:spcPct val="90000"/>
              </a:lnSpc>
              <a:defRPr sz="800">
                <a:solidFill>
                  <a:schemeClr val="accent4"/>
                </a:solidFill>
              </a:defRPr>
            </a:lvl6pPr>
            <a:lvl7pPr marL="0" indent="0">
              <a:lnSpc>
                <a:spcPct val="90000"/>
              </a:lnSpc>
              <a:defRPr sz="800">
                <a:solidFill>
                  <a:schemeClr val="accent4"/>
                </a:solidFill>
              </a:defRPr>
            </a:lvl7pPr>
            <a:lvl8pPr marL="0" indent="0">
              <a:lnSpc>
                <a:spcPct val="90000"/>
              </a:lnSpc>
              <a:defRPr sz="800">
                <a:solidFill>
                  <a:schemeClr val="accent4"/>
                </a:solidFill>
              </a:defRPr>
            </a:lvl8pPr>
            <a:lvl9pPr marL="0" algn="l">
              <a:lnSpc>
                <a:spcPct val="90000"/>
              </a:lnSpc>
              <a:defRPr sz="800">
                <a:solidFill>
                  <a:schemeClr val="accent4"/>
                </a:solidFill>
              </a:defRPr>
            </a:lvl9pPr>
          </a:lstStyle>
          <a:p>
            <a:r>
              <a:rPr lang="en-US"/>
              <a:t>Team The Good Karma - PRMIA 2019</a:t>
            </a:r>
            <a:endParaRPr lang="en-US" dirty="0"/>
          </a:p>
        </p:txBody>
      </p:sp>
      <p:sp>
        <p:nvSpPr>
          <p:cNvPr id="6" name="Slide Number Placeholder 5"/>
          <p:cNvSpPr>
            <a:spLocks noGrp="1"/>
          </p:cNvSpPr>
          <p:nvPr>
            <p:ph type="sldNum" sz="quarter" idx="4"/>
          </p:nvPr>
        </p:nvSpPr>
        <p:spPr>
          <a:xfrm>
            <a:off x="7872984" y="4780026"/>
            <a:ext cx="950976" cy="102870"/>
          </a:xfrm>
          <a:prstGeom prst="rect">
            <a:avLst/>
          </a:prstGeom>
        </p:spPr>
        <p:txBody>
          <a:bodyPr vert="horz" lIns="0" tIns="0" rIns="0" bIns="0" rtlCol="0" anchor="b" anchorCtr="0"/>
          <a:lstStyle>
            <a:lvl1pPr algn="r">
              <a:lnSpc>
                <a:spcPct val="90000"/>
              </a:lnSpc>
              <a:defRPr sz="700">
                <a:solidFill>
                  <a:schemeClr val="accent4"/>
                </a:solidFill>
              </a:defRPr>
            </a:lvl1pPr>
            <a:lvl2pPr marL="0" algn="r">
              <a:lnSpc>
                <a:spcPct val="90000"/>
              </a:lnSpc>
              <a:defRPr sz="800">
                <a:solidFill>
                  <a:schemeClr val="accent4"/>
                </a:solidFill>
              </a:defRPr>
            </a:lvl2pPr>
            <a:lvl3pPr marL="0" algn="r">
              <a:lnSpc>
                <a:spcPct val="90000"/>
              </a:lnSpc>
              <a:defRPr sz="800">
                <a:solidFill>
                  <a:schemeClr val="accent4"/>
                </a:solidFill>
              </a:defRPr>
            </a:lvl3pPr>
            <a:lvl4pPr marL="0" algn="r">
              <a:lnSpc>
                <a:spcPct val="90000"/>
              </a:lnSpc>
              <a:defRPr sz="800">
                <a:solidFill>
                  <a:schemeClr val="accent4"/>
                </a:solidFill>
              </a:defRPr>
            </a:lvl4pPr>
            <a:lvl5pPr marL="0" algn="r">
              <a:lnSpc>
                <a:spcPct val="90000"/>
              </a:lnSpc>
              <a:defRPr sz="800">
                <a:solidFill>
                  <a:schemeClr val="accent4"/>
                </a:solidFill>
              </a:defRPr>
            </a:lvl5pPr>
            <a:lvl6pPr marL="0" algn="r">
              <a:lnSpc>
                <a:spcPct val="90000"/>
              </a:lnSpc>
              <a:defRPr sz="800">
                <a:solidFill>
                  <a:schemeClr val="accent4"/>
                </a:solidFill>
              </a:defRPr>
            </a:lvl6pPr>
            <a:lvl7pPr marL="0" algn="r">
              <a:lnSpc>
                <a:spcPct val="90000"/>
              </a:lnSpc>
              <a:defRPr sz="800">
                <a:solidFill>
                  <a:schemeClr val="accent4"/>
                </a:solidFill>
              </a:defRPr>
            </a:lvl7pPr>
            <a:lvl8pPr marL="0" algn="r">
              <a:lnSpc>
                <a:spcPct val="90000"/>
              </a:lnSpc>
              <a:defRPr sz="800">
                <a:solidFill>
                  <a:schemeClr val="accent4"/>
                </a:solidFill>
              </a:defRPr>
            </a:lvl8pPr>
            <a:lvl9pPr marL="0" algn="r">
              <a:lnSpc>
                <a:spcPct val="90000"/>
              </a:lnSpc>
              <a:defRPr sz="800">
                <a:solidFill>
                  <a:schemeClr val="accent4"/>
                </a:solidFill>
              </a:defRPr>
            </a:lvl9pPr>
          </a:lstStyle>
          <a:p>
            <a:fld id="{D626626A-31BC-42D5-8B98-F47D2A66E9E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94" r:id="rId4"/>
    <p:sldLayoutId id="2147483724" r:id="rId5"/>
    <p:sldLayoutId id="2147483653" r:id="rId6"/>
    <p:sldLayoutId id="2147483655" r:id="rId7"/>
    <p:sldLayoutId id="2147483654" r:id="rId8"/>
    <p:sldLayoutId id="2147483656" r:id="rId9"/>
    <p:sldLayoutId id="2147483657" r:id="rId10"/>
    <p:sldLayoutId id="2147483658" r:id="rId11"/>
    <p:sldLayoutId id="2147483659" r:id="rId12"/>
    <p:sldLayoutId id="2147483660" r:id="rId13"/>
    <p:sldLayoutId id="2147483661" r:id="rId14"/>
    <p:sldLayoutId id="2147483676" r:id="rId15"/>
    <p:sldLayoutId id="2147483677" r:id="rId16"/>
    <p:sldLayoutId id="2147483678" r:id="rId17"/>
    <p:sldLayoutId id="2147483673" r:id="rId18"/>
    <p:sldLayoutId id="2147483674" r:id="rId19"/>
    <p:sldLayoutId id="2147483675" r:id="rId20"/>
    <p:sldLayoutId id="2147483723" r:id="rId21"/>
    <p:sldLayoutId id="2147483708" r:id="rId22"/>
    <p:sldLayoutId id="2147483695" r:id="rId23"/>
    <p:sldLayoutId id="2147483707" r:id="rId24"/>
    <p:sldLayoutId id="2147483696" r:id="rId25"/>
    <p:sldLayoutId id="2147483697" r:id="rId26"/>
    <p:sldLayoutId id="2147483709" r:id="rId27"/>
    <p:sldLayoutId id="2147483698" r:id="rId28"/>
    <p:sldLayoutId id="2147483713" r:id="rId29"/>
    <p:sldLayoutId id="2147483699" r:id="rId30"/>
    <p:sldLayoutId id="2147483717" r:id="rId31"/>
    <p:sldLayoutId id="2147483714" r:id="rId32"/>
    <p:sldLayoutId id="2147483705" r:id="rId33"/>
    <p:sldLayoutId id="2147483716" r:id="rId34"/>
    <p:sldLayoutId id="2147483700" r:id="rId35"/>
    <p:sldLayoutId id="2147483715" r:id="rId36"/>
    <p:sldLayoutId id="2147483701" r:id="rId37"/>
    <p:sldLayoutId id="2147483702" r:id="rId38"/>
    <p:sldLayoutId id="2147483721" r:id="rId39"/>
    <p:sldLayoutId id="2147483703" r:id="rId40"/>
    <p:sldLayoutId id="2147483704" r:id="rId41"/>
    <p:sldLayoutId id="2147483722" r:id="rId42"/>
    <p:sldLayoutId id="2147483690" r:id="rId43"/>
    <p:sldLayoutId id="2147483719" r:id="rId44"/>
    <p:sldLayoutId id="2147483720" r:id="rId45"/>
    <p:sldLayoutId id="2147483706" r:id="rId46"/>
    <p:sldLayoutId id="2147483692" r:id="rId47"/>
    <p:sldLayoutId id="2147483718" r:id="rId48"/>
  </p:sldLayoutIdLst>
  <p:hf hdr="0" dt="0"/>
  <p:txStyles>
    <p:titleStyle>
      <a:lvl1pPr algn="l" defTabSz="914400" rtl="0" eaLnBrk="1" latinLnBrk="0" hangingPunct="1">
        <a:lnSpc>
          <a:spcPct val="90000"/>
        </a:lnSpc>
        <a:spcBef>
          <a:spcPct val="0"/>
        </a:spcBef>
        <a:buNone/>
        <a:defRPr sz="20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buFont typeface="Arial" pitchFamily="34" charset="0"/>
        <a:buNone/>
        <a:defRPr sz="1800" kern="1200">
          <a:solidFill>
            <a:schemeClr val="tx1"/>
          </a:solidFill>
          <a:latin typeface="+mn-lt"/>
          <a:ea typeface="+mn-ea"/>
          <a:cs typeface="+mn-cs"/>
        </a:defRPr>
      </a:lvl1pPr>
      <a:lvl2pPr marL="114300" indent="-114300" algn="l" defTabSz="914400" rtl="0" eaLnBrk="1" latinLnBrk="0" hangingPunct="1">
        <a:lnSpc>
          <a:spcPct val="90000"/>
        </a:lnSpc>
        <a:spcBef>
          <a:spcPts val="0"/>
        </a:spcBef>
        <a:buClr>
          <a:schemeClr val="accent1"/>
        </a:buClr>
        <a:buSzPct val="90000"/>
        <a:buFont typeface="Arial" pitchFamily="34" charset="0"/>
        <a:buChar char="•"/>
        <a:defRPr sz="1800" kern="1200">
          <a:solidFill>
            <a:schemeClr val="tx1"/>
          </a:solidFill>
          <a:latin typeface="+mn-lt"/>
          <a:ea typeface="+mn-ea"/>
          <a:cs typeface="+mn-cs"/>
        </a:defRPr>
      </a:lvl2pPr>
      <a:lvl3pPr marL="342900" indent="-114300" algn="l" defTabSz="914400" rtl="0" eaLnBrk="1" latinLnBrk="0" hangingPunct="1">
        <a:lnSpc>
          <a:spcPct val="90000"/>
        </a:lnSpc>
        <a:spcBef>
          <a:spcPts val="0"/>
        </a:spcBef>
        <a:buFont typeface="Arial" pitchFamily="34" charset="0"/>
        <a:buChar char="–"/>
        <a:defRPr sz="1800" kern="1200">
          <a:solidFill>
            <a:schemeClr val="tx1"/>
          </a:solidFill>
          <a:latin typeface="+mn-lt"/>
          <a:ea typeface="+mn-ea"/>
          <a:cs typeface="+mn-cs"/>
        </a:defRPr>
      </a:lvl3pPr>
      <a:lvl4pPr marL="457200" indent="-114300" algn="l" defTabSz="914400" rtl="0" eaLnBrk="1" latinLnBrk="0" hangingPunct="1">
        <a:lnSpc>
          <a:spcPct val="90000"/>
        </a:lnSpc>
        <a:spcBef>
          <a:spcPts val="0"/>
        </a:spcBef>
        <a:buClr>
          <a:schemeClr val="accent1"/>
        </a:buClr>
        <a:buSzPct val="90000"/>
        <a:buFont typeface="Arial" pitchFamily="34" charset="0"/>
        <a:buChar char="•"/>
        <a:defRPr sz="1400" kern="1200">
          <a:solidFill>
            <a:schemeClr val="tx1"/>
          </a:solidFill>
          <a:latin typeface="+mn-lt"/>
          <a:ea typeface="+mn-ea"/>
          <a:cs typeface="+mn-cs"/>
        </a:defRPr>
      </a:lvl4pPr>
      <a:lvl5pPr marL="571500" indent="-114300" algn="l" defTabSz="914400" rtl="0" eaLnBrk="1" latinLnBrk="0" hangingPunct="1">
        <a:lnSpc>
          <a:spcPct val="90000"/>
        </a:lnSpc>
        <a:spcBef>
          <a:spcPts val="0"/>
        </a:spcBef>
        <a:buClrTx/>
        <a:buSzPct val="90000"/>
        <a:buFont typeface="Arial" pitchFamily="34" charset="0"/>
        <a:buChar char="−"/>
        <a:defRPr sz="1400" kern="1200">
          <a:solidFill>
            <a:schemeClr val="tx1"/>
          </a:solidFill>
          <a:latin typeface="+mn-lt"/>
          <a:ea typeface="+mn-ea"/>
          <a:cs typeface="+mn-cs"/>
        </a:defRPr>
      </a:lvl5pPr>
      <a:lvl6pPr marL="0" indent="0" algn="l" defTabSz="914400" rtl="0" eaLnBrk="1" latinLnBrk="0" hangingPunct="1">
        <a:lnSpc>
          <a:spcPct val="90000"/>
        </a:lnSpc>
        <a:spcBef>
          <a:spcPts val="0"/>
        </a:spcBef>
        <a:buClr>
          <a:schemeClr val="tx1"/>
        </a:buClr>
        <a:buSzPct val="90000"/>
        <a:buFont typeface="Arial" pitchFamily="34" charset="0"/>
        <a:buNone/>
        <a:defRPr sz="1200" kern="1200">
          <a:solidFill>
            <a:schemeClr val="tx1"/>
          </a:solidFill>
          <a:latin typeface="+mn-lt"/>
          <a:ea typeface="+mn-ea"/>
          <a:cs typeface="+mn-cs"/>
        </a:defRPr>
      </a:lvl6pPr>
      <a:lvl7pPr marL="114300" indent="-114300" algn="l" defTabSz="914400" rtl="0" eaLnBrk="1" latinLnBrk="0" hangingPunct="1">
        <a:lnSpc>
          <a:spcPct val="90000"/>
        </a:lnSpc>
        <a:spcBef>
          <a:spcPts val="0"/>
        </a:spcBef>
        <a:buClr>
          <a:schemeClr val="accent1"/>
        </a:buClr>
        <a:buSzPct val="90000"/>
        <a:buFont typeface="Arial" pitchFamily="34" charset="0"/>
        <a:buChar char="•"/>
        <a:defRPr sz="1200" kern="1200">
          <a:solidFill>
            <a:schemeClr val="tx1"/>
          </a:solidFill>
          <a:latin typeface="+mn-lt"/>
          <a:ea typeface="+mn-ea"/>
          <a:cs typeface="+mn-cs"/>
        </a:defRPr>
      </a:lvl7pPr>
      <a:lvl8pPr marL="0" indent="0" algn="l" defTabSz="914400" rtl="0" eaLnBrk="1" latinLnBrk="0" hangingPunct="1">
        <a:lnSpc>
          <a:spcPct val="90000"/>
        </a:lnSpc>
        <a:spcBef>
          <a:spcPts val="0"/>
        </a:spcBef>
        <a:buClr>
          <a:schemeClr val="tx1"/>
        </a:buClr>
        <a:buSzPct val="90000"/>
        <a:buFont typeface="Arial" pitchFamily="34" charset="0"/>
        <a:buNone/>
        <a:defRPr sz="1000" kern="1200">
          <a:solidFill>
            <a:schemeClr val="tx1"/>
          </a:solidFill>
          <a:latin typeface="+mn-lt"/>
          <a:ea typeface="+mn-ea"/>
          <a:cs typeface="+mn-cs"/>
        </a:defRPr>
      </a:lvl8pPr>
      <a:lvl9pPr marL="114300" indent="-114300" algn="l" defTabSz="914400" rtl="0" eaLnBrk="1" latinLnBrk="0" hangingPunct="1">
        <a:lnSpc>
          <a:spcPct val="90000"/>
        </a:lnSpc>
        <a:spcBef>
          <a:spcPts val="0"/>
        </a:spcBef>
        <a:buClr>
          <a:schemeClr val="accent1"/>
        </a:buClr>
        <a:buSzPct val="90000"/>
        <a:buFont typeface="Arial" pitchFamily="34" charset="0"/>
        <a:buChar char="•"/>
        <a:tabLst/>
        <a:defRPr sz="1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investopedia.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31.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cid:image001.jpg@01D4B0B5.2F566FB0" TargetMode="External"/><Relationship Id="rId2" Type="http://schemas.openxmlformats.org/officeDocument/2006/relationships/image" Target="../media/image21.jpe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hyperlink" Target="https://farm.unl.edu/crop-price-patterns" TargetMode="External"/><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F7E5-1EF9-46B8-9382-ADD1210D5AAE}"/>
              </a:ext>
            </a:extLst>
          </p:cNvPr>
          <p:cNvSpPr>
            <a:spLocks noGrp="1"/>
          </p:cNvSpPr>
          <p:nvPr>
            <p:ph type="ctrTitle"/>
          </p:nvPr>
        </p:nvSpPr>
        <p:spPr/>
        <p:txBody>
          <a:bodyPr/>
          <a:lstStyle/>
          <a:p>
            <a:r>
              <a:rPr lang="en-US" dirty="0"/>
              <a:t>PPT of executive summary of case questions.</a:t>
            </a:r>
          </a:p>
        </p:txBody>
      </p:sp>
      <p:sp>
        <p:nvSpPr>
          <p:cNvPr id="4" name="Subtitle 3">
            <a:extLst>
              <a:ext uri="{FF2B5EF4-FFF2-40B4-BE49-F238E27FC236}">
                <a16:creationId xmlns:a16="http://schemas.microsoft.com/office/drawing/2014/main" id="{1EEF324F-3F9F-4A70-9D4C-2519B13AC8FB}"/>
              </a:ext>
            </a:extLst>
          </p:cNvPr>
          <p:cNvSpPr>
            <a:spLocks noGrp="1"/>
          </p:cNvSpPr>
          <p:nvPr>
            <p:ph type="subTitle" idx="1"/>
          </p:nvPr>
        </p:nvSpPr>
        <p:spPr/>
        <p:txBody>
          <a:bodyPr/>
          <a:lstStyle/>
          <a:p>
            <a:r>
              <a:rPr lang="en-US" dirty="0"/>
              <a:t>- By ‘The Good Karma’</a:t>
            </a:r>
          </a:p>
        </p:txBody>
      </p:sp>
    </p:spTree>
    <p:extLst>
      <p:ext uri="{BB962C8B-B14F-4D97-AF65-F5344CB8AC3E}">
        <p14:creationId xmlns:p14="http://schemas.microsoft.com/office/powerpoint/2010/main" val="99370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58CD84-1DDB-4C56-BD16-A3D1E8B9A42B}"/>
              </a:ext>
            </a:extLst>
          </p:cNvPr>
          <p:cNvSpPr>
            <a:spLocks noGrp="1"/>
          </p:cNvSpPr>
          <p:nvPr>
            <p:ph type="ftr" sz="quarter" idx="11"/>
          </p:nvPr>
        </p:nvSpPr>
        <p:spPr/>
        <p:txBody>
          <a:bodyPr/>
          <a:lstStyle/>
          <a:p>
            <a:r>
              <a:rPr lang="en-US"/>
              <a:t>Team The Good Karma - PRMIA 2019</a:t>
            </a:r>
            <a:endParaRPr lang="en-US" dirty="0"/>
          </a:p>
        </p:txBody>
      </p:sp>
      <p:sp>
        <p:nvSpPr>
          <p:cNvPr id="4" name="Slide Number Placeholder 3">
            <a:extLst>
              <a:ext uri="{FF2B5EF4-FFF2-40B4-BE49-F238E27FC236}">
                <a16:creationId xmlns:a16="http://schemas.microsoft.com/office/drawing/2014/main" id="{4D725AD7-D809-4BFF-8213-0978B3CFD019}"/>
              </a:ext>
            </a:extLst>
          </p:cNvPr>
          <p:cNvSpPr>
            <a:spLocks noGrp="1"/>
          </p:cNvSpPr>
          <p:nvPr>
            <p:ph type="sldNum" sz="quarter" idx="12"/>
          </p:nvPr>
        </p:nvSpPr>
        <p:spPr/>
        <p:txBody>
          <a:bodyPr/>
          <a:lstStyle/>
          <a:p>
            <a:fld id="{D626626A-31BC-42D5-8B98-F47D2A66E9E4}" type="slidenum">
              <a:rPr lang="en-US" smtClean="0"/>
              <a:pPr/>
              <a:t>10</a:t>
            </a:fld>
            <a:endParaRPr lang="en-US" dirty="0"/>
          </a:p>
        </p:txBody>
      </p:sp>
      <p:sp>
        <p:nvSpPr>
          <p:cNvPr id="7" name="Title 1">
            <a:extLst>
              <a:ext uri="{FF2B5EF4-FFF2-40B4-BE49-F238E27FC236}">
                <a16:creationId xmlns:a16="http://schemas.microsoft.com/office/drawing/2014/main" id="{B87DCEC0-5E5C-43E4-9A43-3945C6DCDEAB}"/>
              </a:ext>
            </a:extLst>
          </p:cNvPr>
          <p:cNvSpPr>
            <a:spLocks noGrp="1"/>
          </p:cNvSpPr>
          <p:nvPr>
            <p:ph type="title"/>
          </p:nvPr>
        </p:nvSpPr>
        <p:spPr>
          <a:xfrm>
            <a:off x="304800" y="266700"/>
            <a:ext cx="6345936" cy="247650"/>
          </a:xfrm>
        </p:spPr>
        <p:txBody>
          <a:bodyPr/>
          <a:lstStyle/>
          <a:p>
            <a:r>
              <a:rPr lang="en-US" b="1" dirty="0"/>
              <a:t>What is 94% variability of earnings explanation.</a:t>
            </a:r>
          </a:p>
        </p:txBody>
      </p:sp>
      <p:sp>
        <p:nvSpPr>
          <p:cNvPr id="8" name="TextBox 7">
            <a:extLst>
              <a:ext uri="{FF2B5EF4-FFF2-40B4-BE49-F238E27FC236}">
                <a16:creationId xmlns:a16="http://schemas.microsoft.com/office/drawing/2014/main" id="{3A10EF9A-A4F0-4A95-8498-F9A838DD949B}"/>
              </a:ext>
            </a:extLst>
          </p:cNvPr>
          <p:cNvSpPr txBox="1"/>
          <p:nvPr/>
        </p:nvSpPr>
        <p:spPr>
          <a:xfrm>
            <a:off x="381000" y="742950"/>
            <a:ext cx="8305800" cy="2231380"/>
          </a:xfrm>
          <a:prstGeom prst="rect">
            <a:avLst/>
          </a:prstGeom>
          <a:noFill/>
        </p:spPr>
        <p:txBody>
          <a:bodyPr wrap="square" rtlCol="0">
            <a:spAutoFit/>
          </a:bodyPr>
          <a:lstStyle/>
          <a:p>
            <a:pPr marL="285750" indent="-285750">
              <a:buFont typeface="Arial" panose="020B0604020202020204" pitchFamily="34" charset="0"/>
              <a:buChar char="•"/>
            </a:pPr>
            <a:r>
              <a:rPr lang="en-US" dirty="0"/>
              <a:t>Four variables - precipitation in June &amp; July, and average temperatures in February &amp; September, explained 85% variation in crop yields.</a:t>
            </a:r>
          </a:p>
          <a:p>
            <a:pPr marL="285750" indent="-285750">
              <a:buFont typeface="Arial" panose="020B0604020202020204" pitchFamily="34" charset="0"/>
              <a:buChar char="•"/>
            </a:pPr>
            <a:r>
              <a:rPr lang="en-US" dirty="0"/>
              <a:t>The crop yields, i.e., the yields as a function of the four variables, were then used to model the variation in earnings of UGG’s grain handling.</a:t>
            </a:r>
          </a:p>
          <a:p>
            <a:pPr marL="285750" indent="-285750">
              <a:buFont typeface="Arial" panose="020B0604020202020204" pitchFamily="34" charset="0"/>
              <a:buChar char="•"/>
            </a:pPr>
            <a:r>
              <a:rPr lang="en-US" dirty="0">
                <a:latin typeface="Arial" panose="020B0604020202020204" pitchFamily="34" charset="0"/>
                <a:ea typeface="Calibri" panose="020F0502020204030204" pitchFamily="34" charset="0"/>
              </a:rPr>
              <a:t>In the model which explains the earnings, crop yields are explaining 94% of the variation in the earnings.</a:t>
            </a:r>
            <a:endParaRPr lang="en-US" sz="1550" dirty="0"/>
          </a:p>
          <a:p>
            <a:pPr marL="742950" lvl="1" indent="-285750">
              <a:buFont typeface="Courier New" panose="02070309020205020404" pitchFamily="49" charset="0"/>
              <a:buChar char="o"/>
            </a:pPr>
            <a:endParaRPr lang="en-US" sz="1550" dirty="0"/>
          </a:p>
          <a:p>
            <a:pPr marL="742950" lvl="1" indent="-285750">
              <a:buFont typeface="Courier New" panose="02070309020205020404" pitchFamily="49" charset="0"/>
              <a:buChar char="o"/>
            </a:pPr>
            <a:endParaRPr lang="en-US" sz="1550" dirty="0"/>
          </a:p>
        </p:txBody>
      </p:sp>
      <p:sp>
        <p:nvSpPr>
          <p:cNvPr id="9" name="Rectangle 8">
            <a:extLst>
              <a:ext uri="{FF2B5EF4-FFF2-40B4-BE49-F238E27FC236}">
                <a16:creationId xmlns:a16="http://schemas.microsoft.com/office/drawing/2014/main" id="{F0AABAD0-A504-4CA0-966A-9EAB88092745}"/>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3</a:t>
            </a:r>
          </a:p>
        </p:txBody>
      </p:sp>
    </p:spTree>
    <p:extLst>
      <p:ext uri="{BB962C8B-B14F-4D97-AF65-F5344CB8AC3E}">
        <p14:creationId xmlns:p14="http://schemas.microsoft.com/office/powerpoint/2010/main" val="168253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58CD84-1DDB-4C56-BD16-A3D1E8B9A42B}"/>
              </a:ext>
            </a:extLst>
          </p:cNvPr>
          <p:cNvSpPr>
            <a:spLocks noGrp="1"/>
          </p:cNvSpPr>
          <p:nvPr>
            <p:ph type="ftr" sz="quarter" idx="11"/>
          </p:nvPr>
        </p:nvSpPr>
        <p:spPr/>
        <p:txBody>
          <a:bodyPr/>
          <a:lstStyle/>
          <a:p>
            <a:r>
              <a:rPr lang="en-US"/>
              <a:t>Team The Good Karma - PRMIA 2019</a:t>
            </a:r>
            <a:endParaRPr lang="en-US" dirty="0"/>
          </a:p>
        </p:txBody>
      </p:sp>
      <p:sp>
        <p:nvSpPr>
          <p:cNvPr id="4" name="Slide Number Placeholder 3">
            <a:extLst>
              <a:ext uri="{FF2B5EF4-FFF2-40B4-BE49-F238E27FC236}">
                <a16:creationId xmlns:a16="http://schemas.microsoft.com/office/drawing/2014/main" id="{4D725AD7-D809-4BFF-8213-0978B3CFD019}"/>
              </a:ext>
            </a:extLst>
          </p:cNvPr>
          <p:cNvSpPr>
            <a:spLocks noGrp="1"/>
          </p:cNvSpPr>
          <p:nvPr>
            <p:ph type="sldNum" sz="quarter" idx="12"/>
          </p:nvPr>
        </p:nvSpPr>
        <p:spPr/>
        <p:txBody>
          <a:bodyPr/>
          <a:lstStyle/>
          <a:p>
            <a:fld id="{D626626A-31BC-42D5-8B98-F47D2A66E9E4}" type="slidenum">
              <a:rPr lang="en-US" smtClean="0"/>
              <a:pPr/>
              <a:t>11</a:t>
            </a:fld>
            <a:endParaRPr lang="en-US" dirty="0"/>
          </a:p>
        </p:txBody>
      </p:sp>
      <p:sp>
        <p:nvSpPr>
          <p:cNvPr id="7" name="Title 1">
            <a:extLst>
              <a:ext uri="{FF2B5EF4-FFF2-40B4-BE49-F238E27FC236}">
                <a16:creationId xmlns:a16="http://schemas.microsoft.com/office/drawing/2014/main" id="{B87DCEC0-5E5C-43E4-9A43-3945C6DCDEAB}"/>
              </a:ext>
            </a:extLst>
          </p:cNvPr>
          <p:cNvSpPr>
            <a:spLocks noGrp="1"/>
          </p:cNvSpPr>
          <p:nvPr>
            <p:ph type="title"/>
          </p:nvPr>
        </p:nvSpPr>
        <p:spPr>
          <a:xfrm>
            <a:off x="304800" y="266700"/>
            <a:ext cx="6345936" cy="247650"/>
          </a:xfrm>
        </p:spPr>
        <p:txBody>
          <a:bodyPr/>
          <a:lstStyle/>
          <a:p>
            <a:r>
              <a:rPr lang="en-US" b="1" dirty="0"/>
              <a:t>All-wheat yield in Saskatchewan and the July precipitation for 1960 through 1992</a:t>
            </a:r>
          </a:p>
        </p:txBody>
      </p:sp>
      <p:sp>
        <p:nvSpPr>
          <p:cNvPr id="8" name="TextBox 7">
            <a:extLst>
              <a:ext uri="{FF2B5EF4-FFF2-40B4-BE49-F238E27FC236}">
                <a16:creationId xmlns:a16="http://schemas.microsoft.com/office/drawing/2014/main" id="{3A10EF9A-A4F0-4A95-8498-F9A838DD949B}"/>
              </a:ext>
            </a:extLst>
          </p:cNvPr>
          <p:cNvSpPr txBox="1"/>
          <p:nvPr/>
        </p:nvSpPr>
        <p:spPr>
          <a:xfrm>
            <a:off x="419100" y="3972875"/>
            <a:ext cx="8305800" cy="846386"/>
          </a:xfrm>
          <a:prstGeom prst="rect">
            <a:avLst/>
          </a:prstGeom>
          <a:noFill/>
        </p:spPr>
        <p:txBody>
          <a:bodyPr wrap="square" rtlCol="0">
            <a:spAutoFit/>
          </a:bodyPr>
          <a:lstStyle/>
          <a:p>
            <a:pPr marL="285750" indent="-285750">
              <a:buFont typeface="Arial" panose="020B0604020202020204" pitchFamily="34" charset="0"/>
              <a:buChar char="•"/>
            </a:pPr>
            <a:r>
              <a:rPr lang="en-US" dirty="0"/>
              <a:t>The yield depends on the rain according to the regression equation </a:t>
            </a:r>
          </a:p>
          <a:p>
            <a:r>
              <a:rPr lang="en-US" dirty="0"/>
              <a:t>        Yield = 15.5 + 0.0577 * Rain, with an R-squared of 43% </a:t>
            </a:r>
          </a:p>
          <a:p>
            <a:pPr algn="r"/>
            <a:r>
              <a:rPr lang="en-US" sz="1300" dirty="0"/>
              <a:t>*Refer exhibit 7</a:t>
            </a:r>
          </a:p>
        </p:txBody>
      </p:sp>
      <p:sp>
        <p:nvSpPr>
          <p:cNvPr id="9" name="Rectangle 8">
            <a:extLst>
              <a:ext uri="{FF2B5EF4-FFF2-40B4-BE49-F238E27FC236}">
                <a16:creationId xmlns:a16="http://schemas.microsoft.com/office/drawing/2014/main" id="{F0AABAD0-A504-4CA0-966A-9EAB88092745}"/>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3</a:t>
            </a:r>
          </a:p>
        </p:txBody>
      </p:sp>
      <p:pic>
        <p:nvPicPr>
          <p:cNvPr id="2" name="Picture 1">
            <a:extLst>
              <a:ext uri="{FF2B5EF4-FFF2-40B4-BE49-F238E27FC236}">
                <a16:creationId xmlns:a16="http://schemas.microsoft.com/office/drawing/2014/main" id="{A09E1DFA-8438-4FCE-BDCD-378A053A7A09}"/>
              </a:ext>
            </a:extLst>
          </p:cNvPr>
          <p:cNvPicPr>
            <a:picLocks noChangeAspect="1"/>
          </p:cNvPicPr>
          <p:nvPr/>
        </p:nvPicPr>
        <p:blipFill>
          <a:blip r:embed="rId2"/>
          <a:stretch>
            <a:fillRect/>
          </a:stretch>
        </p:blipFill>
        <p:spPr>
          <a:xfrm>
            <a:off x="2160207" y="895350"/>
            <a:ext cx="4823586" cy="2842311"/>
          </a:xfrm>
          <a:prstGeom prst="rect">
            <a:avLst/>
          </a:prstGeom>
        </p:spPr>
      </p:pic>
    </p:spTree>
    <p:extLst>
      <p:ext uri="{BB962C8B-B14F-4D97-AF65-F5344CB8AC3E}">
        <p14:creationId xmlns:p14="http://schemas.microsoft.com/office/powerpoint/2010/main" val="385577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9679-983C-411E-BBCD-4AE0F2853B3B}"/>
              </a:ext>
            </a:extLst>
          </p:cNvPr>
          <p:cNvSpPr>
            <a:spLocks noGrp="1"/>
          </p:cNvSpPr>
          <p:nvPr>
            <p:ph type="title"/>
          </p:nvPr>
        </p:nvSpPr>
        <p:spPr>
          <a:xfrm>
            <a:off x="304800" y="266700"/>
            <a:ext cx="6345936" cy="247650"/>
          </a:xfrm>
        </p:spPr>
        <p:txBody>
          <a:bodyPr/>
          <a:lstStyle/>
          <a:p>
            <a:r>
              <a:rPr lang="en-US" b="1" dirty="0"/>
              <a:t>Pitfalls to a model that explains earnings.</a:t>
            </a:r>
          </a:p>
        </p:txBody>
      </p:sp>
      <p:sp>
        <p:nvSpPr>
          <p:cNvPr id="3" name="Rectangle 2">
            <a:extLst>
              <a:ext uri="{FF2B5EF4-FFF2-40B4-BE49-F238E27FC236}">
                <a16:creationId xmlns:a16="http://schemas.microsoft.com/office/drawing/2014/main" id="{88541D4A-71ED-4D44-A95B-5A95F0F3A281}"/>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3</a:t>
            </a:r>
          </a:p>
        </p:txBody>
      </p:sp>
      <p:sp>
        <p:nvSpPr>
          <p:cNvPr id="29" name="Slide Number Placeholder 4">
            <a:extLst>
              <a:ext uri="{FF2B5EF4-FFF2-40B4-BE49-F238E27FC236}">
                <a16:creationId xmlns:a16="http://schemas.microsoft.com/office/drawing/2014/main" id="{F50B6B06-CB35-47EB-ABA5-1A6B5DC3C0FC}"/>
              </a:ext>
            </a:extLst>
          </p:cNvPr>
          <p:cNvSpPr>
            <a:spLocks noGrp="1"/>
          </p:cNvSpPr>
          <p:nvPr>
            <p:ph type="sldNum" sz="quarter" idx="12"/>
          </p:nvPr>
        </p:nvSpPr>
        <p:spPr>
          <a:xfrm>
            <a:off x="7872984" y="4780026"/>
            <a:ext cx="950976" cy="102870"/>
          </a:xfrm>
        </p:spPr>
        <p:txBody>
          <a:bodyPr/>
          <a:lstStyle/>
          <a:p>
            <a:fld id="{D626626A-31BC-42D5-8B98-F47D2A66E9E4}" type="slidenum">
              <a:rPr lang="en-US" smtClean="0"/>
              <a:pPr/>
              <a:t>12</a:t>
            </a:fld>
            <a:endParaRPr lang="en-US" dirty="0"/>
          </a:p>
        </p:txBody>
      </p:sp>
      <p:sp>
        <p:nvSpPr>
          <p:cNvPr id="5" name="TextBox 4">
            <a:extLst>
              <a:ext uri="{FF2B5EF4-FFF2-40B4-BE49-F238E27FC236}">
                <a16:creationId xmlns:a16="http://schemas.microsoft.com/office/drawing/2014/main" id="{41F3AEBF-82F2-4D6E-9759-7A3D598A1818}"/>
              </a:ext>
            </a:extLst>
          </p:cNvPr>
          <p:cNvSpPr txBox="1"/>
          <p:nvPr/>
        </p:nvSpPr>
        <p:spPr>
          <a:xfrm>
            <a:off x="381000" y="742950"/>
            <a:ext cx="8382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uncertainty of earnings increases for each year in the forecast</a:t>
            </a:r>
          </a:p>
          <a:p>
            <a:pPr marL="742950" lvl="1" indent="-285750">
              <a:buFont typeface="Arial" panose="020B0604020202020204" pitchFamily="34" charset="0"/>
              <a:buChar char="•"/>
            </a:pPr>
            <a:r>
              <a:rPr lang="en-US" dirty="0"/>
              <a:t>If we were to project earnings for future years, then for each outer year of earnings projection, we would build in more uncertainty in the model.</a:t>
            </a:r>
          </a:p>
          <a:p>
            <a:pPr marL="742950" lvl="1" indent="-285750">
              <a:buFont typeface="Arial" panose="020B0604020202020204" pitchFamily="34" charset="0"/>
              <a:buChar char="•"/>
            </a:pPr>
            <a:r>
              <a:rPr lang="en-US" dirty="0"/>
              <a:t>The further the projection, the more uncertain the earnings.</a:t>
            </a:r>
          </a:p>
          <a:p>
            <a:pPr marL="742950" lvl="1" indent="-285750">
              <a:buFont typeface="Arial" panose="020B0604020202020204" pitchFamily="34" charset="0"/>
              <a:buChar char="•"/>
            </a:pPr>
            <a:r>
              <a:rPr lang="en-US" dirty="0"/>
              <a:t>As per the model, the earnings are based on yields, which are in turn based on precipitation and average temperatures.</a:t>
            </a:r>
          </a:p>
          <a:p>
            <a:pPr marL="742950" lvl="1" indent="-285750">
              <a:buFont typeface="Arial" panose="020B0604020202020204" pitchFamily="34" charset="0"/>
              <a:buChar char="•"/>
            </a:pPr>
            <a:r>
              <a:rPr lang="en-US" dirty="0"/>
              <a:t>The projection of precipitation and average temperatures for a given year is based on previous years’ values.</a:t>
            </a:r>
          </a:p>
          <a:p>
            <a:pPr marL="742950" lvl="1" indent="-285750">
              <a:buFont typeface="Arial" panose="020B0604020202020204" pitchFamily="34" charset="0"/>
              <a:buChar char="•"/>
            </a:pPr>
            <a:r>
              <a:rPr lang="en-US" dirty="0"/>
              <a:t>Hence the more futuristic the earnings projection, the less the values are based on available data.</a:t>
            </a:r>
          </a:p>
          <a:p>
            <a:pPr marL="285750" indent="-285750">
              <a:buFont typeface="Arial" panose="020B0604020202020204" pitchFamily="34" charset="0"/>
              <a:buChar char="•"/>
            </a:pPr>
            <a:r>
              <a:rPr lang="en-US" dirty="0"/>
              <a:t>The sensitivity of growth rate assumption.</a:t>
            </a:r>
          </a:p>
          <a:p>
            <a:pPr marL="742950" lvl="1" indent="-285750">
              <a:buFont typeface="Arial" panose="020B0604020202020204" pitchFamily="34" charset="0"/>
              <a:buChar char="•"/>
            </a:pPr>
            <a:r>
              <a:rPr lang="en-US" dirty="0"/>
              <a:t>Assuming a single growth rate for all years could also lead to incorrect earnings projections.</a:t>
            </a:r>
            <a:endParaRPr lang="en-US" sz="1550" dirty="0"/>
          </a:p>
        </p:txBody>
      </p:sp>
      <p:sp>
        <p:nvSpPr>
          <p:cNvPr id="4" name="Footer Placeholder 3">
            <a:extLst>
              <a:ext uri="{FF2B5EF4-FFF2-40B4-BE49-F238E27FC236}">
                <a16:creationId xmlns:a16="http://schemas.microsoft.com/office/drawing/2014/main" id="{EB423C61-5C25-491F-BAC1-1D0A580C7608}"/>
              </a:ext>
            </a:extLst>
          </p:cNvPr>
          <p:cNvSpPr>
            <a:spLocks noGrp="1"/>
          </p:cNvSpPr>
          <p:nvPr>
            <p:ph type="ftr" sz="quarter" idx="11"/>
          </p:nvPr>
        </p:nvSpPr>
        <p:spPr/>
        <p:txBody>
          <a:bodyPr/>
          <a:lstStyle/>
          <a:p>
            <a:r>
              <a:rPr lang="en-US"/>
              <a:t>Team The Good Karma - PRMIA 2019</a:t>
            </a:r>
            <a:endParaRPr lang="en-US" dirty="0"/>
          </a:p>
        </p:txBody>
      </p:sp>
    </p:spTree>
    <p:extLst>
      <p:ext uri="{BB962C8B-B14F-4D97-AF65-F5344CB8AC3E}">
        <p14:creationId xmlns:p14="http://schemas.microsoft.com/office/powerpoint/2010/main" val="64446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10217C2-7982-4FFA-B2B1-6CA598408CCA}"/>
              </a:ext>
            </a:extLst>
          </p:cNvPr>
          <p:cNvSpPr>
            <a:spLocks noGrp="1"/>
          </p:cNvSpPr>
          <p:nvPr>
            <p:ph type="ftr" sz="quarter" idx="11"/>
          </p:nvPr>
        </p:nvSpPr>
        <p:spPr/>
        <p:txBody>
          <a:bodyPr/>
          <a:lstStyle/>
          <a:p>
            <a:r>
              <a:rPr lang="en-US"/>
              <a:t>Team The Good Karma - PRMIA 2019</a:t>
            </a:r>
            <a:endParaRPr lang="en-US" dirty="0"/>
          </a:p>
        </p:txBody>
      </p:sp>
      <p:sp>
        <p:nvSpPr>
          <p:cNvPr id="4" name="Slide Number Placeholder 3">
            <a:extLst>
              <a:ext uri="{FF2B5EF4-FFF2-40B4-BE49-F238E27FC236}">
                <a16:creationId xmlns:a16="http://schemas.microsoft.com/office/drawing/2014/main" id="{A7CF5075-E686-4402-8F7E-B86EF3403360}"/>
              </a:ext>
            </a:extLst>
          </p:cNvPr>
          <p:cNvSpPr>
            <a:spLocks noGrp="1"/>
          </p:cNvSpPr>
          <p:nvPr>
            <p:ph type="sldNum" sz="quarter" idx="12"/>
          </p:nvPr>
        </p:nvSpPr>
        <p:spPr/>
        <p:txBody>
          <a:bodyPr/>
          <a:lstStyle/>
          <a:p>
            <a:fld id="{D626626A-31BC-42D5-8B98-F47D2A66E9E4}" type="slidenum">
              <a:rPr lang="en-US" smtClean="0"/>
              <a:pPr/>
              <a:t>13</a:t>
            </a:fld>
            <a:endParaRPr lang="en-US" dirty="0"/>
          </a:p>
        </p:txBody>
      </p:sp>
      <p:sp>
        <p:nvSpPr>
          <p:cNvPr id="5" name="Title 1">
            <a:extLst>
              <a:ext uri="{FF2B5EF4-FFF2-40B4-BE49-F238E27FC236}">
                <a16:creationId xmlns:a16="http://schemas.microsoft.com/office/drawing/2014/main" id="{9745F883-090A-47B5-A1CA-08C2A7F9A9C3}"/>
              </a:ext>
            </a:extLst>
          </p:cNvPr>
          <p:cNvSpPr>
            <a:spLocks noGrp="1"/>
          </p:cNvSpPr>
          <p:nvPr>
            <p:ph type="title"/>
          </p:nvPr>
        </p:nvSpPr>
        <p:spPr>
          <a:xfrm>
            <a:off x="304800" y="266700"/>
            <a:ext cx="7162800" cy="247650"/>
          </a:xfrm>
        </p:spPr>
        <p:txBody>
          <a:bodyPr/>
          <a:lstStyle/>
          <a:p>
            <a:r>
              <a:rPr lang="en-US" b="1" dirty="0"/>
              <a:t>How to improve the model to better explain earnings.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FD8CFF9-D96D-4C73-9160-C46F10B26F69}"/>
                  </a:ext>
                </a:extLst>
              </p:cNvPr>
              <p:cNvSpPr txBox="1"/>
              <p:nvPr/>
            </p:nvSpPr>
            <p:spPr>
              <a:xfrm>
                <a:off x="381000" y="742950"/>
                <a:ext cx="8382000" cy="2123658"/>
              </a:xfrm>
              <a:prstGeom prst="rect">
                <a:avLst/>
              </a:prstGeom>
              <a:noFill/>
            </p:spPr>
            <p:txBody>
              <a:bodyPr wrap="square" rtlCol="0">
                <a:spAutoFit/>
              </a:bodyPr>
              <a:lstStyle/>
              <a:p>
                <a:pPr marL="285750" indent="-285750">
                  <a:buFont typeface="Arial" panose="020B0604020202020204" pitchFamily="34" charset="0"/>
                  <a:buChar char="•"/>
                </a:pPr>
                <a:r>
                  <a:rPr lang="en-US" dirty="0"/>
                  <a:t>The earnings model can be improved by utilizing the previous earnings themselves.</a:t>
                </a:r>
              </a:p>
              <a:p>
                <a:pPr marL="742950" lvl="1" indent="-285750">
                  <a:buFont typeface="Arial" panose="020B0604020202020204" pitchFamily="34" charset="0"/>
                  <a:buChar char="•"/>
                </a:pPr>
                <a:r>
                  <a:rPr lang="en-US" dirty="0"/>
                  <a:t>That means the predicted earnings are a function of current earnings. </a:t>
                </a:r>
              </a:p>
              <a:p>
                <a:pPr marL="742950" lvl="1" indent="-285750">
                  <a:buFont typeface="Arial" panose="020B0604020202020204" pitchFamily="34" charset="0"/>
                  <a:buChar char="•"/>
                </a:pPr>
                <a:r>
                  <a:rPr lang="en-US" dirty="0"/>
                  <a:t>Doing that would bring the model closer to explain the variations in the earnings.</a:t>
                </a:r>
              </a:p>
              <a:p>
                <a:pPr marL="742950" lvl="1"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𝐸𝑎𝑟𝑛𝑖𝑛𝑔𝑠</m:t>
                    </m:r>
                    <m:r>
                      <a:rPr lang="en-US" b="0" i="1" baseline="-25000" smtClean="0">
                        <a:latin typeface="Cambria Math" panose="02040503050406030204" pitchFamily="18" charset="0"/>
                      </a:rPr>
                      <m:t>(</m:t>
                    </m:r>
                    <m:r>
                      <a:rPr lang="en-US" b="0" i="1" baseline="-25000" smtClean="0">
                        <a:latin typeface="Cambria Math" panose="02040503050406030204" pitchFamily="18" charset="0"/>
                      </a:rPr>
                      <m:t>𝑡</m:t>
                    </m:r>
                    <m:r>
                      <a:rPr lang="en-US" b="0" i="1" baseline="-25000" smtClean="0">
                        <a:latin typeface="Cambria Math" panose="02040503050406030204" pitchFamily="18" charset="0"/>
                      </a:rPr>
                      <m:t>+1)= </m:t>
                    </m:r>
                    <m:r>
                      <a:rPr lang="el-GR" i="1">
                        <a:latin typeface="Cambria Math" panose="02040503050406030204" pitchFamily="18" charset="0"/>
                      </a:rPr>
                      <m:t>𝛽</m:t>
                    </m:r>
                    <m:r>
                      <a:rPr lang="en-US" b="0" i="1" baseline="-25000" smtClean="0">
                        <a:latin typeface="Cambria Math" panose="02040503050406030204" pitchFamily="18" charset="0"/>
                      </a:rPr>
                      <m:t>0</m:t>
                    </m:r>
                  </m:oMath>
                </a14:m>
                <a:r>
                  <a:rPr lang="en-US" b="0" baseline="-25000" dirty="0"/>
                  <a:t>  </a:t>
                </a:r>
                <a:r>
                  <a:rPr lang="en-US" dirty="0"/>
                  <a:t>+</a:t>
                </a:r>
                <a:r>
                  <a:rPr lang="en-US" b="0" baseline="-25000" dirty="0"/>
                  <a:t> </a:t>
                </a:r>
                <a14:m>
                  <m:oMath xmlns:m="http://schemas.openxmlformats.org/officeDocument/2006/math">
                    <m:r>
                      <a:rPr lang="el-GR" i="1">
                        <a:latin typeface="Cambria Math" panose="02040503050406030204" pitchFamily="18" charset="0"/>
                      </a:rPr>
                      <m:t>𝛽</m:t>
                    </m:r>
                  </m:oMath>
                </a14:m>
                <a:r>
                  <a:rPr lang="en-US" b="0" baseline="-25000" dirty="0"/>
                  <a:t>1 </a:t>
                </a:r>
                <a:r>
                  <a:rPr lang="en-US" dirty="0"/>
                  <a:t>*</a:t>
                </a:r>
                <a:r>
                  <a:rPr lang="en-US" b="0" baseline="-25000" dirty="0"/>
                  <a:t> </a:t>
                </a:r>
                <a:r>
                  <a:rPr lang="en-US" b="0" dirty="0"/>
                  <a:t>Yield</a:t>
                </a:r>
                <a:r>
                  <a:rPr lang="en-US" b="0" baseline="-25000" dirty="0"/>
                  <a:t>t </a:t>
                </a:r>
                <a:r>
                  <a:rPr lang="en-US" dirty="0"/>
                  <a:t>+</a:t>
                </a:r>
                <a:r>
                  <a:rPr lang="en-US" b="0" baseline="-25000" dirty="0"/>
                  <a:t> </a:t>
                </a:r>
                <a14:m>
                  <m:oMath xmlns:m="http://schemas.openxmlformats.org/officeDocument/2006/math">
                    <m:r>
                      <a:rPr lang="el-GR" i="1">
                        <a:latin typeface="Cambria Math" panose="02040503050406030204" pitchFamily="18" charset="0"/>
                      </a:rPr>
                      <m:t>𝛽</m:t>
                    </m:r>
                  </m:oMath>
                </a14:m>
                <a:r>
                  <a:rPr lang="en-US" b="0" baseline="-25000" dirty="0"/>
                  <a:t>2 </a:t>
                </a:r>
                <a:r>
                  <a:rPr lang="en-US" dirty="0"/>
                  <a:t>*</a:t>
                </a:r>
                <a:r>
                  <a:rPr lang="en-US" b="0" baseline="-25000" dirty="0"/>
                  <a:t> </a:t>
                </a:r>
                <a:r>
                  <a:rPr lang="en-US" b="0" dirty="0"/>
                  <a:t>Earnings</a:t>
                </a:r>
                <a:r>
                  <a:rPr lang="en-US" b="0" baseline="-25000" dirty="0"/>
                  <a:t>(t)</a:t>
                </a:r>
              </a:p>
              <a:p>
                <a:pPr marL="742950" lvl="1" indent="-285750">
                  <a:buFont typeface="Arial" panose="020B0604020202020204" pitchFamily="34" charset="0"/>
                  <a:buChar char="•"/>
                </a:pPr>
                <a:endParaRPr lang="en-US" baseline="-25000" dirty="0"/>
              </a:p>
              <a:p>
                <a:pPr marL="742950" lvl="1" indent="-285750">
                  <a:buFont typeface="Arial" panose="020B0604020202020204" pitchFamily="34" charset="0"/>
                  <a:buChar char="•"/>
                </a:pPr>
                <a:endParaRPr lang="en-US" b="0" baseline="-25000" dirty="0"/>
              </a:p>
            </p:txBody>
          </p:sp>
        </mc:Choice>
        <mc:Fallback>
          <p:sp>
            <p:nvSpPr>
              <p:cNvPr id="6" name="TextBox 5">
                <a:extLst>
                  <a:ext uri="{FF2B5EF4-FFF2-40B4-BE49-F238E27FC236}">
                    <a16:creationId xmlns:a16="http://schemas.microsoft.com/office/drawing/2014/main" id="{AFD8CFF9-D96D-4C73-9160-C46F10B26F69}"/>
                  </a:ext>
                </a:extLst>
              </p:cNvPr>
              <p:cNvSpPr txBox="1">
                <a:spLocks noRot="1" noChangeAspect="1" noMove="1" noResize="1" noEditPoints="1" noAdjustHandles="1" noChangeArrowheads="1" noChangeShapeType="1" noTextEdit="1"/>
              </p:cNvSpPr>
              <p:nvPr/>
            </p:nvSpPr>
            <p:spPr>
              <a:xfrm>
                <a:off x="381000" y="742950"/>
                <a:ext cx="8382000" cy="2123658"/>
              </a:xfrm>
              <a:prstGeom prst="rect">
                <a:avLst/>
              </a:prstGeom>
              <a:blipFill>
                <a:blip r:embed="rId2"/>
                <a:stretch>
                  <a:fillRect l="-509" t="-172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86B889DB-3ED3-443C-BA69-2DCCA069D145}"/>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3</a:t>
            </a:r>
          </a:p>
        </p:txBody>
      </p:sp>
    </p:spTree>
    <p:extLst>
      <p:ext uri="{BB962C8B-B14F-4D97-AF65-F5344CB8AC3E}">
        <p14:creationId xmlns:p14="http://schemas.microsoft.com/office/powerpoint/2010/main" val="164596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087976-4AF7-4156-A678-F7F448D47702}"/>
              </a:ext>
            </a:extLst>
          </p:cNvPr>
          <p:cNvSpPr>
            <a:spLocks noGrp="1"/>
          </p:cNvSpPr>
          <p:nvPr>
            <p:ph type="ftr" sz="quarter" idx="11"/>
          </p:nvPr>
        </p:nvSpPr>
        <p:spPr/>
        <p:txBody>
          <a:bodyPr/>
          <a:lstStyle/>
          <a:p>
            <a:r>
              <a:rPr lang="en-US"/>
              <a:t>Team The Good Karma - PRMIA 2019</a:t>
            </a:r>
            <a:endParaRPr lang="en-US" dirty="0"/>
          </a:p>
        </p:txBody>
      </p:sp>
      <p:sp>
        <p:nvSpPr>
          <p:cNvPr id="4" name="Slide Number Placeholder 3">
            <a:extLst>
              <a:ext uri="{FF2B5EF4-FFF2-40B4-BE49-F238E27FC236}">
                <a16:creationId xmlns:a16="http://schemas.microsoft.com/office/drawing/2014/main" id="{61283807-707A-441E-B034-822EA737CBBD}"/>
              </a:ext>
            </a:extLst>
          </p:cNvPr>
          <p:cNvSpPr>
            <a:spLocks noGrp="1"/>
          </p:cNvSpPr>
          <p:nvPr>
            <p:ph type="sldNum" sz="quarter" idx="12"/>
          </p:nvPr>
        </p:nvSpPr>
        <p:spPr/>
        <p:txBody>
          <a:bodyPr/>
          <a:lstStyle/>
          <a:p>
            <a:fld id="{D626626A-31BC-42D5-8B98-F47D2A66E9E4}" type="slidenum">
              <a:rPr lang="en-US" smtClean="0"/>
              <a:pPr/>
              <a:t>14</a:t>
            </a:fld>
            <a:endParaRPr lang="en-US" dirty="0"/>
          </a:p>
        </p:txBody>
      </p:sp>
      <p:sp>
        <p:nvSpPr>
          <p:cNvPr id="5" name="Title 1">
            <a:extLst>
              <a:ext uri="{FF2B5EF4-FFF2-40B4-BE49-F238E27FC236}">
                <a16:creationId xmlns:a16="http://schemas.microsoft.com/office/drawing/2014/main" id="{E957AB95-DBE2-4902-8106-CC0BEBCF0B87}"/>
              </a:ext>
            </a:extLst>
          </p:cNvPr>
          <p:cNvSpPr>
            <a:spLocks noGrp="1"/>
          </p:cNvSpPr>
          <p:nvPr>
            <p:ph type="title"/>
          </p:nvPr>
        </p:nvSpPr>
        <p:spPr>
          <a:xfrm>
            <a:off x="304800" y="266700"/>
            <a:ext cx="7239000" cy="247650"/>
          </a:xfrm>
        </p:spPr>
        <p:txBody>
          <a:bodyPr/>
          <a:lstStyle/>
          <a:p>
            <a:r>
              <a:rPr lang="en-US" b="1" dirty="0"/>
              <a:t>Insurer to provide unlimited protection for a crop.</a:t>
            </a:r>
          </a:p>
        </p:txBody>
      </p:sp>
      <p:sp>
        <p:nvSpPr>
          <p:cNvPr id="6" name="TextBox 5">
            <a:extLst>
              <a:ext uri="{FF2B5EF4-FFF2-40B4-BE49-F238E27FC236}">
                <a16:creationId xmlns:a16="http://schemas.microsoft.com/office/drawing/2014/main" id="{A28B6C1C-FB06-466B-A00A-04EB25418324}"/>
              </a:ext>
            </a:extLst>
          </p:cNvPr>
          <p:cNvSpPr txBox="1"/>
          <p:nvPr/>
        </p:nvSpPr>
        <p:spPr>
          <a:xfrm>
            <a:off x="381000" y="742950"/>
            <a:ext cx="8382000" cy="3654847"/>
          </a:xfrm>
          <a:prstGeom prst="rect">
            <a:avLst/>
          </a:prstGeom>
          <a:noFill/>
        </p:spPr>
        <p:txBody>
          <a:bodyPr wrap="square" rtlCol="0">
            <a:spAutoFit/>
          </a:bodyPr>
          <a:lstStyle/>
          <a:p>
            <a:pPr marL="285750" indent="-285750">
              <a:buFont typeface="Arial" panose="020B0604020202020204" pitchFamily="34" charset="0"/>
              <a:buChar char="•"/>
            </a:pPr>
            <a:r>
              <a:rPr lang="en-US" dirty="0"/>
              <a:t>Crop insurance requires several conditions to be fulfilled, like results of some events outside the control of the insured party, farmers facing a pure risk – a risk not offset by hope of gain &amp; affordable premium for the party seeking coverage.</a:t>
            </a:r>
          </a:p>
          <a:p>
            <a:pPr marL="285750" indent="-285750">
              <a:buFont typeface="Arial" panose="020B0604020202020204" pitchFamily="34" charset="0"/>
              <a:buChar char="•"/>
            </a:pPr>
            <a:r>
              <a:rPr lang="en-US" dirty="0"/>
              <a:t>To be able to provide unlimited protection, all these conditions would need to be fulfilled to the fullest levels.</a:t>
            </a:r>
          </a:p>
          <a:p>
            <a:pPr marL="742950" lvl="1" indent="-285750">
              <a:buFont typeface="Arial" panose="020B0604020202020204" pitchFamily="34" charset="0"/>
              <a:buChar char="•"/>
            </a:pPr>
            <a:r>
              <a:rPr lang="en-US" dirty="0"/>
              <a:t>First, all risks must be accounted for, assuming negative results of all events outside control.</a:t>
            </a:r>
          </a:p>
          <a:p>
            <a:pPr marL="742950" lvl="1" indent="-285750">
              <a:buFont typeface="Arial" panose="020B0604020202020204" pitchFamily="34" charset="0"/>
              <a:buChar char="•"/>
            </a:pPr>
            <a:r>
              <a:rPr lang="en-US" dirty="0"/>
              <a:t>Secondly, the risks to the crop should not be speculative, thus not making profits from those risks.</a:t>
            </a:r>
          </a:p>
          <a:p>
            <a:pPr marL="742950" lvl="1" indent="-285750">
              <a:buFont typeface="Arial" panose="020B0604020202020204" pitchFamily="34" charset="0"/>
              <a:buChar char="•"/>
            </a:pPr>
            <a:r>
              <a:rPr lang="en-US" dirty="0"/>
              <a:t>Thirdly, the premium should be affordable, which typically happens through government subsidies.</a:t>
            </a:r>
            <a:endParaRPr lang="en-US" sz="1550" dirty="0"/>
          </a:p>
          <a:p>
            <a:pPr marL="742950" lvl="1" indent="-285750">
              <a:buFont typeface="Courier New" panose="02070309020205020404" pitchFamily="49" charset="0"/>
              <a:buChar char="o"/>
            </a:pPr>
            <a:endParaRPr lang="en-US" sz="1550" dirty="0"/>
          </a:p>
        </p:txBody>
      </p:sp>
      <p:sp>
        <p:nvSpPr>
          <p:cNvPr id="7" name="Rectangle 6">
            <a:extLst>
              <a:ext uri="{FF2B5EF4-FFF2-40B4-BE49-F238E27FC236}">
                <a16:creationId xmlns:a16="http://schemas.microsoft.com/office/drawing/2014/main" id="{91B46760-89DF-4F14-9655-642D24E68552}"/>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3</a:t>
            </a:r>
          </a:p>
        </p:txBody>
      </p:sp>
    </p:spTree>
    <p:extLst>
      <p:ext uri="{BB962C8B-B14F-4D97-AF65-F5344CB8AC3E}">
        <p14:creationId xmlns:p14="http://schemas.microsoft.com/office/powerpoint/2010/main" val="218045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1018-984B-408A-A6EC-7F810FC4983D}"/>
              </a:ext>
            </a:extLst>
          </p:cNvPr>
          <p:cNvSpPr>
            <a:spLocks noGrp="1"/>
          </p:cNvSpPr>
          <p:nvPr>
            <p:ph type="title"/>
          </p:nvPr>
        </p:nvSpPr>
        <p:spPr/>
        <p:txBody>
          <a:bodyPr/>
          <a:lstStyle/>
          <a:p>
            <a:r>
              <a:rPr lang="en-US" sz="5000" dirty="0"/>
              <a:t>Thank You.</a:t>
            </a:r>
            <a:br>
              <a:rPr lang="en-US" sz="5000" dirty="0"/>
            </a:br>
            <a:br>
              <a:rPr lang="en-US" sz="5000" dirty="0"/>
            </a:br>
            <a:br>
              <a:rPr lang="en-US" sz="5000" dirty="0"/>
            </a:br>
            <a:r>
              <a:rPr lang="en-US" sz="5000" dirty="0"/>
              <a:t>Questions?</a:t>
            </a:r>
          </a:p>
        </p:txBody>
      </p:sp>
      <p:sp>
        <p:nvSpPr>
          <p:cNvPr id="3" name="Footer Placeholder 2">
            <a:extLst>
              <a:ext uri="{FF2B5EF4-FFF2-40B4-BE49-F238E27FC236}">
                <a16:creationId xmlns:a16="http://schemas.microsoft.com/office/drawing/2014/main" id="{C625E8D5-A052-443C-9376-B98F3E01B821}"/>
              </a:ext>
            </a:extLst>
          </p:cNvPr>
          <p:cNvSpPr>
            <a:spLocks noGrp="1"/>
          </p:cNvSpPr>
          <p:nvPr>
            <p:ph type="ftr" sz="quarter" idx="11"/>
          </p:nvPr>
        </p:nvSpPr>
        <p:spPr/>
        <p:txBody>
          <a:bodyPr/>
          <a:lstStyle/>
          <a:p>
            <a:r>
              <a:rPr lang="en-US"/>
              <a:t>Team The Good Karma - PRMIA 2019</a:t>
            </a:r>
            <a:endParaRPr lang="en-US" dirty="0"/>
          </a:p>
        </p:txBody>
      </p:sp>
      <p:sp>
        <p:nvSpPr>
          <p:cNvPr id="4" name="Slide Number Placeholder 3">
            <a:extLst>
              <a:ext uri="{FF2B5EF4-FFF2-40B4-BE49-F238E27FC236}">
                <a16:creationId xmlns:a16="http://schemas.microsoft.com/office/drawing/2014/main" id="{B7E727DA-968E-4292-BF4A-8114604A1CD8}"/>
              </a:ext>
            </a:extLst>
          </p:cNvPr>
          <p:cNvSpPr>
            <a:spLocks noGrp="1"/>
          </p:cNvSpPr>
          <p:nvPr>
            <p:ph type="sldNum" sz="quarter" idx="12"/>
          </p:nvPr>
        </p:nvSpPr>
        <p:spPr/>
        <p:txBody>
          <a:bodyPr/>
          <a:lstStyle/>
          <a:p>
            <a:fld id="{D626626A-31BC-42D5-8B98-F47D2A66E9E4}" type="slidenum">
              <a:rPr lang="en-US" smtClean="0"/>
              <a:pPr/>
              <a:t>15</a:t>
            </a:fld>
            <a:endParaRPr lang="en-US" dirty="0"/>
          </a:p>
        </p:txBody>
      </p:sp>
    </p:spTree>
    <p:extLst>
      <p:ext uri="{BB962C8B-B14F-4D97-AF65-F5344CB8AC3E}">
        <p14:creationId xmlns:p14="http://schemas.microsoft.com/office/powerpoint/2010/main" val="38329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EA42-3262-4E5E-94FA-D81B6F3370D9}"/>
              </a:ext>
            </a:extLst>
          </p:cNvPr>
          <p:cNvSpPr>
            <a:spLocks noGrp="1"/>
          </p:cNvSpPr>
          <p:nvPr>
            <p:ph type="title"/>
          </p:nvPr>
        </p:nvSpPr>
        <p:spPr/>
        <p:txBody>
          <a:bodyPr/>
          <a:lstStyle/>
          <a:p>
            <a:r>
              <a:rPr lang="en-US" dirty="0"/>
              <a:t>Appendix</a:t>
            </a:r>
          </a:p>
        </p:txBody>
      </p:sp>
      <p:sp>
        <p:nvSpPr>
          <p:cNvPr id="6" name="Slide Number Placeholder 4">
            <a:extLst>
              <a:ext uri="{FF2B5EF4-FFF2-40B4-BE49-F238E27FC236}">
                <a16:creationId xmlns:a16="http://schemas.microsoft.com/office/drawing/2014/main" id="{2B6E984F-51AC-4867-8204-C9A48ABDC631}"/>
              </a:ext>
            </a:extLst>
          </p:cNvPr>
          <p:cNvSpPr>
            <a:spLocks noGrp="1"/>
          </p:cNvSpPr>
          <p:nvPr>
            <p:ph type="sldNum" sz="quarter" idx="12"/>
          </p:nvPr>
        </p:nvSpPr>
        <p:spPr>
          <a:xfrm>
            <a:off x="7872984" y="4780026"/>
            <a:ext cx="950976" cy="102870"/>
          </a:xfrm>
        </p:spPr>
        <p:txBody>
          <a:bodyPr/>
          <a:lstStyle/>
          <a:p>
            <a:fld id="{D626626A-31BC-42D5-8B98-F47D2A66E9E4}" type="slidenum">
              <a:rPr lang="en-US" smtClean="0"/>
              <a:pPr/>
              <a:t>16</a:t>
            </a:fld>
            <a:endParaRPr lang="en-US" dirty="0"/>
          </a:p>
        </p:txBody>
      </p:sp>
      <p:sp>
        <p:nvSpPr>
          <p:cNvPr id="3" name="Footer Placeholder 2">
            <a:extLst>
              <a:ext uri="{FF2B5EF4-FFF2-40B4-BE49-F238E27FC236}">
                <a16:creationId xmlns:a16="http://schemas.microsoft.com/office/drawing/2014/main" id="{33310510-E3EC-4997-B467-950EB2220EC9}"/>
              </a:ext>
            </a:extLst>
          </p:cNvPr>
          <p:cNvSpPr>
            <a:spLocks noGrp="1"/>
          </p:cNvSpPr>
          <p:nvPr>
            <p:ph type="ftr" sz="quarter" idx="11"/>
          </p:nvPr>
        </p:nvSpPr>
        <p:spPr/>
        <p:txBody>
          <a:bodyPr/>
          <a:lstStyle/>
          <a:p>
            <a:r>
              <a:rPr lang="en-US"/>
              <a:t>Team The Good Karma - PRMIA 2019</a:t>
            </a:r>
            <a:endParaRPr lang="en-US" dirty="0"/>
          </a:p>
        </p:txBody>
      </p:sp>
    </p:spTree>
    <p:extLst>
      <p:ext uri="{BB962C8B-B14F-4D97-AF65-F5344CB8AC3E}">
        <p14:creationId xmlns:p14="http://schemas.microsoft.com/office/powerpoint/2010/main" val="234333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715E-BAEC-49FB-A0B8-BFD9B081033C}"/>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18E6CA86-05F9-438D-A860-057B555D83F0}"/>
              </a:ext>
            </a:extLst>
          </p:cNvPr>
          <p:cNvSpPr>
            <a:spLocks noGrp="1"/>
          </p:cNvSpPr>
          <p:nvPr>
            <p:ph type="sldNum" sz="quarter" idx="12"/>
          </p:nvPr>
        </p:nvSpPr>
        <p:spPr/>
        <p:txBody>
          <a:bodyPr/>
          <a:lstStyle/>
          <a:p>
            <a:fld id="{D626626A-31BC-42D5-8B98-F47D2A66E9E4}" type="slidenum">
              <a:rPr lang="en-US" smtClean="0"/>
              <a:pPr/>
              <a:t>17</a:t>
            </a:fld>
            <a:endParaRPr lang="en-US" dirty="0"/>
          </a:p>
        </p:txBody>
      </p:sp>
      <p:sp>
        <p:nvSpPr>
          <p:cNvPr id="5" name="Content Placeholder 4">
            <a:extLst>
              <a:ext uri="{FF2B5EF4-FFF2-40B4-BE49-F238E27FC236}">
                <a16:creationId xmlns:a16="http://schemas.microsoft.com/office/drawing/2014/main" id="{20FDA6D5-BF1A-478A-A577-42A79A2D08FF}"/>
              </a:ext>
            </a:extLst>
          </p:cNvPr>
          <p:cNvSpPr>
            <a:spLocks noGrp="1"/>
          </p:cNvSpPr>
          <p:nvPr>
            <p:ph sz="quarter" idx="13"/>
          </p:nvPr>
        </p:nvSpPr>
        <p:spPr>
          <a:xfrm>
            <a:off x="290179" y="808482"/>
            <a:ext cx="8519160" cy="2601468"/>
          </a:xfrm>
        </p:spPr>
        <p:txBody>
          <a:bodyPr anchor="ctr"/>
          <a:lstStyle/>
          <a:p>
            <a:pPr marL="285750" indent="-285750">
              <a:buFont typeface="Arial" panose="020B0604020202020204" pitchFamily="34" charset="0"/>
              <a:buChar char="•"/>
            </a:pPr>
            <a:r>
              <a:rPr lang="en-US" sz="1600" dirty="0"/>
              <a:t>Takeover Defenses Work. Is That Such a Bad Thing? Mark Gordon</a:t>
            </a:r>
          </a:p>
          <a:p>
            <a:pPr marL="285750" indent="-285750">
              <a:buFont typeface="Arial" panose="020B0604020202020204" pitchFamily="34" charset="0"/>
              <a:buChar char="•"/>
            </a:pPr>
            <a:r>
              <a:rPr lang="en-US" sz="1600" dirty="0"/>
              <a:t>Pearce, John &amp; Jr. Robinson, Richard. (2004). Hostile takeover defenses that maximize shareholder wealth. Business Horizons. 47. 15-24. 10.1016/j.bushor.2004.07.004.</a:t>
            </a:r>
          </a:p>
          <a:p>
            <a:pPr marL="285750" indent="-285750">
              <a:buFont typeface="Arial" panose="020B0604020202020204" pitchFamily="34" charset="0"/>
              <a:buChar char="•"/>
            </a:pPr>
            <a:r>
              <a:rPr lang="en-US" sz="1600" dirty="0"/>
              <a:t>Top 3 Pitfalls of Discounted Cash Flow Analysis (</a:t>
            </a:r>
            <a:r>
              <a:rPr lang="en-US" sz="1600" dirty="0">
                <a:hlinkClick r:id="rId2"/>
              </a:rPr>
              <a:t>www.investopedia.com</a:t>
            </a:r>
            <a:r>
              <a:rPr lang="en-US" sz="1600" dirty="0"/>
              <a:t>)</a:t>
            </a:r>
          </a:p>
          <a:p>
            <a:pPr marL="285750" indent="-285750">
              <a:buFont typeface="Arial" panose="020B0604020202020204" pitchFamily="34" charset="0"/>
              <a:buChar char="•"/>
            </a:pPr>
            <a:r>
              <a:rPr lang="en-US" sz="1600" dirty="0"/>
              <a:t>An Improved Earnings Forecasting Model, Richard D.F. Harris &amp; </a:t>
            </a:r>
            <a:r>
              <a:rPr lang="en-US" sz="1600" dirty="0" err="1"/>
              <a:t>Pengguo</a:t>
            </a:r>
            <a:r>
              <a:rPr lang="en-US" sz="1600" dirty="0"/>
              <a:t> Wang (April 2013)</a:t>
            </a:r>
          </a:p>
          <a:p>
            <a:pPr marL="285750" indent="-285750">
              <a:buFont typeface="Arial" panose="020B0604020202020204" pitchFamily="34" charset="0"/>
              <a:buChar char="•"/>
            </a:pPr>
            <a:r>
              <a:rPr lang="en-US" sz="1600" dirty="0"/>
              <a:t>The Strange Economics of Crop Insurance (www.niskanencenter.org/blog/the-strange-economics-of-crop-insurance/)</a:t>
            </a:r>
          </a:p>
          <a:p>
            <a:pPr marL="285750" indent="-285750">
              <a:buFont typeface="Arial" panose="020B0604020202020204" pitchFamily="34" charset="0"/>
              <a:buChar char="•"/>
            </a:pPr>
            <a:endParaRPr lang="en-US" sz="1600" dirty="0"/>
          </a:p>
        </p:txBody>
      </p:sp>
      <p:sp>
        <p:nvSpPr>
          <p:cNvPr id="3" name="Footer Placeholder 2">
            <a:extLst>
              <a:ext uri="{FF2B5EF4-FFF2-40B4-BE49-F238E27FC236}">
                <a16:creationId xmlns:a16="http://schemas.microsoft.com/office/drawing/2014/main" id="{9D3CA8ED-601F-4BEA-8CA2-A6C5798B49E5}"/>
              </a:ext>
            </a:extLst>
          </p:cNvPr>
          <p:cNvSpPr>
            <a:spLocks noGrp="1"/>
          </p:cNvSpPr>
          <p:nvPr>
            <p:ph type="ftr" sz="quarter" idx="11"/>
          </p:nvPr>
        </p:nvSpPr>
        <p:spPr/>
        <p:txBody>
          <a:bodyPr/>
          <a:lstStyle/>
          <a:p>
            <a:r>
              <a:rPr lang="en-US"/>
              <a:t>Team The Good Karma - PRMIA 2019</a:t>
            </a:r>
            <a:endParaRPr lang="en-US" dirty="0"/>
          </a:p>
        </p:txBody>
      </p:sp>
    </p:spTree>
    <p:extLst>
      <p:ext uri="{BB962C8B-B14F-4D97-AF65-F5344CB8AC3E}">
        <p14:creationId xmlns:p14="http://schemas.microsoft.com/office/powerpoint/2010/main" val="74161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6345936" cy="323850"/>
          </a:xfrm>
        </p:spPr>
        <p:txBody>
          <a:bodyPr/>
          <a:lstStyle/>
          <a:p>
            <a:r>
              <a:rPr lang="en-US" b="1" dirty="0"/>
              <a:t>Our Team &amp; Backgrounds</a:t>
            </a:r>
          </a:p>
        </p:txBody>
      </p:sp>
      <p:sp>
        <p:nvSpPr>
          <p:cNvPr id="5" name="Slide Number Placeholder 4"/>
          <p:cNvSpPr>
            <a:spLocks noGrp="1"/>
          </p:cNvSpPr>
          <p:nvPr>
            <p:ph type="sldNum" sz="quarter" idx="12"/>
          </p:nvPr>
        </p:nvSpPr>
        <p:spPr/>
        <p:txBody>
          <a:bodyPr/>
          <a:lstStyle/>
          <a:p>
            <a:fld id="{D626626A-31BC-42D5-8B98-F47D2A66E9E4}" type="slidenum">
              <a:rPr lang="en-US" smtClean="0"/>
              <a:pPr/>
              <a:t>2</a:t>
            </a:fld>
            <a:endParaRPr lang="en-US" dirty="0"/>
          </a:p>
        </p:txBody>
      </p:sp>
      <p:pic>
        <p:nvPicPr>
          <p:cNvPr id="14" name="Content Placeholder 13"/>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806952" y="2782505"/>
            <a:ext cx="1110423" cy="1110423"/>
          </a:xfrm>
        </p:spPr>
      </p:pic>
      <p:sp>
        <p:nvSpPr>
          <p:cNvPr id="7" name="Content Placeholder 6"/>
          <p:cNvSpPr>
            <a:spLocks noGrp="1"/>
          </p:cNvSpPr>
          <p:nvPr>
            <p:ph sz="quarter" idx="14"/>
          </p:nvPr>
        </p:nvSpPr>
        <p:spPr>
          <a:xfrm>
            <a:off x="3806951" y="4018847"/>
            <a:ext cx="1127760" cy="178666"/>
          </a:xfrm>
        </p:spPr>
        <p:txBody>
          <a:bodyPr/>
          <a:lstStyle/>
          <a:p>
            <a:pPr>
              <a:lnSpc>
                <a:spcPts val="1400"/>
              </a:lnSpc>
            </a:pPr>
            <a:r>
              <a:rPr lang="en-US" b="1" dirty="0">
                <a:solidFill>
                  <a:schemeClr val="accent1"/>
                </a:solidFill>
                <a:latin typeface="Arial" charset="0"/>
              </a:rPr>
              <a:t>Aman Jiddewar</a:t>
            </a:r>
          </a:p>
          <a:p>
            <a:endParaRPr lang="en-US" dirty="0"/>
          </a:p>
          <a:p>
            <a:pPr>
              <a:lnSpc>
                <a:spcPts val="1400"/>
              </a:lnSpc>
            </a:pPr>
            <a:endParaRPr lang="en-US" dirty="0">
              <a:latin typeface="Arial" charset="0"/>
            </a:endParaRPr>
          </a:p>
          <a:p>
            <a:endParaRPr lang="en-US" dirty="0"/>
          </a:p>
          <a:p>
            <a:endParaRPr lang="en-US" dirty="0"/>
          </a:p>
        </p:txBody>
      </p:sp>
      <p:pic>
        <p:nvPicPr>
          <p:cNvPr id="15" name="Content Placeholder 14"/>
          <p:cNvPicPr>
            <a:picLocks noGrp="1"/>
          </p:cNvPicPr>
          <p:nvPr>
            <p:ph sz="quarter" idx="15"/>
          </p:nvPr>
        </p:nvPicPr>
        <p:blipFill>
          <a:blip r:embed="rId3" cstate="print">
            <a:extLst>
              <a:ext uri="{28A0092B-C50C-407E-A947-70E740481C1C}">
                <a14:useLocalDpi xmlns:a14="http://schemas.microsoft.com/office/drawing/2010/main" val="0"/>
              </a:ext>
            </a:extLst>
          </a:blip>
          <a:stretch>
            <a:fillRect/>
          </a:stretch>
        </p:blipFill>
        <p:spPr>
          <a:xfrm>
            <a:off x="3806952" y="1138682"/>
            <a:ext cx="1110423" cy="1110423"/>
          </a:xfrm>
        </p:spPr>
      </p:pic>
      <p:sp>
        <p:nvSpPr>
          <p:cNvPr id="9" name="Content Placeholder 8"/>
          <p:cNvSpPr>
            <a:spLocks noGrp="1"/>
          </p:cNvSpPr>
          <p:nvPr>
            <p:ph sz="quarter" idx="16"/>
          </p:nvPr>
        </p:nvSpPr>
        <p:spPr>
          <a:xfrm>
            <a:off x="3806951" y="2325090"/>
            <a:ext cx="1127760" cy="228600"/>
          </a:xfrm>
        </p:spPr>
        <p:txBody>
          <a:bodyPr/>
          <a:lstStyle/>
          <a:p>
            <a:pPr>
              <a:lnSpc>
                <a:spcPts val="1400"/>
              </a:lnSpc>
            </a:pPr>
            <a:r>
              <a:rPr lang="en-US" b="1" dirty="0">
                <a:solidFill>
                  <a:schemeClr val="accent1"/>
                </a:solidFill>
                <a:latin typeface="Arial" charset="0"/>
              </a:rPr>
              <a:t>Pooja Adiseshu</a:t>
            </a:r>
          </a:p>
          <a:p>
            <a:endParaRPr lang="en-US" dirty="0"/>
          </a:p>
        </p:txBody>
      </p:sp>
      <p:pic>
        <p:nvPicPr>
          <p:cNvPr id="17" name="Content Placeholder 16"/>
          <p:cNvPicPr>
            <a:picLocks noGrp="1"/>
          </p:cNvPicPr>
          <p:nvPr>
            <p:ph sz="quarter" idx="17"/>
          </p:nvPr>
        </p:nvPicPr>
        <p:blipFill>
          <a:blip r:embed="rId4" cstate="print">
            <a:extLst>
              <a:ext uri="{28A0092B-C50C-407E-A947-70E740481C1C}">
                <a14:useLocalDpi xmlns:a14="http://schemas.microsoft.com/office/drawing/2010/main" val="0"/>
              </a:ext>
            </a:extLst>
          </a:blip>
          <a:stretch>
            <a:fillRect/>
          </a:stretch>
        </p:blipFill>
        <p:spPr>
          <a:xfrm>
            <a:off x="2318576" y="2782505"/>
            <a:ext cx="1110423" cy="1110423"/>
          </a:xfrm>
        </p:spPr>
      </p:pic>
      <p:sp>
        <p:nvSpPr>
          <p:cNvPr id="11" name="Content Placeholder 10"/>
          <p:cNvSpPr>
            <a:spLocks noGrp="1"/>
          </p:cNvSpPr>
          <p:nvPr>
            <p:ph sz="quarter" idx="18"/>
          </p:nvPr>
        </p:nvSpPr>
        <p:spPr>
          <a:xfrm>
            <a:off x="2318575" y="3968913"/>
            <a:ext cx="1307592" cy="228600"/>
          </a:xfrm>
        </p:spPr>
        <p:txBody>
          <a:bodyPr/>
          <a:lstStyle/>
          <a:p>
            <a:pPr>
              <a:lnSpc>
                <a:spcPts val="1400"/>
              </a:lnSpc>
            </a:pPr>
            <a:r>
              <a:rPr lang="en-US" b="1" dirty="0">
                <a:solidFill>
                  <a:schemeClr val="accent1"/>
                </a:solidFill>
                <a:latin typeface="Arial" charset="0"/>
              </a:rPr>
              <a:t>Prajwal Kuchangi</a:t>
            </a:r>
          </a:p>
          <a:p>
            <a:pPr lvl="3"/>
            <a:endParaRPr lang="en-US" dirty="0"/>
          </a:p>
          <a:p>
            <a:endParaRPr lang="en-US" dirty="0"/>
          </a:p>
          <a:p>
            <a:endParaRPr lang="en-US" dirty="0"/>
          </a:p>
        </p:txBody>
      </p:sp>
      <p:pic>
        <p:nvPicPr>
          <p:cNvPr id="23" name="Content Placeholder 13">
            <a:extLst>
              <a:ext uri="{FF2B5EF4-FFF2-40B4-BE49-F238E27FC236}">
                <a16:creationId xmlns:a16="http://schemas.microsoft.com/office/drawing/2014/main" id="{59484B84-605D-4E31-BB2D-4CEABA5F8F91}"/>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318577" y="1138682"/>
            <a:ext cx="1110423" cy="1110423"/>
          </a:xfrm>
          <a:prstGeom prst="rect">
            <a:avLst/>
          </a:prstGeom>
        </p:spPr>
      </p:pic>
      <p:sp>
        <p:nvSpPr>
          <p:cNvPr id="24" name="Content Placeholder 6">
            <a:extLst>
              <a:ext uri="{FF2B5EF4-FFF2-40B4-BE49-F238E27FC236}">
                <a16:creationId xmlns:a16="http://schemas.microsoft.com/office/drawing/2014/main" id="{5967A735-2ED7-4B4D-B960-A9301D27EEA2}"/>
              </a:ext>
            </a:extLst>
          </p:cNvPr>
          <p:cNvSpPr txBox="1">
            <a:spLocks/>
          </p:cNvSpPr>
          <p:nvPr/>
        </p:nvSpPr>
        <p:spPr>
          <a:xfrm>
            <a:off x="2318576" y="2331401"/>
            <a:ext cx="1127760" cy="178666"/>
          </a:xfrm>
          <a:prstGeom prst="rect">
            <a:avLst/>
          </a:prstGeom>
        </p:spPr>
        <p:txBody>
          <a:bodyPr vert="horz" lIns="0" tIns="0" rIns="0" bIns="0" rtlCol="0">
            <a:noAutofit/>
          </a:bodyPr>
          <a:lstStyle>
            <a:lvl1pPr marL="0" indent="0" algn="l" defTabSz="914400" rtl="0" eaLnBrk="1" latinLnBrk="0" hangingPunct="1">
              <a:lnSpc>
                <a:spcPct val="90000"/>
              </a:lnSpc>
              <a:spcBef>
                <a:spcPts val="0"/>
              </a:spcBef>
              <a:buFont typeface="Arial" pitchFamily="34" charset="0"/>
              <a:buNone/>
              <a:defRPr sz="1100" kern="1200">
                <a:solidFill>
                  <a:schemeClr val="tx1"/>
                </a:solidFill>
                <a:latin typeface="+mn-lt"/>
                <a:ea typeface="+mn-ea"/>
                <a:cs typeface="+mn-cs"/>
              </a:defRPr>
            </a:lvl1pPr>
            <a:lvl2pPr marL="114300" indent="-114300" algn="l" defTabSz="914400" rtl="0" eaLnBrk="1" latinLnBrk="0" hangingPunct="1">
              <a:lnSpc>
                <a:spcPct val="90000"/>
              </a:lnSpc>
              <a:spcBef>
                <a:spcPts val="0"/>
              </a:spcBef>
              <a:buClr>
                <a:schemeClr val="accent1"/>
              </a:buClr>
              <a:buSzPct val="90000"/>
              <a:buFont typeface="Arial" pitchFamily="34" charset="0"/>
              <a:buChar char="•"/>
              <a:defRPr sz="1100" kern="1200">
                <a:solidFill>
                  <a:schemeClr val="tx1"/>
                </a:solidFill>
                <a:latin typeface="+mn-lt"/>
                <a:ea typeface="+mn-ea"/>
                <a:cs typeface="+mn-cs"/>
              </a:defRPr>
            </a:lvl2pPr>
            <a:lvl3pPr marL="228600" indent="-114300" algn="l" defTabSz="914400" rtl="0" eaLnBrk="1" latinLnBrk="0" hangingPunct="1">
              <a:lnSpc>
                <a:spcPct val="90000"/>
              </a:lnSpc>
              <a:spcBef>
                <a:spcPts val="0"/>
              </a:spcBef>
              <a:buFont typeface="Arial" pitchFamily="34" charset="0"/>
              <a:buChar char="–"/>
              <a:defRPr sz="1100" kern="1200">
                <a:solidFill>
                  <a:schemeClr val="tx1"/>
                </a:solidFill>
                <a:latin typeface="+mn-lt"/>
                <a:ea typeface="+mn-ea"/>
                <a:cs typeface="+mn-cs"/>
              </a:defRPr>
            </a:lvl3pPr>
            <a:lvl4pPr marL="342900" indent="-114300" algn="l" defTabSz="914400" rtl="0" eaLnBrk="1" latinLnBrk="0" hangingPunct="1">
              <a:lnSpc>
                <a:spcPct val="90000"/>
              </a:lnSpc>
              <a:spcBef>
                <a:spcPts val="0"/>
              </a:spcBef>
              <a:buClr>
                <a:schemeClr val="accent1"/>
              </a:buClr>
              <a:buSzPct val="90000"/>
              <a:buFont typeface="Arial" pitchFamily="34" charset="0"/>
              <a:buChar char="•"/>
              <a:defRPr sz="900" kern="1200">
                <a:solidFill>
                  <a:schemeClr val="tx1"/>
                </a:solidFill>
                <a:latin typeface="+mn-lt"/>
                <a:ea typeface="+mn-ea"/>
                <a:cs typeface="+mn-cs"/>
              </a:defRPr>
            </a:lvl4pPr>
            <a:lvl5pPr marL="457200" indent="-114300" algn="l" defTabSz="914400" rtl="0" eaLnBrk="1" latinLnBrk="0" hangingPunct="1">
              <a:lnSpc>
                <a:spcPct val="90000"/>
              </a:lnSpc>
              <a:spcBef>
                <a:spcPts val="0"/>
              </a:spcBef>
              <a:buClrTx/>
              <a:buSzPct val="90000"/>
              <a:buFont typeface="Arial" pitchFamily="34" charset="0"/>
              <a:buChar char="−"/>
              <a:defRPr sz="900" kern="1200">
                <a:solidFill>
                  <a:schemeClr val="tx1"/>
                </a:solidFill>
                <a:latin typeface="+mn-lt"/>
                <a:ea typeface="+mn-ea"/>
                <a:cs typeface="+mn-cs"/>
              </a:defRPr>
            </a:lvl5pPr>
            <a:lvl6pPr marL="114300" indent="-114300" algn="l" defTabSz="914400" rtl="0" eaLnBrk="1" latinLnBrk="0" hangingPunct="1">
              <a:lnSpc>
                <a:spcPct val="90000"/>
              </a:lnSpc>
              <a:spcBef>
                <a:spcPts val="0"/>
              </a:spcBef>
              <a:buClr>
                <a:schemeClr val="accent1"/>
              </a:buClr>
              <a:buSzPct val="90000"/>
              <a:buFont typeface="Arial" pitchFamily="34" charset="0"/>
              <a:buChar char="•"/>
              <a:defRPr sz="1000" kern="1200">
                <a:solidFill>
                  <a:schemeClr val="tx1"/>
                </a:solidFill>
                <a:latin typeface="+mn-lt"/>
                <a:ea typeface="+mn-ea"/>
                <a:cs typeface="+mn-cs"/>
              </a:defRPr>
            </a:lvl6pPr>
            <a:lvl7pPr marL="114300" indent="-114300" algn="l" defTabSz="914400" rtl="0" eaLnBrk="1" latinLnBrk="0" hangingPunct="1">
              <a:lnSpc>
                <a:spcPct val="90000"/>
              </a:lnSpc>
              <a:spcBef>
                <a:spcPts val="0"/>
              </a:spcBef>
              <a:buClr>
                <a:schemeClr val="accent1"/>
              </a:buClr>
              <a:buSzPct val="90000"/>
              <a:buFont typeface="Arial" pitchFamily="34" charset="0"/>
              <a:buChar char="•"/>
              <a:defRPr sz="1000" kern="1200">
                <a:solidFill>
                  <a:schemeClr val="tx1"/>
                </a:solidFill>
                <a:latin typeface="+mn-lt"/>
                <a:ea typeface="+mn-ea"/>
                <a:cs typeface="+mn-cs"/>
              </a:defRPr>
            </a:lvl7pPr>
            <a:lvl8pPr marL="114300" indent="-114300" algn="l" defTabSz="914400" rtl="0" eaLnBrk="1" latinLnBrk="0" hangingPunct="1">
              <a:lnSpc>
                <a:spcPct val="90000"/>
              </a:lnSpc>
              <a:spcBef>
                <a:spcPts val="0"/>
              </a:spcBef>
              <a:buClr>
                <a:schemeClr val="accent1"/>
              </a:buClr>
              <a:buSzPct val="90000"/>
              <a:buFont typeface="Arial" pitchFamily="34" charset="0"/>
              <a:buChar char="•"/>
              <a:defRPr sz="1000" kern="1200">
                <a:solidFill>
                  <a:schemeClr val="tx1"/>
                </a:solidFill>
                <a:latin typeface="+mn-lt"/>
                <a:ea typeface="+mn-ea"/>
                <a:cs typeface="+mn-cs"/>
              </a:defRPr>
            </a:lvl8pPr>
            <a:lvl9pPr marL="114300" indent="-114300" algn="l" defTabSz="914400" rtl="0" eaLnBrk="1" latinLnBrk="0" hangingPunct="1">
              <a:lnSpc>
                <a:spcPct val="90000"/>
              </a:lnSpc>
              <a:spcBef>
                <a:spcPts val="0"/>
              </a:spcBef>
              <a:buClr>
                <a:schemeClr val="accent1"/>
              </a:buClr>
              <a:buSzPct val="90000"/>
              <a:buFont typeface="Arial" pitchFamily="34" charset="0"/>
              <a:buChar char="•"/>
              <a:tabLst/>
              <a:defRPr sz="1000" kern="1200">
                <a:solidFill>
                  <a:schemeClr val="tx1"/>
                </a:solidFill>
                <a:latin typeface="+mn-lt"/>
                <a:ea typeface="+mn-ea"/>
                <a:cs typeface="+mn-cs"/>
              </a:defRPr>
            </a:lvl9pPr>
          </a:lstStyle>
          <a:p>
            <a:pPr>
              <a:lnSpc>
                <a:spcPts val="1400"/>
              </a:lnSpc>
            </a:pPr>
            <a:r>
              <a:rPr lang="en-US" b="1" dirty="0">
                <a:solidFill>
                  <a:schemeClr val="accent1"/>
                </a:solidFill>
                <a:latin typeface="Arial" charset="0"/>
              </a:rPr>
              <a:t>Abhishek Saha</a:t>
            </a:r>
            <a:endParaRPr lang="en-US" dirty="0"/>
          </a:p>
          <a:p>
            <a:pPr>
              <a:lnSpc>
                <a:spcPts val="1400"/>
              </a:lnSpc>
            </a:pPr>
            <a:endParaRPr lang="en-US" dirty="0">
              <a:latin typeface="Arial" charset="0"/>
            </a:endParaRPr>
          </a:p>
          <a:p>
            <a:endParaRPr lang="en-US" dirty="0"/>
          </a:p>
          <a:p>
            <a:endParaRPr lang="en-US" dirty="0"/>
          </a:p>
        </p:txBody>
      </p:sp>
      <p:pic>
        <p:nvPicPr>
          <p:cNvPr id="21" name="Picture 20">
            <a:extLst>
              <a:ext uri="{FF2B5EF4-FFF2-40B4-BE49-F238E27FC236}">
                <a16:creationId xmlns:a16="http://schemas.microsoft.com/office/drawing/2014/main" id="{9F9FA035-F7D8-46B8-823E-375660699DF0}"/>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304800" y="913010"/>
            <a:ext cx="1775670" cy="33170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2" name="Rectangle: Rounded Corners 21">
            <a:extLst>
              <a:ext uri="{FF2B5EF4-FFF2-40B4-BE49-F238E27FC236}">
                <a16:creationId xmlns:a16="http://schemas.microsoft.com/office/drawing/2014/main" id="{6638BCE5-7351-403C-BC33-7FC59FC36453}"/>
              </a:ext>
            </a:extLst>
          </p:cNvPr>
          <p:cNvSpPr/>
          <p:nvPr/>
        </p:nvSpPr>
        <p:spPr>
          <a:xfrm>
            <a:off x="4876800" y="535214"/>
            <a:ext cx="4114800" cy="36622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Graduate students in M.S. Business Analytics </a:t>
            </a:r>
          </a:p>
          <a:p>
            <a:pPr marL="342900" indent="-342900">
              <a:buFont typeface="Arial" panose="020B0604020202020204" pitchFamily="34" charset="0"/>
              <a:buChar char="•"/>
            </a:pPr>
            <a:r>
              <a:rPr lang="en-US" sz="1600" dirty="0">
                <a:solidFill>
                  <a:schemeClr val="tx1"/>
                </a:solidFill>
              </a:rPr>
              <a:t>Leveraging our team’s combined 20+ years of experience across industries</a:t>
            </a:r>
          </a:p>
          <a:p>
            <a:pPr marL="742950" lvl="1" indent="-285750">
              <a:buFontTx/>
              <a:buChar char="-"/>
            </a:pPr>
            <a:r>
              <a:rPr lang="en-US" sz="1600" dirty="0">
                <a:solidFill>
                  <a:schemeClr val="tx1"/>
                </a:solidFill>
              </a:rPr>
              <a:t>Technology.</a:t>
            </a:r>
          </a:p>
          <a:p>
            <a:pPr marL="742950" lvl="1" indent="-285750">
              <a:buFontTx/>
              <a:buChar char="-"/>
            </a:pPr>
            <a:r>
              <a:rPr lang="en-US" sz="1600" dirty="0">
                <a:solidFill>
                  <a:schemeClr val="tx1"/>
                </a:solidFill>
              </a:rPr>
              <a:t>Finance.</a:t>
            </a:r>
          </a:p>
          <a:p>
            <a:pPr marL="742950" lvl="1" indent="-285750">
              <a:buFontTx/>
              <a:buChar char="-"/>
            </a:pPr>
            <a:r>
              <a:rPr lang="en-US" sz="1600">
                <a:solidFill>
                  <a:schemeClr val="tx1"/>
                </a:solidFill>
              </a:rPr>
              <a:t>Consulting</a:t>
            </a:r>
            <a:endParaRPr lang="en-US" sz="1600" dirty="0">
              <a:solidFill>
                <a:schemeClr val="tx1"/>
              </a:solidFill>
            </a:endParaRPr>
          </a:p>
          <a:p>
            <a:endParaRPr lang="en-US" sz="1600" i="1" dirty="0">
              <a:solidFill>
                <a:schemeClr val="tx1"/>
              </a:solidFill>
            </a:endParaRPr>
          </a:p>
          <a:p>
            <a:pPr algn="ctr"/>
            <a:r>
              <a:rPr lang="en-US" sz="1600" i="1" dirty="0">
                <a:solidFill>
                  <a:schemeClr val="tx1"/>
                </a:solidFill>
              </a:rPr>
              <a:t>“Turning Analytics into Insights”</a:t>
            </a:r>
          </a:p>
        </p:txBody>
      </p:sp>
      <p:sp>
        <p:nvSpPr>
          <p:cNvPr id="3" name="Footer Placeholder 2">
            <a:extLst>
              <a:ext uri="{FF2B5EF4-FFF2-40B4-BE49-F238E27FC236}">
                <a16:creationId xmlns:a16="http://schemas.microsoft.com/office/drawing/2014/main" id="{00DA1B2B-D819-4D20-9389-2ED1FFBD7A38}"/>
              </a:ext>
            </a:extLst>
          </p:cNvPr>
          <p:cNvSpPr>
            <a:spLocks noGrp="1"/>
          </p:cNvSpPr>
          <p:nvPr>
            <p:ph type="ftr" sz="quarter" idx="11"/>
          </p:nvPr>
        </p:nvSpPr>
        <p:spPr/>
        <p:txBody>
          <a:bodyPr/>
          <a:lstStyle/>
          <a:p>
            <a:r>
              <a:rPr lang="en-US"/>
              <a:t>Team The Good Karma - PRMIA 2019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9679-983C-411E-BBCD-4AE0F2853B3B}"/>
              </a:ext>
            </a:extLst>
          </p:cNvPr>
          <p:cNvSpPr>
            <a:spLocks noGrp="1"/>
          </p:cNvSpPr>
          <p:nvPr>
            <p:ph type="title"/>
          </p:nvPr>
        </p:nvSpPr>
        <p:spPr>
          <a:xfrm>
            <a:off x="304800" y="266700"/>
            <a:ext cx="6345936" cy="247650"/>
          </a:xfrm>
        </p:spPr>
        <p:txBody>
          <a:bodyPr/>
          <a:lstStyle/>
          <a:p>
            <a:r>
              <a:rPr lang="en-US" b="1" dirty="0"/>
              <a:t>What is a </a:t>
            </a:r>
            <a:r>
              <a:rPr lang="en-US" b="1" i="1" dirty="0"/>
              <a:t>“poison pill”</a:t>
            </a:r>
            <a:r>
              <a:rPr lang="en-US" b="1" dirty="0"/>
              <a:t>?</a:t>
            </a:r>
          </a:p>
        </p:txBody>
      </p:sp>
      <p:sp>
        <p:nvSpPr>
          <p:cNvPr id="3" name="Rectangle 2">
            <a:extLst>
              <a:ext uri="{FF2B5EF4-FFF2-40B4-BE49-F238E27FC236}">
                <a16:creationId xmlns:a16="http://schemas.microsoft.com/office/drawing/2014/main" id="{88541D4A-71ED-4D44-A95B-5A95F0F3A281}"/>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1</a:t>
            </a:r>
          </a:p>
        </p:txBody>
      </p:sp>
      <p:sp>
        <p:nvSpPr>
          <p:cNvPr id="29" name="Slide Number Placeholder 4">
            <a:extLst>
              <a:ext uri="{FF2B5EF4-FFF2-40B4-BE49-F238E27FC236}">
                <a16:creationId xmlns:a16="http://schemas.microsoft.com/office/drawing/2014/main" id="{F50B6B06-CB35-47EB-ABA5-1A6B5DC3C0FC}"/>
              </a:ext>
            </a:extLst>
          </p:cNvPr>
          <p:cNvSpPr>
            <a:spLocks noGrp="1"/>
          </p:cNvSpPr>
          <p:nvPr>
            <p:ph type="sldNum" sz="quarter" idx="12"/>
          </p:nvPr>
        </p:nvSpPr>
        <p:spPr>
          <a:xfrm>
            <a:off x="7872984" y="4780026"/>
            <a:ext cx="950976" cy="102870"/>
          </a:xfrm>
        </p:spPr>
        <p:txBody>
          <a:bodyPr/>
          <a:lstStyle/>
          <a:p>
            <a:fld id="{D626626A-31BC-42D5-8B98-F47D2A66E9E4}" type="slidenum">
              <a:rPr lang="en-US" smtClean="0"/>
              <a:pPr/>
              <a:t>3</a:t>
            </a:fld>
            <a:endParaRPr lang="en-US" dirty="0"/>
          </a:p>
        </p:txBody>
      </p:sp>
      <p:sp>
        <p:nvSpPr>
          <p:cNvPr id="5" name="TextBox 4">
            <a:extLst>
              <a:ext uri="{FF2B5EF4-FFF2-40B4-BE49-F238E27FC236}">
                <a16:creationId xmlns:a16="http://schemas.microsoft.com/office/drawing/2014/main" id="{E7276A44-F902-4A97-8302-C957D1DBC3D2}"/>
              </a:ext>
            </a:extLst>
          </p:cNvPr>
          <p:cNvSpPr txBox="1"/>
          <p:nvPr/>
        </p:nvSpPr>
        <p:spPr>
          <a:xfrm>
            <a:off x="381000" y="742950"/>
            <a:ext cx="83820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Poison pill defense, also known as a shareholder rights plan, is used by the company's board of directors to guard against a hostile takeover.</a:t>
            </a:r>
          </a:p>
          <a:p>
            <a:pPr marL="285750" indent="-285750">
              <a:buFont typeface="Arial" panose="020B0604020202020204" pitchFamily="34" charset="0"/>
              <a:buChar char="•"/>
            </a:pPr>
            <a:r>
              <a:rPr lang="en-US" dirty="0"/>
              <a:t>Situation – </a:t>
            </a:r>
          </a:p>
          <a:p>
            <a:pPr marL="742950" lvl="1" indent="-285750">
              <a:buFont typeface="Arial" panose="020B0604020202020204" pitchFamily="34" charset="0"/>
              <a:buChar char="•"/>
            </a:pPr>
            <a:r>
              <a:rPr lang="en-US" dirty="0"/>
              <a:t>For instance, someone buys 20%, of the company shares he is a bidder now who can take over the company. In reaction to this, the board issues new shares at a discounted price and the other shareholders have the right to buy newly released shares. If the other shareholders can buy the recently issued shares at a discounted price, the percentage of that one shareholder dilutes and the cost of bid increases. Under these circumstances, the bidder will be less inclined to take over the corporation without the board's approval.</a:t>
            </a:r>
          </a:p>
        </p:txBody>
      </p:sp>
      <p:sp>
        <p:nvSpPr>
          <p:cNvPr id="4" name="Footer Placeholder 3">
            <a:extLst>
              <a:ext uri="{FF2B5EF4-FFF2-40B4-BE49-F238E27FC236}">
                <a16:creationId xmlns:a16="http://schemas.microsoft.com/office/drawing/2014/main" id="{FA7B20D2-2757-4C3A-BF3E-C4945E8FDC8B}"/>
              </a:ext>
            </a:extLst>
          </p:cNvPr>
          <p:cNvSpPr>
            <a:spLocks noGrp="1"/>
          </p:cNvSpPr>
          <p:nvPr>
            <p:ph type="ftr" sz="quarter" idx="11"/>
          </p:nvPr>
        </p:nvSpPr>
        <p:spPr/>
        <p:txBody>
          <a:bodyPr/>
          <a:lstStyle/>
          <a:p>
            <a:r>
              <a:rPr lang="en-US"/>
              <a:t>Team The Good Karma - PRMIA 2019</a:t>
            </a:r>
            <a:endParaRPr lang="en-US" dirty="0"/>
          </a:p>
        </p:txBody>
      </p:sp>
    </p:spTree>
    <p:extLst>
      <p:ext uri="{BB962C8B-B14F-4D97-AF65-F5344CB8AC3E}">
        <p14:creationId xmlns:p14="http://schemas.microsoft.com/office/powerpoint/2010/main" val="1457532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132DE79-0E15-4174-B7B5-FF7F27E9310E}"/>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1</a:t>
            </a:r>
          </a:p>
        </p:txBody>
      </p:sp>
      <p:sp>
        <p:nvSpPr>
          <p:cNvPr id="7" name="Slide Number Placeholder 4">
            <a:extLst>
              <a:ext uri="{FF2B5EF4-FFF2-40B4-BE49-F238E27FC236}">
                <a16:creationId xmlns:a16="http://schemas.microsoft.com/office/drawing/2014/main" id="{15D4F135-1902-4161-B598-E95D76853C10}"/>
              </a:ext>
            </a:extLst>
          </p:cNvPr>
          <p:cNvSpPr>
            <a:spLocks noGrp="1"/>
          </p:cNvSpPr>
          <p:nvPr>
            <p:ph type="sldNum" sz="quarter" idx="12"/>
          </p:nvPr>
        </p:nvSpPr>
        <p:spPr>
          <a:xfrm>
            <a:off x="7872984" y="4780026"/>
            <a:ext cx="950976" cy="102870"/>
          </a:xfrm>
        </p:spPr>
        <p:txBody>
          <a:bodyPr/>
          <a:lstStyle/>
          <a:p>
            <a:fld id="{D626626A-31BC-42D5-8B98-F47D2A66E9E4}" type="slidenum">
              <a:rPr lang="en-US" smtClean="0"/>
              <a:pPr/>
              <a:t>4</a:t>
            </a:fld>
            <a:endParaRPr lang="en-US" dirty="0"/>
          </a:p>
        </p:txBody>
      </p:sp>
      <p:sp>
        <p:nvSpPr>
          <p:cNvPr id="8" name="TextBox 7">
            <a:extLst>
              <a:ext uri="{FF2B5EF4-FFF2-40B4-BE49-F238E27FC236}">
                <a16:creationId xmlns:a16="http://schemas.microsoft.com/office/drawing/2014/main" id="{A92F121B-A441-4FC7-9987-6EA26399C136}"/>
              </a:ext>
            </a:extLst>
          </p:cNvPr>
          <p:cNvSpPr txBox="1"/>
          <p:nvPr/>
        </p:nvSpPr>
        <p:spPr>
          <a:xfrm>
            <a:off x="381000" y="742950"/>
            <a:ext cx="8382000" cy="3385542"/>
          </a:xfrm>
          <a:prstGeom prst="rect">
            <a:avLst/>
          </a:prstGeom>
          <a:noFill/>
        </p:spPr>
        <p:txBody>
          <a:bodyPr wrap="square" rtlCol="0">
            <a:spAutoFit/>
          </a:bodyPr>
          <a:lstStyle/>
          <a:p>
            <a:pPr marL="285750" indent="-285750">
              <a:buFont typeface="Arial" panose="020B0604020202020204" pitchFamily="34" charset="0"/>
              <a:buChar char="•"/>
            </a:pPr>
            <a:r>
              <a:rPr lang="en-US" dirty="0"/>
              <a:t>We argue that it is good from the shareholders perspective.</a:t>
            </a:r>
          </a:p>
          <a:p>
            <a:endParaRPr lang="en-US" sz="1600" dirty="0"/>
          </a:p>
          <a:p>
            <a:pPr marL="742950" lvl="1" indent="-285750">
              <a:buFont typeface="Arial" panose="020B0604020202020204" pitchFamily="34" charset="0"/>
              <a:buChar char="•"/>
            </a:pPr>
            <a:r>
              <a:rPr lang="en-US" dirty="0"/>
              <a:t>Since the board has the power to activate the poison pill, this avoids the bidder from negotiating with other shareholder and getting into an alliance or make malicious attempt to gain control over shares. </a:t>
            </a:r>
          </a:p>
          <a:p>
            <a:pPr marL="742950" lvl="1" indent="-285750">
              <a:buFont typeface="Arial" panose="020B0604020202020204" pitchFamily="34" charset="0"/>
              <a:buChar char="•"/>
            </a:pPr>
            <a:r>
              <a:rPr lang="en-US" dirty="0"/>
              <a:t>The poison pill pressurizes the bidder to present their best proposal.</a:t>
            </a:r>
          </a:p>
          <a:p>
            <a:pPr marL="742950" lvl="1" indent="-285750">
              <a:buFont typeface="Arial" panose="020B0604020202020204" pitchFamily="34" charset="0"/>
              <a:buChar char="•"/>
            </a:pPr>
            <a:r>
              <a:rPr lang="en-US" dirty="0"/>
              <a:t>The board works more closely with the managers than the shareholders do, the board is in a better position to access the prospective growth of the company.</a:t>
            </a:r>
          </a:p>
          <a:p>
            <a:pPr marL="742950" lvl="1" indent="-285750">
              <a:buFont typeface="Arial" panose="020B0604020202020204" pitchFamily="34" charset="0"/>
              <a:buChar char="•"/>
            </a:pPr>
            <a:r>
              <a:rPr lang="en-US" dirty="0"/>
              <a:t>Research at J.P Morgan showed that since 1997, corporations which had poison pill defense mechanism in place have received on an average 4% premium at takeover as compared to the companies without poison pill.</a:t>
            </a:r>
          </a:p>
        </p:txBody>
      </p:sp>
      <p:sp>
        <p:nvSpPr>
          <p:cNvPr id="10" name="Title 9">
            <a:extLst>
              <a:ext uri="{FF2B5EF4-FFF2-40B4-BE49-F238E27FC236}">
                <a16:creationId xmlns:a16="http://schemas.microsoft.com/office/drawing/2014/main" id="{FF533B3A-6DDA-4F19-8195-E2EDE6E49DBC}"/>
              </a:ext>
            </a:extLst>
          </p:cNvPr>
          <p:cNvSpPr>
            <a:spLocks noGrp="1"/>
          </p:cNvSpPr>
          <p:nvPr>
            <p:ph type="title"/>
          </p:nvPr>
        </p:nvSpPr>
        <p:spPr>
          <a:xfrm>
            <a:off x="304800" y="266700"/>
            <a:ext cx="7467600" cy="713232"/>
          </a:xfrm>
        </p:spPr>
        <p:txBody>
          <a:bodyPr/>
          <a:lstStyle/>
          <a:p>
            <a:r>
              <a:rPr lang="en-US" b="1" dirty="0"/>
              <a:t>Is the poison pill good from shareholder’s perspective?</a:t>
            </a:r>
            <a:br>
              <a:rPr lang="en-US" b="1" dirty="0"/>
            </a:br>
            <a:endParaRPr lang="en-US" b="1" dirty="0"/>
          </a:p>
        </p:txBody>
      </p:sp>
      <p:sp>
        <p:nvSpPr>
          <p:cNvPr id="12" name="Footer Placeholder 11">
            <a:extLst>
              <a:ext uri="{FF2B5EF4-FFF2-40B4-BE49-F238E27FC236}">
                <a16:creationId xmlns:a16="http://schemas.microsoft.com/office/drawing/2014/main" id="{5E6FE640-C822-4ECC-9D3B-916BD5C6F0E5}"/>
              </a:ext>
            </a:extLst>
          </p:cNvPr>
          <p:cNvSpPr>
            <a:spLocks noGrp="1"/>
          </p:cNvSpPr>
          <p:nvPr>
            <p:ph type="ftr" sz="quarter" idx="11"/>
          </p:nvPr>
        </p:nvSpPr>
        <p:spPr/>
        <p:txBody>
          <a:bodyPr/>
          <a:lstStyle/>
          <a:p>
            <a:r>
              <a:rPr lang="en-US"/>
              <a:t>Team The Good Karma - PRMIA 2019</a:t>
            </a:r>
            <a:endParaRPr lang="en-US" dirty="0"/>
          </a:p>
        </p:txBody>
      </p:sp>
    </p:spTree>
    <p:extLst>
      <p:ext uri="{BB962C8B-B14F-4D97-AF65-F5344CB8AC3E}">
        <p14:creationId xmlns:p14="http://schemas.microsoft.com/office/powerpoint/2010/main" val="135671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9679-983C-411E-BBCD-4AE0F2853B3B}"/>
              </a:ext>
            </a:extLst>
          </p:cNvPr>
          <p:cNvSpPr>
            <a:spLocks noGrp="1"/>
          </p:cNvSpPr>
          <p:nvPr>
            <p:ph type="title"/>
          </p:nvPr>
        </p:nvSpPr>
        <p:spPr>
          <a:xfrm>
            <a:off x="304800" y="266700"/>
            <a:ext cx="6345936" cy="247650"/>
          </a:xfrm>
        </p:spPr>
        <p:txBody>
          <a:bodyPr/>
          <a:lstStyle/>
          <a:p>
            <a:r>
              <a:rPr lang="en-US" b="1" dirty="0"/>
              <a:t>Proposed model for Earnings at Risk (</a:t>
            </a:r>
            <a:r>
              <a:rPr lang="en-US" b="1" dirty="0" err="1"/>
              <a:t>EaR</a:t>
            </a:r>
            <a:r>
              <a:rPr lang="en-US" b="1" dirty="0"/>
              <a:t>).</a:t>
            </a:r>
          </a:p>
        </p:txBody>
      </p:sp>
      <p:sp>
        <p:nvSpPr>
          <p:cNvPr id="3" name="Rectangle 2">
            <a:extLst>
              <a:ext uri="{FF2B5EF4-FFF2-40B4-BE49-F238E27FC236}">
                <a16:creationId xmlns:a16="http://schemas.microsoft.com/office/drawing/2014/main" id="{88541D4A-71ED-4D44-A95B-5A95F0F3A281}"/>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2.a</a:t>
            </a:r>
          </a:p>
        </p:txBody>
      </p:sp>
      <p:sp>
        <p:nvSpPr>
          <p:cNvPr id="29" name="Slide Number Placeholder 4">
            <a:extLst>
              <a:ext uri="{FF2B5EF4-FFF2-40B4-BE49-F238E27FC236}">
                <a16:creationId xmlns:a16="http://schemas.microsoft.com/office/drawing/2014/main" id="{F50B6B06-CB35-47EB-ABA5-1A6B5DC3C0FC}"/>
              </a:ext>
            </a:extLst>
          </p:cNvPr>
          <p:cNvSpPr>
            <a:spLocks noGrp="1"/>
          </p:cNvSpPr>
          <p:nvPr>
            <p:ph type="sldNum" sz="quarter" idx="12"/>
          </p:nvPr>
        </p:nvSpPr>
        <p:spPr>
          <a:xfrm>
            <a:off x="7872984" y="4780026"/>
            <a:ext cx="950976" cy="102870"/>
          </a:xfrm>
        </p:spPr>
        <p:txBody>
          <a:bodyPr/>
          <a:lstStyle/>
          <a:p>
            <a:fld id="{D626626A-31BC-42D5-8B98-F47D2A66E9E4}" type="slidenum">
              <a:rPr lang="en-US" smtClean="0"/>
              <a:pPr/>
              <a:t>5</a:t>
            </a:fld>
            <a:endParaRPr lang="en-US" dirty="0"/>
          </a:p>
        </p:txBody>
      </p:sp>
      <p:sp>
        <p:nvSpPr>
          <p:cNvPr id="5" name="TextBox 4">
            <a:extLst>
              <a:ext uri="{FF2B5EF4-FFF2-40B4-BE49-F238E27FC236}">
                <a16:creationId xmlns:a16="http://schemas.microsoft.com/office/drawing/2014/main" id="{953C3BAE-8CC4-4B36-A115-F6E6AF46FB46}"/>
              </a:ext>
            </a:extLst>
          </p:cNvPr>
          <p:cNvSpPr txBox="1"/>
          <p:nvPr/>
        </p:nvSpPr>
        <p:spPr>
          <a:xfrm>
            <a:off x="381000" y="742950"/>
            <a:ext cx="8382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Six significant risks to focus on were identified by Willis Report.</a:t>
            </a:r>
          </a:p>
          <a:p>
            <a:pPr marL="285750" indent="-285750">
              <a:buFont typeface="Arial" panose="020B0604020202020204" pitchFamily="34" charset="0"/>
              <a:buChar char="•"/>
            </a:pPr>
            <a:r>
              <a:rPr lang="en-US" dirty="0"/>
              <a:t>Of those six, weather, inventory, and commodity are risks that would vary with the type of grain. We should also note that the impact and variance would be high in weather factor relative to inventory and commodity.</a:t>
            </a:r>
          </a:p>
        </p:txBody>
      </p:sp>
      <p:sp>
        <p:nvSpPr>
          <p:cNvPr id="4" name="Footer Placeholder 3">
            <a:extLst>
              <a:ext uri="{FF2B5EF4-FFF2-40B4-BE49-F238E27FC236}">
                <a16:creationId xmlns:a16="http://schemas.microsoft.com/office/drawing/2014/main" id="{D50F4AEC-A307-49A7-8493-7C34E52134CA}"/>
              </a:ext>
            </a:extLst>
          </p:cNvPr>
          <p:cNvSpPr>
            <a:spLocks noGrp="1"/>
          </p:cNvSpPr>
          <p:nvPr>
            <p:ph type="ftr" sz="quarter" idx="11"/>
          </p:nvPr>
        </p:nvSpPr>
        <p:spPr/>
        <p:txBody>
          <a:bodyPr/>
          <a:lstStyle/>
          <a:p>
            <a:r>
              <a:rPr lang="en-US"/>
              <a:t>Team The Good Karma - PRMIA 2019</a:t>
            </a:r>
            <a:endParaRPr lang="en-US" dirty="0"/>
          </a:p>
        </p:txBody>
      </p:sp>
      <p:graphicFrame>
        <p:nvGraphicFramePr>
          <p:cNvPr id="6" name="Diagram 5">
            <a:extLst>
              <a:ext uri="{FF2B5EF4-FFF2-40B4-BE49-F238E27FC236}">
                <a16:creationId xmlns:a16="http://schemas.microsoft.com/office/drawing/2014/main" id="{EBF84227-D766-4346-B425-E253A51E3B0F}"/>
              </a:ext>
            </a:extLst>
          </p:cNvPr>
          <p:cNvGraphicFramePr/>
          <p:nvPr>
            <p:extLst>
              <p:ext uri="{D42A27DB-BD31-4B8C-83A1-F6EECF244321}">
                <p14:modId xmlns:p14="http://schemas.microsoft.com/office/powerpoint/2010/main" val="2835000228"/>
              </p:ext>
            </p:extLst>
          </p:nvPr>
        </p:nvGraphicFramePr>
        <p:xfrm>
          <a:off x="1524000" y="2481700"/>
          <a:ext cx="6096000" cy="149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515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4F18-1050-4DCD-9D8F-83836920A8C1}"/>
              </a:ext>
            </a:extLst>
          </p:cNvPr>
          <p:cNvSpPr>
            <a:spLocks noGrp="1"/>
          </p:cNvSpPr>
          <p:nvPr>
            <p:ph type="title"/>
          </p:nvPr>
        </p:nvSpPr>
        <p:spPr/>
        <p:txBody>
          <a:bodyPr/>
          <a:lstStyle/>
          <a:p>
            <a:r>
              <a:rPr lang="en-US" b="1" dirty="0"/>
              <a:t>The model assumptions and assessment.</a:t>
            </a:r>
          </a:p>
        </p:txBody>
      </p:sp>
      <p:sp>
        <p:nvSpPr>
          <p:cNvPr id="3" name="Footer Placeholder 2">
            <a:extLst>
              <a:ext uri="{FF2B5EF4-FFF2-40B4-BE49-F238E27FC236}">
                <a16:creationId xmlns:a16="http://schemas.microsoft.com/office/drawing/2014/main" id="{F819AD1F-A770-4B6C-BFFB-CBDA894702C0}"/>
              </a:ext>
            </a:extLst>
          </p:cNvPr>
          <p:cNvSpPr>
            <a:spLocks noGrp="1"/>
          </p:cNvSpPr>
          <p:nvPr>
            <p:ph type="ftr" sz="quarter" idx="11"/>
          </p:nvPr>
        </p:nvSpPr>
        <p:spPr/>
        <p:txBody>
          <a:bodyPr/>
          <a:lstStyle/>
          <a:p>
            <a:r>
              <a:rPr lang="en-US"/>
              <a:t>Team The Good Karma - PRMIA 2019</a:t>
            </a:r>
            <a:endParaRPr lang="en-US" dirty="0"/>
          </a:p>
        </p:txBody>
      </p:sp>
      <p:sp>
        <p:nvSpPr>
          <p:cNvPr id="4" name="Slide Number Placeholder 3">
            <a:extLst>
              <a:ext uri="{FF2B5EF4-FFF2-40B4-BE49-F238E27FC236}">
                <a16:creationId xmlns:a16="http://schemas.microsoft.com/office/drawing/2014/main" id="{24504DC2-276C-4D7D-ADD8-2943AA55D0A7}"/>
              </a:ext>
            </a:extLst>
          </p:cNvPr>
          <p:cNvSpPr>
            <a:spLocks noGrp="1"/>
          </p:cNvSpPr>
          <p:nvPr>
            <p:ph type="sldNum" sz="quarter" idx="12"/>
          </p:nvPr>
        </p:nvSpPr>
        <p:spPr/>
        <p:txBody>
          <a:bodyPr/>
          <a:lstStyle/>
          <a:p>
            <a:fld id="{D626626A-31BC-42D5-8B98-F47D2A66E9E4}" type="slidenum">
              <a:rPr lang="en-US" smtClean="0"/>
              <a:pPr/>
              <a:t>6</a:t>
            </a:fld>
            <a:endParaRPr lang="en-US" dirty="0"/>
          </a:p>
        </p:txBody>
      </p:sp>
      <p:sp>
        <p:nvSpPr>
          <p:cNvPr id="5" name="Rectangle 4">
            <a:extLst>
              <a:ext uri="{FF2B5EF4-FFF2-40B4-BE49-F238E27FC236}">
                <a16:creationId xmlns:a16="http://schemas.microsoft.com/office/drawing/2014/main" id="{2F539122-E55F-46BB-9514-68B4721A0D74}"/>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2.a</a:t>
            </a:r>
          </a:p>
        </p:txBody>
      </p:sp>
      <p:sp>
        <p:nvSpPr>
          <p:cNvPr id="6" name="TextBox 5">
            <a:extLst>
              <a:ext uri="{FF2B5EF4-FFF2-40B4-BE49-F238E27FC236}">
                <a16:creationId xmlns:a16="http://schemas.microsoft.com/office/drawing/2014/main" id="{C590063D-EB48-4495-AE51-BD62C4CFC00E}"/>
              </a:ext>
            </a:extLst>
          </p:cNvPr>
          <p:cNvSpPr txBox="1"/>
          <p:nvPr/>
        </p:nvSpPr>
        <p:spPr>
          <a:xfrm>
            <a:off x="381000" y="742950"/>
            <a:ext cx="83820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From the 1998 data, we can estimate the % contribution to revenue of each business function and allocate risk accordingly.</a:t>
            </a:r>
          </a:p>
          <a:p>
            <a:pPr marL="285750" indent="-285750">
              <a:buFont typeface="Arial" panose="020B0604020202020204" pitchFamily="34" charset="0"/>
              <a:buChar char="•"/>
            </a:pPr>
            <a:r>
              <a:rPr lang="en-US" dirty="0"/>
              <a:t>Since the government issuing a floor price regulates the board grain prices, its price fluctuation will be less and the impact on UGG’s revenue also will be less.</a:t>
            </a:r>
          </a:p>
          <a:p>
            <a:pPr marL="285750" indent="-285750">
              <a:buFont typeface="Arial" panose="020B0604020202020204" pitchFamily="34" charset="0"/>
              <a:buChar char="•"/>
            </a:pPr>
            <a:r>
              <a:rPr lang="en-US" dirty="0"/>
              <a:t>Risks associated with board and non-board grains are significantly different and need to be calculated separately.</a:t>
            </a:r>
            <a:endParaRPr lang="en-US" sz="1600" dirty="0"/>
          </a:p>
          <a:p>
            <a:pPr marL="285750" indent="-285750">
              <a:buFont typeface="Arial" panose="020B0604020202020204" pitchFamily="34" charset="0"/>
              <a:buChar char="•"/>
            </a:pPr>
            <a:r>
              <a:rPr lang="en-US" dirty="0"/>
              <a:t>The price variation of each crop within the business functions, because the weather conditions will affect each yield differently.</a:t>
            </a:r>
          </a:p>
          <a:p>
            <a:pPr marL="285750" indent="-285750">
              <a:buFont typeface="Arial" panose="020B0604020202020204" pitchFamily="34" charset="0"/>
              <a:buChar char="•"/>
            </a:pPr>
            <a:r>
              <a:rPr lang="en-US" dirty="0"/>
              <a:t>Assign the risk associated with each crop using probability.</a:t>
            </a:r>
            <a:endParaRPr lang="en-US" sz="1600" dirty="0"/>
          </a:p>
        </p:txBody>
      </p:sp>
      <p:pic>
        <p:nvPicPr>
          <p:cNvPr id="7" name="Picture 6" descr="cid:image001.jpg@01D4B0B5.2F566FB0">
            <a:extLst>
              <a:ext uri="{FF2B5EF4-FFF2-40B4-BE49-F238E27FC236}">
                <a16:creationId xmlns:a16="http://schemas.microsoft.com/office/drawing/2014/main" id="{382E20BE-BB13-4C33-9EB9-C5CF040F9F37}"/>
              </a:ext>
            </a:extLst>
          </p:cNvPr>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2438400" y="3603374"/>
            <a:ext cx="3309885" cy="1345311"/>
          </a:xfrm>
          <a:prstGeom prst="rect">
            <a:avLst/>
          </a:prstGeom>
          <a:noFill/>
          <a:ln>
            <a:noFill/>
          </a:ln>
        </p:spPr>
      </p:pic>
    </p:spTree>
    <p:extLst>
      <p:ext uri="{BB962C8B-B14F-4D97-AF65-F5344CB8AC3E}">
        <p14:creationId xmlns:p14="http://schemas.microsoft.com/office/powerpoint/2010/main" val="39868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8FA8-D23B-4810-BE69-31EF25C10006}"/>
              </a:ext>
            </a:extLst>
          </p:cNvPr>
          <p:cNvSpPr>
            <a:spLocks noGrp="1"/>
          </p:cNvSpPr>
          <p:nvPr>
            <p:ph type="title"/>
          </p:nvPr>
        </p:nvSpPr>
        <p:spPr>
          <a:xfrm>
            <a:off x="304800" y="266700"/>
            <a:ext cx="8153400" cy="681712"/>
          </a:xfrm>
        </p:spPr>
        <p:txBody>
          <a:bodyPr/>
          <a:lstStyle/>
          <a:p>
            <a:r>
              <a:rPr lang="en-US" b="1" dirty="0"/>
              <a:t>Corn and wheat prices generally tend to increase starting from November to March- April. Therefore, a general solution would be to enter into a futures contract with a long hedge starting from November till end of March</a:t>
            </a:r>
          </a:p>
        </p:txBody>
      </p:sp>
      <p:sp>
        <p:nvSpPr>
          <p:cNvPr id="3" name="Footer Placeholder 2">
            <a:extLst>
              <a:ext uri="{FF2B5EF4-FFF2-40B4-BE49-F238E27FC236}">
                <a16:creationId xmlns:a16="http://schemas.microsoft.com/office/drawing/2014/main" id="{69D79042-10BD-4416-B5AA-12B36DA57DEC}"/>
              </a:ext>
            </a:extLst>
          </p:cNvPr>
          <p:cNvSpPr>
            <a:spLocks noGrp="1"/>
          </p:cNvSpPr>
          <p:nvPr>
            <p:ph type="ftr" sz="quarter" idx="11"/>
          </p:nvPr>
        </p:nvSpPr>
        <p:spPr/>
        <p:txBody>
          <a:bodyPr/>
          <a:lstStyle/>
          <a:p>
            <a:r>
              <a:rPr lang="en-US"/>
              <a:t>Team The Good Karma - PRMIA 2019</a:t>
            </a:r>
            <a:endParaRPr lang="en-US" dirty="0"/>
          </a:p>
        </p:txBody>
      </p:sp>
      <p:sp>
        <p:nvSpPr>
          <p:cNvPr id="4" name="Slide Number Placeholder 3">
            <a:extLst>
              <a:ext uri="{FF2B5EF4-FFF2-40B4-BE49-F238E27FC236}">
                <a16:creationId xmlns:a16="http://schemas.microsoft.com/office/drawing/2014/main" id="{9252EF0F-CD63-41F7-961B-2EC9A0513A8B}"/>
              </a:ext>
            </a:extLst>
          </p:cNvPr>
          <p:cNvSpPr>
            <a:spLocks noGrp="1"/>
          </p:cNvSpPr>
          <p:nvPr>
            <p:ph type="sldNum" sz="quarter" idx="12"/>
          </p:nvPr>
        </p:nvSpPr>
        <p:spPr/>
        <p:txBody>
          <a:bodyPr/>
          <a:lstStyle/>
          <a:p>
            <a:fld id="{D626626A-31BC-42D5-8B98-F47D2A66E9E4}" type="slidenum">
              <a:rPr lang="en-US" smtClean="0"/>
              <a:pPr/>
              <a:t>7</a:t>
            </a:fld>
            <a:endParaRPr lang="en-US" dirty="0"/>
          </a:p>
        </p:txBody>
      </p:sp>
      <p:pic>
        <p:nvPicPr>
          <p:cNvPr id="6" name="Content Placeholder 5">
            <a:extLst>
              <a:ext uri="{FF2B5EF4-FFF2-40B4-BE49-F238E27FC236}">
                <a16:creationId xmlns:a16="http://schemas.microsoft.com/office/drawing/2014/main" id="{EA63B92D-DCB2-44C9-9E94-A3A35AB53162}"/>
              </a:ext>
            </a:extLst>
          </p:cNvPr>
          <p:cNvPicPr>
            <a:picLocks noGrp="1" noChangeAspect="1"/>
          </p:cNvPicPr>
          <p:nvPr>
            <p:ph sz="quarter" idx="13"/>
          </p:nvPr>
        </p:nvPicPr>
        <p:blipFill>
          <a:blip r:embed="rId2"/>
          <a:stretch>
            <a:fillRect/>
          </a:stretch>
        </p:blipFill>
        <p:spPr>
          <a:xfrm>
            <a:off x="249032" y="1473189"/>
            <a:ext cx="4061270" cy="2594888"/>
          </a:xfrm>
          <a:prstGeom prst="rect">
            <a:avLst/>
          </a:prstGeom>
        </p:spPr>
      </p:pic>
      <p:sp>
        <p:nvSpPr>
          <p:cNvPr id="7" name="TextBox 6">
            <a:extLst>
              <a:ext uri="{FF2B5EF4-FFF2-40B4-BE49-F238E27FC236}">
                <a16:creationId xmlns:a16="http://schemas.microsoft.com/office/drawing/2014/main" id="{1FF81167-6819-4C1A-874A-D6BC5ABA6E16}"/>
              </a:ext>
            </a:extLst>
          </p:cNvPr>
          <p:cNvSpPr txBox="1"/>
          <p:nvPr/>
        </p:nvSpPr>
        <p:spPr>
          <a:xfrm>
            <a:off x="228600" y="4120727"/>
            <a:ext cx="8153400" cy="553998"/>
          </a:xfrm>
          <a:prstGeom prst="rect">
            <a:avLst/>
          </a:prstGeom>
          <a:noFill/>
        </p:spPr>
        <p:txBody>
          <a:bodyPr wrap="square" rtlCol="0">
            <a:spAutoFit/>
          </a:bodyPr>
          <a:lstStyle/>
          <a:p>
            <a:r>
              <a:rPr lang="en-US" sz="1000" dirty="0">
                <a:hlinkClick r:id="rId3">
                  <a:extLst>
                    <a:ext uri="{A12FA001-AC4F-418D-AE19-62706E023703}">
                      <ahyp:hlinkClr xmlns:ahyp="http://schemas.microsoft.com/office/drawing/2018/hyperlinkcolor" val="tx"/>
                    </a:ext>
                  </a:extLst>
                </a:hlinkClick>
              </a:rPr>
              <a:t>References</a:t>
            </a:r>
          </a:p>
          <a:p>
            <a:r>
              <a:rPr lang="en-US" sz="1000" dirty="0">
                <a:hlinkClick r:id="rId3">
                  <a:extLst>
                    <a:ext uri="{A12FA001-AC4F-418D-AE19-62706E023703}">
                      <ahyp:hlinkClr xmlns:ahyp="http://schemas.microsoft.com/office/drawing/2018/hyperlinkcolor" val="tx"/>
                    </a:ext>
                  </a:extLst>
                </a:hlinkClick>
              </a:rPr>
              <a:t>https://farm.unl.edu/crop-price-patterns</a:t>
            </a:r>
            <a:endParaRPr lang="en-US" sz="1000" dirty="0"/>
          </a:p>
          <a:p>
            <a:r>
              <a:rPr lang="en-US" sz="1000" u="sng" dirty="0"/>
              <a:t>https://www.agriculture.com/markets/analysis/crops/corn-soybean-seasonal-patterns-are-changing</a:t>
            </a:r>
          </a:p>
        </p:txBody>
      </p:sp>
      <p:pic>
        <p:nvPicPr>
          <p:cNvPr id="8" name="Picture 7">
            <a:extLst>
              <a:ext uri="{FF2B5EF4-FFF2-40B4-BE49-F238E27FC236}">
                <a16:creationId xmlns:a16="http://schemas.microsoft.com/office/drawing/2014/main" id="{ED1AFED3-8878-4BF9-935A-AD34D776C29E}"/>
              </a:ext>
            </a:extLst>
          </p:cNvPr>
          <p:cNvPicPr>
            <a:picLocks noChangeAspect="1"/>
          </p:cNvPicPr>
          <p:nvPr/>
        </p:nvPicPr>
        <p:blipFill>
          <a:blip r:embed="rId4"/>
          <a:stretch>
            <a:fillRect/>
          </a:stretch>
        </p:blipFill>
        <p:spPr>
          <a:xfrm>
            <a:off x="4419600" y="1560958"/>
            <a:ext cx="4154171" cy="2419350"/>
          </a:xfrm>
          <a:prstGeom prst="rect">
            <a:avLst/>
          </a:prstGeom>
        </p:spPr>
      </p:pic>
      <p:sp>
        <p:nvSpPr>
          <p:cNvPr id="9" name="Rectangle 8">
            <a:extLst>
              <a:ext uri="{FF2B5EF4-FFF2-40B4-BE49-F238E27FC236}">
                <a16:creationId xmlns:a16="http://schemas.microsoft.com/office/drawing/2014/main" id="{52A5281A-B1B8-4DC1-B8DA-40C791B0A1C4}"/>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2.b</a:t>
            </a:r>
          </a:p>
        </p:txBody>
      </p:sp>
    </p:spTree>
    <p:extLst>
      <p:ext uri="{BB962C8B-B14F-4D97-AF65-F5344CB8AC3E}">
        <p14:creationId xmlns:p14="http://schemas.microsoft.com/office/powerpoint/2010/main" val="364214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9679-983C-411E-BBCD-4AE0F2853B3B}"/>
              </a:ext>
            </a:extLst>
          </p:cNvPr>
          <p:cNvSpPr>
            <a:spLocks noGrp="1"/>
          </p:cNvSpPr>
          <p:nvPr>
            <p:ph type="title"/>
          </p:nvPr>
        </p:nvSpPr>
        <p:spPr>
          <a:xfrm>
            <a:off x="304800" y="266700"/>
            <a:ext cx="7315200" cy="247650"/>
          </a:xfrm>
        </p:spPr>
        <p:txBody>
          <a:bodyPr/>
          <a:lstStyle/>
          <a:p>
            <a:r>
              <a:rPr lang="en-US" b="1" dirty="0"/>
              <a:t>The most effective hedging strategy corn and wheat.</a:t>
            </a:r>
          </a:p>
        </p:txBody>
      </p:sp>
      <p:sp>
        <p:nvSpPr>
          <p:cNvPr id="3" name="Rectangle 2">
            <a:extLst>
              <a:ext uri="{FF2B5EF4-FFF2-40B4-BE49-F238E27FC236}">
                <a16:creationId xmlns:a16="http://schemas.microsoft.com/office/drawing/2014/main" id="{88541D4A-71ED-4D44-A95B-5A95F0F3A281}"/>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2.b</a:t>
            </a:r>
          </a:p>
        </p:txBody>
      </p:sp>
      <p:sp>
        <p:nvSpPr>
          <p:cNvPr id="29" name="Slide Number Placeholder 4">
            <a:extLst>
              <a:ext uri="{FF2B5EF4-FFF2-40B4-BE49-F238E27FC236}">
                <a16:creationId xmlns:a16="http://schemas.microsoft.com/office/drawing/2014/main" id="{F50B6B06-CB35-47EB-ABA5-1A6B5DC3C0FC}"/>
              </a:ext>
            </a:extLst>
          </p:cNvPr>
          <p:cNvSpPr>
            <a:spLocks noGrp="1"/>
          </p:cNvSpPr>
          <p:nvPr>
            <p:ph type="sldNum" sz="quarter" idx="12"/>
          </p:nvPr>
        </p:nvSpPr>
        <p:spPr>
          <a:xfrm>
            <a:off x="7872984" y="4780026"/>
            <a:ext cx="950976" cy="102870"/>
          </a:xfrm>
        </p:spPr>
        <p:txBody>
          <a:bodyPr/>
          <a:lstStyle/>
          <a:p>
            <a:fld id="{D626626A-31BC-42D5-8B98-F47D2A66E9E4}" type="slidenum">
              <a:rPr lang="en-US" smtClean="0"/>
              <a:pPr/>
              <a:t>8</a:t>
            </a:fld>
            <a:endParaRPr lang="en-US" dirty="0"/>
          </a:p>
        </p:txBody>
      </p:sp>
      <p:sp>
        <p:nvSpPr>
          <p:cNvPr id="5" name="TextBox 4">
            <a:extLst>
              <a:ext uri="{FF2B5EF4-FFF2-40B4-BE49-F238E27FC236}">
                <a16:creationId xmlns:a16="http://schemas.microsoft.com/office/drawing/2014/main" id="{030BEB42-826E-402F-8C76-65DD5CA43F1D}"/>
              </a:ext>
            </a:extLst>
          </p:cNvPr>
          <p:cNvSpPr txBox="1"/>
          <p:nvPr/>
        </p:nvSpPr>
        <p:spPr>
          <a:xfrm>
            <a:off x="381000" y="742950"/>
            <a:ext cx="8382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Ideal hedging strategy would be extended futures position for $500mn portfolio.</a:t>
            </a:r>
          </a:p>
          <a:p>
            <a:pPr marL="285750" indent="-285750">
              <a:buFont typeface="Arial" panose="020B0604020202020204" pitchFamily="34" charset="0"/>
              <a:buChar char="•"/>
            </a:pPr>
            <a:r>
              <a:rPr lang="en-US" dirty="0"/>
              <a:t>Corn:</a:t>
            </a:r>
          </a:p>
          <a:p>
            <a:pPr marL="742950" lvl="1" indent="-285750">
              <a:buFont typeface="Arial" panose="020B0604020202020204" pitchFamily="34" charset="0"/>
              <a:buChar char="•"/>
            </a:pPr>
            <a:r>
              <a:rPr lang="en-US" dirty="0"/>
              <a:t>A 60% corn portfolio implies a USD 300mn portfolio. A price rise of 10 cents would impact the portfolio negatively by nearly USD 8mn.</a:t>
            </a:r>
          </a:p>
          <a:p>
            <a:pPr marL="742950" lvl="1" indent="-285750">
              <a:buFont typeface="Arial" panose="020B0604020202020204" pitchFamily="34" charset="0"/>
              <a:buChar char="•"/>
            </a:pPr>
            <a:r>
              <a:rPr lang="en-US" dirty="0"/>
              <a:t>Hedge against rising corn price by taking up a position in the corn futures market.</a:t>
            </a:r>
          </a:p>
          <a:p>
            <a:pPr marL="742950" lvl="1" indent="-285750">
              <a:buFont typeface="Arial" panose="020B0604020202020204" pitchFamily="34" charset="0"/>
              <a:buChar char="•"/>
            </a:pPr>
            <a:r>
              <a:rPr lang="en-US" dirty="0"/>
              <a:t>To implement the long hedge, enough corn futures are to be purchased to cover the quantity of corn needed for the business and should be stored for more than a month.</a:t>
            </a:r>
          </a:p>
          <a:p>
            <a:pPr marL="742950" lvl="1" indent="-285750">
              <a:buFont typeface="Arial" panose="020B0604020202020204" pitchFamily="34" charset="0"/>
              <a:buChar char="•"/>
            </a:pPr>
            <a:r>
              <a:rPr lang="en-US" dirty="0"/>
              <a:t>To protect against this price rise, an extended futures position can be entered at 3.72 USD per bushel or lower if possible.</a:t>
            </a:r>
          </a:p>
          <a:p>
            <a:pPr marL="742950" lvl="1" indent="-285750">
              <a:buFont typeface="Arial" panose="020B0604020202020204" pitchFamily="34" charset="0"/>
              <a:buChar char="•"/>
            </a:pPr>
            <a:r>
              <a:rPr lang="en-US" dirty="0"/>
              <a:t>By entering into this agreement, USD 8mn or more can be saved.</a:t>
            </a:r>
          </a:p>
        </p:txBody>
      </p:sp>
      <p:sp>
        <p:nvSpPr>
          <p:cNvPr id="4" name="Footer Placeholder 3">
            <a:extLst>
              <a:ext uri="{FF2B5EF4-FFF2-40B4-BE49-F238E27FC236}">
                <a16:creationId xmlns:a16="http://schemas.microsoft.com/office/drawing/2014/main" id="{AE3CCCE7-89D1-47C0-AAB8-B51BF1D994B0}"/>
              </a:ext>
            </a:extLst>
          </p:cNvPr>
          <p:cNvSpPr>
            <a:spLocks noGrp="1"/>
          </p:cNvSpPr>
          <p:nvPr>
            <p:ph type="ftr" sz="quarter" idx="11"/>
          </p:nvPr>
        </p:nvSpPr>
        <p:spPr/>
        <p:txBody>
          <a:bodyPr/>
          <a:lstStyle/>
          <a:p>
            <a:r>
              <a:rPr lang="en-US"/>
              <a:t>Team The Good Karma - PRMIA 2019</a:t>
            </a:r>
            <a:endParaRPr lang="en-US" dirty="0"/>
          </a:p>
        </p:txBody>
      </p:sp>
    </p:spTree>
    <p:extLst>
      <p:ext uri="{BB962C8B-B14F-4D97-AF65-F5344CB8AC3E}">
        <p14:creationId xmlns:p14="http://schemas.microsoft.com/office/powerpoint/2010/main" val="314051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9B0F7D-AE23-40EE-824A-3BECA8F54471}"/>
              </a:ext>
            </a:extLst>
          </p:cNvPr>
          <p:cNvSpPr>
            <a:spLocks noGrp="1"/>
          </p:cNvSpPr>
          <p:nvPr>
            <p:ph type="ftr" sz="quarter" idx="11"/>
          </p:nvPr>
        </p:nvSpPr>
        <p:spPr/>
        <p:txBody>
          <a:bodyPr/>
          <a:lstStyle/>
          <a:p>
            <a:r>
              <a:rPr lang="en-US"/>
              <a:t>Team The Good Karma - PRMIA 2019</a:t>
            </a:r>
            <a:endParaRPr lang="en-US" dirty="0"/>
          </a:p>
        </p:txBody>
      </p:sp>
      <p:sp>
        <p:nvSpPr>
          <p:cNvPr id="4" name="Slide Number Placeholder 3">
            <a:extLst>
              <a:ext uri="{FF2B5EF4-FFF2-40B4-BE49-F238E27FC236}">
                <a16:creationId xmlns:a16="http://schemas.microsoft.com/office/drawing/2014/main" id="{FFDA4925-582A-4533-8835-B913199E8463}"/>
              </a:ext>
            </a:extLst>
          </p:cNvPr>
          <p:cNvSpPr>
            <a:spLocks noGrp="1"/>
          </p:cNvSpPr>
          <p:nvPr>
            <p:ph type="sldNum" sz="quarter" idx="12"/>
          </p:nvPr>
        </p:nvSpPr>
        <p:spPr/>
        <p:txBody>
          <a:bodyPr/>
          <a:lstStyle/>
          <a:p>
            <a:fld id="{D626626A-31BC-42D5-8B98-F47D2A66E9E4}" type="slidenum">
              <a:rPr lang="en-US" smtClean="0"/>
              <a:pPr/>
              <a:t>9</a:t>
            </a:fld>
            <a:endParaRPr lang="en-US" dirty="0"/>
          </a:p>
        </p:txBody>
      </p:sp>
      <p:sp>
        <p:nvSpPr>
          <p:cNvPr id="5" name="Title 1">
            <a:extLst>
              <a:ext uri="{FF2B5EF4-FFF2-40B4-BE49-F238E27FC236}">
                <a16:creationId xmlns:a16="http://schemas.microsoft.com/office/drawing/2014/main" id="{CC5D72EF-CCCA-49C3-85FF-DCC58FEC5F13}"/>
              </a:ext>
            </a:extLst>
          </p:cNvPr>
          <p:cNvSpPr>
            <a:spLocks noGrp="1"/>
          </p:cNvSpPr>
          <p:nvPr>
            <p:ph type="title"/>
          </p:nvPr>
        </p:nvSpPr>
        <p:spPr>
          <a:xfrm>
            <a:off x="304800" y="266700"/>
            <a:ext cx="7315200" cy="247650"/>
          </a:xfrm>
        </p:spPr>
        <p:txBody>
          <a:bodyPr/>
          <a:lstStyle/>
          <a:p>
            <a:r>
              <a:rPr lang="en-US" b="1" dirty="0"/>
              <a:t>The most effective hedging strategy corn and wheat (</a:t>
            </a:r>
            <a:r>
              <a:rPr lang="en-US" b="1" dirty="0" err="1"/>
              <a:t>cnt</a:t>
            </a:r>
            <a:r>
              <a:rPr lang="en-US" b="1" dirty="0"/>
              <a:t>…)</a:t>
            </a:r>
          </a:p>
        </p:txBody>
      </p:sp>
      <p:sp>
        <p:nvSpPr>
          <p:cNvPr id="6" name="TextBox 5">
            <a:extLst>
              <a:ext uri="{FF2B5EF4-FFF2-40B4-BE49-F238E27FC236}">
                <a16:creationId xmlns:a16="http://schemas.microsoft.com/office/drawing/2014/main" id="{7956658E-2219-46E0-99AC-3CBFE3ED6C41}"/>
              </a:ext>
            </a:extLst>
          </p:cNvPr>
          <p:cNvSpPr txBox="1"/>
          <p:nvPr/>
        </p:nvSpPr>
        <p:spPr>
          <a:xfrm>
            <a:off x="381000" y="742950"/>
            <a:ext cx="83820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Winter Wheat:</a:t>
            </a:r>
          </a:p>
          <a:p>
            <a:pPr marL="742950" lvl="1" indent="-285750">
              <a:buFont typeface="Arial" panose="020B0604020202020204" pitchFamily="34" charset="0"/>
              <a:buChar char="•"/>
            </a:pPr>
            <a:r>
              <a:rPr lang="en-US" dirty="0"/>
              <a:t>The price of wheat is 202 USD per mt as of Dec 3rd, 2018. It rose to a cost of 204 USD per mt as of Jan 20th, 2019.</a:t>
            </a:r>
          </a:p>
          <a:p>
            <a:pPr marL="742950" lvl="1" indent="-285750">
              <a:buFont typeface="Arial" panose="020B0604020202020204" pitchFamily="34" charset="0"/>
              <a:buChar char="•"/>
            </a:pPr>
            <a:r>
              <a:rPr lang="en-US" dirty="0"/>
              <a:t>The quality risk associated with wheat could be evaluated to enter a strike price lesser than 202 USD per mt.</a:t>
            </a:r>
          </a:p>
          <a:p>
            <a:pPr marL="742950" lvl="1" indent="-285750">
              <a:buFont typeface="Arial" panose="020B0604020202020204" pitchFamily="34" charset="0"/>
              <a:buChar char="•"/>
            </a:pPr>
            <a:r>
              <a:rPr lang="en-US" dirty="0"/>
              <a:t>USD 1.98mn can be saved by entering at a strike price of 202 USD per mt.</a:t>
            </a:r>
          </a:p>
          <a:p>
            <a:pPr lvl="1"/>
            <a:endParaRPr lang="en-US" dirty="0"/>
          </a:p>
          <a:p>
            <a:pPr marL="285750" indent="-285750">
              <a:buFont typeface="Arial" panose="020B0604020202020204" pitchFamily="34" charset="0"/>
              <a:buChar char="•"/>
            </a:pPr>
            <a:r>
              <a:rPr lang="en-US" dirty="0"/>
              <a:t>A total of approximately </a:t>
            </a:r>
            <a:r>
              <a:rPr lang="en-US" b="1" dirty="0"/>
              <a:t>$10mn</a:t>
            </a:r>
            <a:r>
              <a:rPr lang="en-US" dirty="0"/>
              <a:t> can be </a:t>
            </a:r>
            <a:r>
              <a:rPr lang="en-US" b="1" dirty="0"/>
              <a:t>saved</a:t>
            </a:r>
            <a:r>
              <a:rPr lang="en-US" dirty="0"/>
              <a:t> by entering into a futures contract with a long hedge.</a:t>
            </a:r>
          </a:p>
        </p:txBody>
      </p:sp>
      <p:sp>
        <p:nvSpPr>
          <p:cNvPr id="7" name="Rectangle 6">
            <a:extLst>
              <a:ext uri="{FF2B5EF4-FFF2-40B4-BE49-F238E27FC236}">
                <a16:creationId xmlns:a16="http://schemas.microsoft.com/office/drawing/2014/main" id="{447BE2B4-E03D-441F-AE1C-B2264565FC1D}"/>
              </a:ext>
            </a:extLst>
          </p:cNvPr>
          <p:cNvSpPr/>
          <p:nvPr/>
        </p:nvSpPr>
        <p:spPr>
          <a:xfrm>
            <a:off x="7671547" y="-16809"/>
            <a:ext cx="1472453" cy="31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Solution 2.b</a:t>
            </a:r>
          </a:p>
        </p:txBody>
      </p:sp>
    </p:spTree>
    <p:extLst>
      <p:ext uri="{BB962C8B-B14F-4D97-AF65-F5344CB8AC3E}">
        <p14:creationId xmlns:p14="http://schemas.microsoft.com/office/powerpoint/2010/main" val="2617395779"/>
      </p:ext>
    </p:extLst>
  </p:cSld>
  <p:clrMapOvr>
    <a:masterClrMapping/>
  </p:clrMapOvr>
</p:sld>
</file>

<file path=ppt/theme/theme1.xml><?xml version="1.0" encoding="utf-8"?>
<a:theme xmlns:a="http://schemas.openxmlformats.org/drawingml/2006/main" name="PB_PPT_template_pc_v01-19">
  <a:themeElements>
    <a:clrScheme name="PB 2">
      <a:dk1>
        <a:sysClr val="windowText" lastClr="000000"/>
      </a:dk1>
      <a:lt1>
        <a:sysClr val="window" lastClr="FFFFFF"/>
      </a:lt1>
      <a:dk2>
        <a:srgbClr val="000000"/>
      </a:dk2>
      <a:lt2>
        <a:srgbClr val="FFFFFF"/>
      </a:lt2>
      <a:accent1>
        <a:srgbClr val="0082D5"/>
      </a:accent1>
      <a:accent2>
        <a:srgbClr val="3E53A4"/>
      </a:accent2>
      <a:accent3>
        <a:srgbClr val="CF0989"/>
      </a:accent3>
      <a:accent4>
        <a:srgbClr val="4E4E4E"/>
      </a:accent4>
      <a:accent5>
        <a:srgbClr val="9B9B9B"/>
      </a:accent5>
      <a:accent6>
        <a:srgbClr val="C0C0C0"/>
      </a:accent6>
      <a:hlink>
        <a:srgbClr val="A03F9B"/>
      </a:hlink>
      <a:folHlink>
        <a:srgbClr val="72BF4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b_ppt_template_032615" id="{575A270F-F755-9F4A-A8EE-BBD53AFD63F5}" vid="{0E52AAAB-8229-004C-B138-5B7A9C5D2FF8}"/>
    </a:ext>
  </a:extLst>
</a:theme>
</file>

<file path=ppt/theme/theme2.xml><?xml version="1.0" encoding="utf-8"?>
<a:theme xmlns:a="http://schemas.openxmlformats.org/drawingml/2006/main" name="Office Theme">
  <a:themeElements>
    <a:clrScheme name="PB 2">
      <a:dk1>
        <a:sysClr val="windowText" lastClr="000000"/>
      </a:dk1>
      <a:lt1>
        <a:sysClr val="window" lastClr="FFFFFF"/>
      </a:lt1>
      <a:dk2>
        <a:srgbClr val="000000"/>
      </a:dk2>
      <a:lt2>
        <a:srgbClr val="FFFFFF"/>
      </a:lt2>
      <a:accent1>
        <a:srgbClr val="0082D5"/>
      </a:accent1>
      <a:accent2>
        <a:srgbClr val="3E53A4"/>
      </a:accent2>
      <a:accent3>
        <a:srgbClr val="CF0989"/>
      </a:accent3>
      <a:accent4>
        <a:srgbClr val="4E4E4E"/>
      </a:accent4>
      <a:accent5>
        <a:srgbClr val="9B9B9B"/>
      </a:accent5>
      <a:accent6>
        <a:srgbClr val="C0C0C0"/>
      </a:accent6>
      <a:hlink>
        <a:srgbClr val="A03F9B"/>
      </a:hlink>
      <a:folHlink>
        <a:srgbClr val="72BF4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B 2">
      <a:dk1>
        <a:sysClr val="windowText" lastClr="000000"/>
      </a:dk1>
      <a:lt1>
        <a:sysClr val="window" lastClr="FFFFFF"/>
      </a:lt1>
      <a:dk2>
        <a:srgbClr val="000000"/>
      </a:dk2>
      <a:lt2>
        <a:srgbClr val="FFFFFF"/>
      </a:lt2>
      <a:accent1>
        <a:srgbClr val="0082D5"/>
      </a:accent1>
      <a:accent2>
        <a:srgbClr val="3E53A4"/>
      </a:accent2>
      <a:accent3>
        <a:srgbClr val="CF0989"/>
      </a:accent3>
      <a:accent4>
        <a:srgbClr val="4E4E4E"/>
      </a:accent4>
      <a:accent5>
        <a:srgbClr val="9B9B9B"/>
      </a:accent5>
      <a:accent6>
        <a:srgbClr val="C0C0C0"/>
      </a:accent6>
      <a:hlink>
        <a:srgbClr val="A03F9B"/>
      </a:hlink>
      <a:folHlink>
        <a:srgbClr val="72BF4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2119</TotalTime>
  <Words>1554</Words>
  <Application>Microsoft Office PowerPoint</Application>
  <PresentationFormat>On-screen Show (16:9)</PresentationFormat>
  <Paragraphs>140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 Math</vt:lpstr>
      <vt:lpstr>Courier New</vt:lpstr>
      <vt:lpstr>PB_PPT_template_pc_v01-19</vt:lpstr>
      <vt:lpstr>PPT of executive summary of case questions.</vt:lpstr>
      <vt:lpstr>Our Team &amp; Backgrounds</vt:lpstr>
      <vt:lpstr>What is a “poison pill”?</vt:lpstr>
      <vt:lpstr>Is the poison pill good from shareholder’s perspective? </vt:lpstr>
      <vt:lpstr>Proposed model for Earnings at Risk (EaR).</vt:lpstr>
      <vt:lpstr>The model assumptions and assessment.</vt:lpstr>
      <vt:lpstr>Corn and wheat prices generally tend to increase starting from November to March- April. Therefore, a general solution would be to enter into a futures contract with a long hedge starting from November till end of March</vt:lpstr>
      <vt:lpstr>The most effective hedging strategy corn and wheat.</vt:lpstr>
      <vt:lpstr>The most effective hedging strategy corn and wheat (cnt…)</vt:lpstr>
      <vt:lpstr>What is 94% variability of earnings explanation.</vt:lpstr>
      <vt:lpstr>All-wheat yield in Saskatchewan and the July precipitation for 1960 through 1992</vt:lpstr>
      <vt:lpstr>Pitfalls to a model that explains earnings.</vt:lpstr>
      <vt:lpstr>How to improve the model to better explain earnings.</vt:lpstr>
      <vt:lpstr>Insurer to provide unlimited protection for a crop.</vt:lpstr>
      <vt:lpstr>Thank You.   Questions?</vt:lpstr>
      <vt:lpstr>Appendix</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Pitney Bowes PowerPoint Presentation Template 32pt</dc:title>
  <dc:creator>Saha, Abhishek</dc:creator>
  <cp:lastModifiedBy>Amandee Jiddewar</cp:lastModifiedBy>
  <cp:revision>342</cp:revision>
  <cp:lastPrinted>2015-01-26T17:10:07Z</cp:lastPrinted>
  <dcterms:created xsi:type="dcterms:W3CDTF">2018-11-10T02:44:31Z</dcterms:created>
  <dcterms:modified xsi:type="dcterms:W3CDTF">2019-02-02T16:26:55Z</dcterms:modified>
</cp:coreProperties>
</file>