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2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7" r:id="rId2"/>
    <p:sldMasterId id="2147483810" r:id="rId3"/>
  </p:sldMasterIdLst>
  <p:notesMasterIdLst>
    <p:notesMasterId r:id="rId8"/>
  </p:notesMasterIdLst>
  <p:sldIdLst>
    <p:sldId id="1178" r:id="rId4"/>
    <p:sldId id="1364" r:id="rId5"/>
    <p:sldId id="1365" r:id="rId6"/>
    <p:sldId id="13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2B9"/>
    <a:srgbClr val="4AAADD"/>
    <a:srgbClr val="B9D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60"/>
  </p:normalViewPr>
  <p:slideViewPr>
    <p:cSldViewPr snapToGrid="0">
      <p:cViewPr>
        <p:scale>
          <a:sx n="85" d="100"/>
          <a:sy n="85" d="100"/>
        </p:scale>
        <p:origin x="45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46B55-EE4B-4816-9637-D8592F9B08DE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95240-D73C-47C0-B12E-7DC4535BB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28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1269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77595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05851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816685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3825512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4294478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176109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0723665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30165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7269018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435455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2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7487011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35560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763841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253355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9822838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893522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660009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9601449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7260211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7916230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98953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9712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0933992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56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683357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4848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2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2" y="4980567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2" y="4980567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713492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4877285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339193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2443361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299929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51061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3063350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7972442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24466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6144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6144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58581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9228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2"/>
            <a:ext cx="5082117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9228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2"/>
            <a:ext cx="5084232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2084781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658822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5517949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0457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8543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5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2793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79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205120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7024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933017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560323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1912632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602188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3164117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164608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2533576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149467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5534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72262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22795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1954128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3507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8643527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424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5234881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1408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8486949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424895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55021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6144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6144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0974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5698945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0686093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8262354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0992762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180077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6299992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416828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342290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2091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77110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9228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2"/>
            <a:ext cx="5082117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9228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2"/>
            <a:ext cx="5084232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1896422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189906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845065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968914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599743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3617669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6127476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0905631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6385664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303880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99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009909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9874642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8938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2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2" y="4980567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2" y="4980567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8225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6052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03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031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0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3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8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8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6545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72810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290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89131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6627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4086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2231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0170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4771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69990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609368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61982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049419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58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239006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76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4981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06490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5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135675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52793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145128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67210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82260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305559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17856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51175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6546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1421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83589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95044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22050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037118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418932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292048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379197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353837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52508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009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19982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261760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7836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5070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30007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4944" y="1639789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287583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5070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30007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4944" y="1639789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281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67479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494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2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2" y="4980567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2" y="4980567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7415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117536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4912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4949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2730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4754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863515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8953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58839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6144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6144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0840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9228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2"/>
            <a:ext cx="5082117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9228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2"/>
            <a:ext cx="5084232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595575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2795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850067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9857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7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774246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5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37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88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5877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44770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34121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0820336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82216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024972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97198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0340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6782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6189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770484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6173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686946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700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2560590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407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4942597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5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8798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hyperlink" Target="https://www.facebook.com/" TargetMode="Externa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hyperlink" Target="https://twitter.com/" TargetMode="Externa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hyperlink" Target="https://www.linkedin.com/" TargetMode="Externa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42" Type="http://schemas.openxmlformats.org/officeDocument/2006/relationships/slideLayout" Target="../slideLayouts/slideLayout108.xml"/><Relationship Id="rId47" Type="http://schemas.openxmlformats.org/officeDocument/2006/relationships/slideLayout" Target="../slideLayouts/slideLayout113.xml"/><Relationship Id="rId50" Type="http://schemas.openxmlformats.org/officeDocument/2006/relationships/slideLayout" Target="../slideLayouts/slideLayout116.xml"/><Relationship Id="rId55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41" Type="http://schemas.openxmlformats.org/officeDocument/2006/relationships/slideLayout" Target="../slideLayouts/slideLayout107.xml"/><Relationship Id="rId54" Type="http://schemas.openxmlformats.org/officeDocument/2006/relationships/slideLayout" Target="../slideLayouts/slideLayout120.xml"/><Relationship Id="rId62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40" Type="http://schemas.openxmlformats.org/officeDocument/2006/relationships/slideLayout" Target="../slideLayouts/slideLayout106.xml"/><Relationship Id="rId45" Type="http://schemas.openxmlformats.org/officeDocument/2006/relationships/slideLayout" Target="../slideLayouts/slideLayout111.xml"/><Relationship Id="rId53" Type="http://schemas.openxmlformats.org/officeDocument/2006/relationships/slideLayout" Target="../slideLayouts/slideLayout119.xml"/><Relationship Id="rId58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49" Type="http://schemas.openxmlformats.org/officeDocument/2006/relationships/slideLayout" Target="../slideLayouts/slideLayout115.xml"/><Relationship Id="rId57" Type="http://schemas.openxmlformats.org/officeDocument/2006/relationships/slideLayout" Target="../slideLayouts/slideLayout123.xml"/><Relationship Id="rId61" Type="http://schemas.openxmlformats.org/officeDocument/2006/relationships/hyperlink" Target="https://twitter.com/" TargetMode="Externa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110.xml"/><Relationship Id="rId52" Type="http://schemas.openxmlformats.org/officeDocument/2006/relationships/slideLayout" Target="../slideLayouts/slideLayout118.xml"/><Relationship Id="rId60" Type="http://schemas.openxmlformats.org/officeDocument/2006/relationships/hyperlink" Target="https://www.facebook.com/" TargetMode="Externa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43" Type="http://schemas.openxmlformats.org/officeDocument/2006/relationships/slideLayout" Target="../slideLayouts/slideLayout109.xml"/><Relationship Id="rId48" Type="http://schemas.openxmlformats.org/officeDocument/2006/relationships/slideLayout" Target="../slideLayouts/slideLayout114.xml"/><Relationship Id="rId56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74.xml"/><Relationship Id="rId51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slideLayout" Target="../slideLayouts/slideLayout104.xml"/><Relationship Id="rId46" Type="http://schemas.openxmlformats.org/officeDocument/2006/relationships/slideLayout" Target="../slideLayouts/slideLayout112.xml"/><Relationship Id="rId5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42.xml"/><Relationship Id="rId26" Type="http://schemas.openxmlformats.org/officeDocument/2006/relationships/slideLayout" Target="../slideLayouts/slideLayout150.xml"/><Relationship Id="rId39" Type="http://schemas.openxmlformats.org/officeDocument/2006/relationships/slideLayout" Target="../slideLayouts/slideLayout163.xml"/><Relationship Id="rId21" Type="http://schemas.openxmlformats.org/officeDocument/2006/relationships/slideLayout" Target="../slideLayouts/slideLayout145.xml"/><Relationship Id="rId34" Type="http://schemas.openxmlformats.org/officeDocument/2006/relationships/slideLayout" Target="../slideLayouts/slideLayout158.xml"/><Relationship Id="rId42" Type="http://schemas.openxmlformats.org/officeDocument/2006/relationships/slideLayout" Target="../slideLayouts/slideLayout166.xml"/><Relationship Id="rId47" Type="http://schemas.openxmlformats.org/officeDocument/2006/relationships/slideLayout" Target="../slideLayouts/slideLayout171.xml"/><Relationship Id="rId50" Type="http://schemas.openxmlformats.org/officeDocument/2006/relationships/slideLayout" Target="../slideLayouts/slideLayout174.xml"/><Relationship Id="rId55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6.xml"/><Relationship Id="rId16" Type="http://schemas.openxmlformats.org/officeDocument/2006/relationships/slideLayout" Target="../slideLayouts/slideLayout140.xml"/><Relationship Id="rId20" Type="http://schemas.openxmlformats.org/officeDocument/2006/relationships/slideLayout" Target="../slideLayouts/slideLayout144.xml"/><Relationship Id="rId29" Type="http://schemas.openxmlformats.org/officeDocument/2006/relationships/slideLayout" Target="../slideLayouts/slideLayout153.xml"/><Relationship Id="rId41" Type="http://schemas.openxmlformats.org/officeDocument/2006/relationships/slideLayout" Target="../slideLayouts/slideLayout165.xml"/><Relationship Id="rId54" Type="http://schemas.openxmlformats.org/officeDocument/2006/relationships/slideLayout" Target="../slideLayouts/slideLayout178.xml"/><Relationship Id="rId62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24" Type="http://schemas.openxmlformats.org/officeDocument/2006/relationships/slideLayout" Target="../slideLayouts/slideLayout148.xml"/><Relationship Id="rId32" Type="http://schemas.openxmlformats.org/officeDocument/2006/relationships/slideLayout" Target="../slideLayouts/slideLayout156.xml"/><Relationship Id="rId37" Type="http://schemas.openxmlformats.org/officeDocument/2006/relationships/slideLayout" Target="../slideLayouts/slideLayout161.xml"/><Relationship Id="rId40" Type="http://schemas.openxmlformats.org/officeDocument/2006/relationships/slideLayout" Target="../slideLayouts/slideLayout164.xml"/><Relationship Id="rId45" Type="http://schemas.openxmlformats.org/officeDocument/2006/relationships/slideLayout" Target="../slideLayouts/slideLayout169.xml"/><Relationship Id="rId53" Type="http://schemas.openxmlformats.org/officeDocument/2006/relationships/slideLayout" Target="../slideLayouts/slideLayout177.xml"/><Relationship Id="rId58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9.xml"/><Relationship Id="rId23" Type="http://schemas.openxmlformats.org/officeDocument/2006/relationships/slideLayout" Target="../slideLayouts/slideLayout147.xml"/><Relationship Id="rId28" Type="http://schemas.openxmlformats.org/officeDocument/2006/relationships/slideLayout" Target="../slideLayouts/slideLayout152.xml"/><Relationship Id="rId36" Type="http://schemas.openxmlformats.org/officeDocument/2006/relationships/slideLayout" Target="../slideLayouts/slideLayout160.xml"/><Relationship Id="rId49" Type="http://schemas.openxmlformats.org/officeDocument/2006/relationships/slideLayout" Target="../slideLayouts/slideLayout173.xml"/><Relationship Id="rId57" Type="http://schemas.openxmlformats.org/officeDocument/2006/relationships/slideLayout" Target="../slideLayouts/slideLayout181.xml"/><Relationship Id="rId61" Type="http://schemas.openxmlformats.org/officeDocument/2006/relationships/hyperlink" Target="https://twitter.com/" TargetMode="External"/><Relationship Id="rId10" Type="http://schemas.openxmlformats.org/officeDocument/2006/relationships/slideLayout" Target="../slideLayouts/slideLayout134.xml"/><Relationship Id="rId19" Type="http://schemas.openxmlformats.org/officeDocument/2006/relationships/slideLayout" Target="../slideLayouts/slideLayout143.xml"/><Relationship Id="rId31" Type="http://schemas.openxmlformats.org/officeDocument/2006/relationships/slideLayout" Target="../slideLayouts/slideLayout155.xml"/><Relationship Id="rId44" Type="http://schemas.openxmlformats.org/officeDocument/2006/relationships/slideLayout" Target="../slideLayouts/slideLayout168.xml"/><Relationship Id="rId52" Type="http://schemas.openxmlformats.org/officeDocument/2006/relationships/slideLayout" Target="../slideLayouts/slideLayout176.xml"/><Relationship Id="rId60" Type="http://schemas.openxmlformats.org/officeDocument/2006/relationships/hyperlink" Target="https://www.facebook.com/" TargetMode="Externa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Relationship Id="rId22" Type="http://schemas.openxmlformats.org/officeDocument/2006/relationships/slideLayout" Target="../slideLayouts/slideLayout146.xml"/><Relationship Id="rId27" Type="http://schemas.openxmlformats.org/officeDocument/2006/relationships/slideLayout" Target="../slideLayouts/slideLayout151.xml"/><Relationship Id="rId30" Type="http://schemas.openxmlformats.org/officeDocument/2006/relationships/slideLayout" Target="../slideLayouts/slideLayout154.xml"/><Relationship Id="rId35" Type="http://schemas.openxmlformats.org/officeDocument/2006/relationships/slideLayout" Target="../slideLayouts/slideLayout159.xml"/><Relationship Id="rId43" Type="http://schemas.openxmlformats.org/officeDocument/2006/relationships/slideLayout" Target="../slideLayouts/slideLayout167.xml"/><Relationship Id="rId48" Type="http://schemas.openxmlformats.org/officeDocument/2006/relationships/slideLayout" Target="../slideLayouts/slideLayout172.xml"/><Relationship Id="rId56" Type="http://schemas.openxmlformats.org/officeDocument/2006/relationships/slideLayout" Target="../slideLayouts/slideLayout180.xml"/><Relationship Id="rId8" Type="http://schemas.openxmlformats.org/officeDocument/2006/relationships/slideLayout" Target="../slideLayouts/slideLayout132.xml"/><Relationship Id="rId51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41.xml"/><Relationship Id="rId25" Type="http://schemas.openxmlformats.org/officeDocument/2006/relationships/slideLayout" Target="../slideLayouts/slideLayout149.xml"/><Relationship Id="rId33" Type="http://schemas.openxmlformats.org/officeDocument/2006/relationships/slideLayout" Target="../slideLayouts/slideLayout157.xml"/><Relationship Id="rId38" Type="http://schemas.openxmlformats.org/officeDocument/2006/relationships/slideLayout" Target="../slideLayouts/slideLayout162.xml"/><Relationship Id="rId46" Type="http://schemas.openxmlformats.org/officeDocument/2006/relationships/slideLayout" Target="../slideLayouts/slideLayout170.xml"/><Relationship Id="rId5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2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7277036" y="6303347"/>
            <a:ext cx="2881701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1086617" y="6293088"/>
            <a:ext cx="185899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957433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Oval 26"/>
          <p:cNvSpPr/>
          <p:nvPr userDrawn="1"/>
        </p:nvSpPr>
        <p:spPr>
          <a:xfrm>
            <a:off x="375815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9"/>
          <p:cNvSpPr/>
          <p:nvPr userDrawn="1"/>
        </p:nvSpPr>
        <p:spPr>
          <a:xfrm rot="2700000">
            <a:off x="583980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Oval 28"/>
          <p:cNvSpPr/>
          <p:nvPr userDrawn="1"/>
        </p:nvSpPr>
        <p:spPr>
          <a:xfrm rot="10800000">
            <a:off x="1539051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9"/>
          <p:cNvSpPr/>
          <p:nvPr userDrawn="1"/>
        </p:nvSpPr>
        <p:spPr>
          <a:xfrm rot="13500000">
            <a:off x="1685036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Freeform 6"/>
          <p:cNvSpPr>
            <a:spLocks/>
          </p:cNvSpPr>
          <p:nvPr userDrawn="1"/>
        </p:nvSpPr>
        <p:spPr bwMode="auto">
          <a:xfrm>
            <a:off x="10476524" y="6390366"/>
            <a:ext cx="85513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2" name="Freeform 7"/>
          <p:cNvSpPr>
            <a:spLocks noEditPoints="1"/>
          </p:cNvSpPr>
          <p:nvPr userDrawn="1"/>
        </p:nvSpPr>
        <p:spPr bwMode="auto">
          <a:xfrm>
            <a:off x="11006083" y="6387435"/>
            <a:ext cx="189627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3" name="Freeform 8"/>
          <p:cNvSpPr>
            <a:spLocks/>
          </p:cNvSpPr>
          <p:nvPr userDrawn="1"/>
        </p:nvSpPr>
        <p:spPr bwMode="auto">
          <a:xfrm>
            <a:off x="11579872" y="6399835"/>
            <a:ext cx="205285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4" name="Oval 33"/>
          <p:cNvSpPr/>
          <p:nvPr userDrawn="1"/>
        </p:nvSpPr>
        <p:spPr>
          <a:xfrm>
            <a:off x="10878761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35" name="Oval 34"/>
          <p:cNvSpPr/>
          <p:nvPr userDrawn="1"/>
        </p:nvSpPr>
        <p:spPr>
          <a:xfrm>
            <a:off x="10297144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36" name="Oval 35"/>
          <p:cNvSpPr/>
          <p:nvPr userDrawn="1"/>
        </p:nvSpPr>
        <p:spPr>
          <a:xfrm rot="10800000">
            <a:off x="11460379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1" name="Rectangle 20">
            <a:hlinkClick r:id="rId68"/>
          </p:cNvPr>
          <p:cNvSpPr/>
          <p:nvPr userDrawn="1"/>
        </p:nvSpPr>
        <p:spPr>
          <a:xfrm>
            <a:off x="10264032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>
            <a:hlinkClick r:id="rId69"/>
          </p:cNvPr>
          <p:cNvSpPr/>
          <p:nvPr userDrawn="1"/>
        </p:nvSpPr>
        <p:spPr>
          <a:xfrm>
            <a:off x="11434625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>
            <a:hlinkClick r:id="rId70"/>
          </p:cNvPr>
          <p:cNvSpPr/>
          <p:nvPr userDrawn="1"/>
        </p:nvSpPr>
        <p:spPr>
          <a:xfrm>
            <a:off x="10826233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Action Button: Forward or Next 23">
            <a:hlinkClick r:id="" action="ppaction://hlinkshowjump?jump=nextslide" highlightClick="1"/>
          </p:cNvPr>
          <p:cNvSpPr/>
          <p:nvPr userDrawn="1"/>
        </p:nvSpPr>
        <p:spPr>
          <a:xfrm>
            <a:off x="1502771" y="6259096"/>
            <a:ext cx="536448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7" name="Action Button: Back or Previous 36">
            <a:hlinkClick r:id="" action="ppaction://hlinkshowjump?jump=previousslide" highlightClick="1"/>
          </p:cNvPr>
          <p:cNvSpPr/>
          <p:nvPr userDrawn="1"/>
        </p:nvSpPr>
        <p:spPr>
          <a:xfrm>
            <a:off x="333279" y="6251322"/>
            <a:ext cx="536448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0604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2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7277036" y="6303347"/>
            <a:ext cx="2881701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1086617" y="6293088"/>
            <a:ext cx="185899" cy="32829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A290D8D-6BA0-418D-AFED-C65293F70DA0}" type="slidenum">
              <a:rPr lang="en-US" sz="900" smtClean="0"/>
              <a:pPr lvl="0"/>
              <a:t>‹#›</a:t>
            </a:fld>
            <a:endParaRPr lang="en-US" sz="900" dirty="0"/>
          </a:p>
        </p:txBody>
      </p:sp>
      <p:sp>
        <p:nvSpPr>
          <p:cNvPr id="39" name="Oval 38"/>
          <p:cNvSpPr/>
          <p:nvPr userDrawn="1"/>
        </p:nvSpPr>
        <p:spPr>
          <a:xfrm>
            <a:off x="957433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0" name="Oval 39"/>
          <p:cNvSpPr/>
          <p:nvPr userDrawn="1"/>
        </p:nvSpPr>
        <p:spPr>
          <a:xfrm>
            <a:off x="375815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1" name="Rectangle 9"/>
          <p:cNvSpPr/>
          <p:nvPr userDrawn="1"/>
        </p:nvSpPr>
        <p:spPr>
          <a:xfrm rot="2700000">
            <a:off x="583980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2" name="Oval 41"/>
          <p:cNvSpPr/>
          <p:nvPr userDrawn="1"/>
        </p:nvSpPr>
        <p:spPr>
          <a:xfrm rot="10800000">
            <a:off x="1539051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3" name="Rectangle 9"/>
          <p:cNvSpPr/>
          <p:nvPr userDrawn="1"/>
        </p:nvSpPr>
        <p:spPr>
          <a:xfrm rot="13500000">
            <a:off x="1685036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4" name="Freeform 6"/>
          <p:cNvSpPr>
            <a:spLocks/>
          </p:cNvSpPr>
          <p:nvPr userDrawn="1"/>
        </p:nvSpPr>
        <p:spPr bwMode="auto">
          <a:xfrm>
            <a:off x="10476524" y="6390366"/>
            <a:ext cx="85513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5" name="Freeform 7"/>
          <p:cNvSpPr>
            <a:spLocks noEditPoints="1"/>
          </p:cNvSpPr>
          <p:nvPr userDrawn="1"/>
        </p:nvSpPr>
        <p:spPr bwMode="auto">
          <a:xfrm>
            <a:off x="11006083" y="6387435"/>
            <a:ext cx="189627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6" name="Freeform 8"/>
          <p:cNvSpPr>
            <a:spLocks/>
          </p:cNvSpPr>
          <p:nvPr userDrawn="1"/>
        </p:nvSpPr>
        <p:spPr bwMode="auto">
          <a:xfrm>
            <a:off x="11579872" y="6399835"/>
            <a:ext cx="205285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Oval 46"/>
          <p:cNvSpPr/>
          <p:nvPr userDrawn="1"/>
        </p:nvSpPr>
        <p:spPr>
          <a:xfrm>
            <a:off x="10878761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8" name="Oval 47"/>
          <p:cNvSpPr/>
          <p:nvPr userDrawn="1"/>
        </p:nvSpPr>
        <p:spPr>
          <a:xfrm>
            <a:off x="10297144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9" name="Oval 48"/>
          <p:cNvSpPr/>
          <p:nvPr userDrawn="1"/>
        </p:nvSpPr>
        <p:spPr>
          <a:xfrm rot="10800000">
            <a:off x="11460379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20" name="Rectangle 19">
            <a:hlinkClick r:id="rId60"/>
          </p:cNvPr>
          <p:cNvSpPr/>
          <p:nvPr userDrawn="1"/>
        </p:nvSpPr>
        <p:spPr>
          <a:xfrm>
            <a:off x="10264032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>
            <a:hlinkClick r:id="rId61"/>
          </p:cNvPr>
          <p:cNvSpPr/>
          <p:nvPr userDrawn="1"/>
        </p:nvSpPr>
        <p:spPr>
          <a:xfrm>
            <a:off x="11434625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>
            <a:hlinkClick r:id="rId62"/>
          </p:cNvPr>
          <p:cNvSpPr/>
          <p:nvPr userDrawn="1"/>
        </p:nvSpPr>
        <p:spPr>
          <a:xfrm>
            <a:off x="10826233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Action Button: Forward or Next 22">
            <a:hlinkClick r:id="" action="ppaction://hlinkshowjump?jump=nextslide" highlightClick="1"/>
          </p:cNvPr>
          <p:cNvSpPr/>
          <p:nvPr userDrawn="1"/>
        </p:nvSpPr>
        <p:spPr>
          <a:xfrm>
            <a:off x="1502771" y="6259096"/>
            <a:ext cx="536448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4" name="Action Button: Back or Previous 23">
            <a:hlinkClick r:id="" action="ppaction://hlinkshowjump?jump=previousslide" highlightClick="1"/>
          </p:cNvPr>
          <p:cNvSpPr/>
          <p:nvPr userDrawn="1"/>
        </p:nvSpPr>
        <p:spPr>
          <a:xfrm>
            <a:off x="333279" y="6251322"/>
            <a:ext cx="536448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241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  <p:sldLayoutId id="2147483752" r:id="rId25"/>
    <p:sldLayoutId id="2147483753" r:id="rId26"/>
    <p:sldLayoutId id="2147483754" r:id="rId27"/>
    <p:sldLayoutId id="2147483755" r:id="rId28"/>
    <p:sldLayoutId id="2147483756" r:id="rId29"/>
    <p:sldLayoutId id="2147483757" r:id="rId30"/>
    <p:sldLayoutId id="2147483758" r:id="rId31"/>
    <p:sldLayoutId id="2147483759" r:id="rId32"/>
    <p:sldLayoutId id="2147483760" r:id="rId33"/>
    <p:sldLayoutId id="2147483761" r:id="rId34"/>
    <p:sldLayoutId id="2147483762" r:id="rId35"/>
    <p:sldLayoutId id="2147483763" r:id="rId36"/>
    <p:sldLayoutId id="2147483764" r:id="rId37"/>
    <p:sldLayoutId id="2147483765" r:id="rId38"/>
    <p:sldLayoutId id="2147483766" r:id="rId39"/>
    <p:sldLayoutId id="2147483767" r:id="rId40"/>
    <p:sldLayoutId id="2147483768" r:id="rId41"/>
    <p:sldLayoutId id="2147483769" r:id="rId42"/>
    <p:sldLayoutId id="2147483770" r:id="rId43"/>
    <p:sldLayoutId id="2147483771" r:id="rId44"/>
    <p:sldLayoutId id="2147483772" r:id="rId45"/>
    <p:sldLayoutId id="2147483773" r:id="rId46"/>
    <p:sldLayoutId id="2147483774" r:id="rId47"/>
    <p:sldLayoutId id="2147483775" r:id="rId48"/>
    <p:sldLayoutId id="2147483776" r:id="rId49"/>
    <p:sldLayoutId id="2147483777" r:id="rId50"/>
    <p:sldLayoutId id="2147483778" r:id="rId51"/>
    <p:sldLayoutId id="2147483779" r:id="rId52"/>
    <p:sldLayoutId id="2147483780" r:id="rId53"/>
    <p:sldLayoutId id="2147483781" r:id="rId54"/>
    <p:sldLayoutId id="2147483782" r:id="rId55"/>
    <p:sldLayoutId id="2147483783" r:id="rId56"/>
    <p:sldLayoutId id="2147483784" r:id="rId57"/>
    <p:sldLayoutId id="2147483785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2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7277036" y="6303347"/>
            <a:ext cx="2881701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1086617" y="6293088"/>
            <a:ext cx="185899" cy="32829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A290D8D-6BA0-418D-AFED-C65293F70DA0}" type="slidenum">
              <a:rPr lang="en-US" sz="900" smtClean="0"/>
              <a:pPr lvl="0"/>
              <a:t>‹#›</a:t>
            </a:fld>
            <a:endParaRPr lang="en-US" sz="900" dirty="0"/>
          </a:p>
        </p:txBody>
      </p:sp>
      <p:sp>
        <p:nvSpPr>
          <p:cNvPr id="39" name="Oval 38"/>
          <p:cNvSpPr/>
          <p:nvPr userDrawn="1"/>
        </p:nvSpPr>
        <p:spPr>
          <a:xfrm>
            <a:off x="957433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0" name="Oval 39"/>
          <p:cNvSpPr/>
          <p:nvPr userDrawn="1"/>
        </p:nvSpPr>
        <p:spPr>
          <a:xfrm>
            <a:off x="375815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1" name="Rectangle 9"/>
          <p:cNvSpPr/>
          <p:nvPr userDrawn="1"/>
        </p:nvSpPr>
        <p:spPr>
          <a:xfrm rot="2700000">
            <a:off x="583980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2" name="Oval 41"/>
          <p:cNvSpPr/>
          <p:nvPr userDrawn="1"/>
        </p:nvSpPr>
        <p:spPr>
          <a:xfrm rot="10800000">
            <a:off x="1539051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3" name="Rectangle 9"/>
          <p:cNvSpPr/>
          <p:nvPr userDrawn="1"/>
        </p:nvSpPr>
        <p:spPr>
          <a:xfrm rot="13500000">
            <a:off x="1685036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4" name="Freeform 6"/>
          <p:cNvSpPr>
            <a:spLocks/>
          </p:cNvSpPr>
          <p:nvPr userDrawn="1"/>
        </p:nvSpPr>
        <p:spPr bwMode="auto">
          <a:xfrm>
            <a:off x="10476524" y="6390366"/>
            <a:ext cx="85513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5" name="Freeform 7"/>
          <p:cNvSpPr>
            <a:spLocks noEditPoints="1"/>
          </p:cNvSpPr>
          <p:nvPr userDrawn="1"/>
        </p:nvSpPr>
        <p:spPr bwMode="auto">
          <a:xfrm>
            <a:off x="11006083" y="6387435"/>
            <a:ext cx="189627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6" name="Freeform 8"/>
          <p:cNvSpPr>
            <a:spLocks/>
          </p:cNvSpPr>
          <p:nvPr userDrawn="1"/>
        </p:nvSpPr>
        <p:spPr bwMode="auto">
          <a:xfrm>
            <a:off x="11579872" y="6399835"/>
            <a:ext cx="205285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Oval 46"/>
          <p:cNvSpPr/>
          <p:nvPr userDrawn="1"/>
        </p:nvSpPr>
        <p:spPr>
          <a:xfrm>
            <a:off x="10878761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8" name="Oval 47"/>
          <p:cNvSpPr/>
          <p:nvPr userDrawn="1"/>
        </p:nvSpPr>
        <p:spPr>
          <a:xfrm>
            <a:off x="10297144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9" name="Oval 48"/>
          <p:cNvSpPr/>
          <p:nvPr userDrawn="1"/>
        </p:nvSpPr>
        <p:spPr>
          <a:xfrm rot="10800000">
            <a:off x="11460379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20" name="Rectangle 19">
            <a:hlinkClick r:id="rId60"/>
          </p:cNvPr>
          <p:cNvSpPr/>
          <p:nvPr userDrawn="1"/>
        </p:nvSpPr>
        <p:spPr>
          <a:xfrm>
            <a:off x="10264032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>
            <a:hlinkClick r:id="rId61"/>
          </p:cNvPr>
          <p:cNvSpPr/>
          <p:nvPr userDrawn="1"/>
        </p:nvSpPr>
        <p:spPr>
          <a:xfrm>
            <a:off x="11434625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>
            <a:hlinkClick r:id="rId62"/>
          </p:cNvPr>
          <p:cNvSpPr/>
          <p:nvPr userDrawn="1"/>
        </p:nvSpPr>
        <p:spPr>
          <a:xfrm>
            <a:off x="10826233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Action Button: Forward or Next 22">
            <a:hlinkClick r:id="" action="ppaction://hlinkshowjump?jump=nextslide" highlightClick="1"/>
          </p:cNvPr>
          <p:cNvSpPr/>
          <p:nvPr userDrawn="1"/>
        </p:nvSpPr>
        <p:spPr>
          <a:xfrm>
            <a:off x="1502771" y="6259096"/>
            <a:ext cx="536448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4" name="Action Button: Back or Previous 23">
            <a:hlinkClick r:id="" action="ppaction://hlinkshowjump?jump=previousslide" highlightClick="1"/>
          </p:cNvPr>
          <p:cNvSpPr/>
          <p:nvPr userDrawn="1"/>
        </p:nvSpPr>
        <p:spPr>
          <a:xfrm>
            <a:off x="333279" y="6251322"/>
            <a:ext cx="536448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200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  <p:sldLayoutId id="2147483829" r:id="rId19"/>
    <p:sldLayoutId id="2147483830" r:id="rId20"/>
    <p:sldLayoutId id="2147483831" r:id="rId21"/>
    <p:sldLayoutId id="2147483832" r:id="rId22"/>
    <p:sldLayoutId id="2147483833" r:id="rId23"/>
    <p:sldLayoutId id="2147483834" r:id="rId24"/>
    <p:sldLayoutId id="2147483835" r:id="rId25"/>
    <p:sldLayoutId id="2147483836" r:id="rId26"/>
    <p:sldLayoutId id="2147483837" r:id="rId27"/>
    <p:sldLayoutId id="2147483838" r:id="rId28"/>
    <p:sldLayoutId id="2147483839" r:id="rId29"/>
    <p:sldLayoutId id="2147483840" r:id="rId30"/>
    <p:sldLayoutId id="2147483841" r:id="rId31"/>
    <p:sldLayoutId id="2147483842" r:id="rId32"/>
    <p:sldLayoutId id="2147483843" r:id="rId33"/>
    <p:sldLayoutId id="2147483844" r:id="rId34"/>
    <p:sldLayoutId id="2147483845" r:id="rId35"/>
    <p:sldLayoutId id="2147483846" r:id="rId36"/>
    <p:sldLayoutId id="2147483847" r:id="rId37"/>
    <p:sldLayoutId id="2147483848" r:id="rId38"/>
    <p:sldLayoutId id="2147483849" r:id="rId39"/>
    <p:sldLayoutId id="2147483850" r:id="rId40"/>
    <p:sldLayoutId id="2147483851" r:id="rId41"/>
    <p:sldLayoutId id="2147483852" r:id="rId42"/>
    <p:sldLayoutId id="2147483853" r:id="rId43"/>
    <p:sldLayoutId id="2147483854" r:id="rId44"/>
    <p:sldLayoutId id="2147483855" r:id="rId45"/>
    <p:sldLayoutId id="2147483856" r:id="rId46"/>
    <p:sldLayoutId id="2147483857" r:id="rId47"/>
    <p:sldLayoutId id="2147483858" r:id="rId48"/>
    <p:sldLayoutId id="2147483859" r:id="rId49"/>
    <p:sldLayoutId id="2147483860" r:id="rId50"/>
    <p:sldLayoutId id="2147483861" r:id="rId51"/>
    <p:sldLayoutId id="2147483862" r:id="rId52"/>
    <p:sldLayoutId id="2147483863" r:id="rId53"/>
    <p:sldLayoutId id="2147483864" r:id="rId54"/>
    <p:sldLayoutId id="2147483865" r:id="rId55"/>
    <p:sldLayoutId id="2147483866" r:id="rId56"/>
    <p:sldLayoutId id="2147483867" r:id="rId57"/>
    <p:sldLayoutId id="2147483868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36D2-0FED-40AD-934E-34CD604E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results of all individual models were merged into a meta-model, delivering 5 final topics</a:t>
            </a: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0AFDEB27-8B30-4621-9645-7150E808C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975558"/>
              </p:ext>
            </p:extLst>
          </p:nvPr>
        </p:nvGraphicFramePr>
        <p:xfrm>
          <a:off x="2852216" y="3822058"/>
          <a:ext cx="6487567" cy="2229121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73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129">
                  <a:extLst>
                    <a:ext uri="{9D8B030D-6E8A-4147-A177-3AD203B41FA5}">
                      <a16:colId xmlns:a16="http://schemas.microsoft.com/office/drawing/2014/main" val="809470970"/>
                    </a:ext>
                  </a:extLst>
                </a:gridCol>
                <a:gridCol w="1749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8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591">
                <a:tc>
                  <a:txBody>
                    <a:bodyPr/>
                    <a:lstStyle/>
                    <a:p>
                      <a:endParaRPr lang="en-US" sz="1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baseline="0" dirty="0"/>
                        <a:t>Number of reviews</a:t>
                      </a:r>
                      <a:endParaRPr lang="en-US" sz="1200" b="0" cap="none" spc="-20" baseline="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baseline="0" dirty="0"/>
                        <a:t>% positive sentiment</a:t>
                      </a:r>
                      <a:endParaRPr lang="en-US" sz="1200" b="0" cap="none" spc="-20" baseline="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baseline="0" dirty="0"/>
                        <a:t>Avg. star rating</a:t>
                      </a:r>
                      <a:endParaRPr lang="en-US" sz="1200" b="0" cap="none" spc="-20" baseline="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Screen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297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Purchasing Logistics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353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Gifts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294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Camera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146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Battery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356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pPr algn="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Average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cap="none" spc="-2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289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cap="none" spc="-2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0.180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cap="none" spc="-20" dirty="0">
                          <a:solidFill>
                            <a:schemeClr val="bg1"/>
                          </a:solidFill>
                        </a:rPr>
                        <a:t>4.05</a:t>
                      </a:r>
                      <a:endParaRPr lang="en-US" sz="1200" b="1" kern="1200" cap="none" spc="-2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830FA24-F7F4-4FCB-A6A1-CACF81D79F91}"/>
              </a:ext>
            </a:extLst>
          </p:cNvPr>
          <p:cNvSpPr txBox="1"/>
          <p:nvPr/>
        </p:nvSpPr>
        <p:spPr>
          <a:xfrm rot="5400000">
            <a:off x="627539" y="1295828"/>
            <a:ext cx="233065" cy="1488148"/>
          </a:xfrm>
          <a:prstGeom prst="roundRect">
            <a:avLst/>
          </a:prstGeom>
          <a:gradFill>
            <a:gsLst>
              <a:gs pos="0">
                <a:schemeClr val="accent5">
                  <a:alpha val="92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0"/>
          </a:gradFill>
        </p:spPr>
        <p:txBody>
          <a:bodyPr wrap="square" lIns="137160" tIns="2834640" rIns="137160" bIns="68580" rtlCol="0" anchor="t" anchorCtr="0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674365-432D-48F8-B190-76D9BD972AF5}"/>
              </a:ext>
            </a:extLst>
          </p:cNvPr>
          <p:cNvSpPr txBox="1"/>
          <p:nvPr/>
        </p:nvSpPr>
        <p:spPr>
          <a:xfrm>
            <a:off x="423271" y="1887940"/>
            <a:ext cx="165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LDA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6B6D3-5C44-41CD-BF86-9CCB469A9BFB}"/>
              </a:ext>
            </a:extLst>
          </p:cNvPr>
          <p:cNvSpPr txBox="1"/>
          <p:nvPr/>
        </p:nvSpPr>
        <p:spPr>
          <a:xfrm rot="5400000">
            <a:off x="627540" y="887309"/>
            <a:ext cx="233064" cy="1488148"/>
          </a:xfrm>
          <a:prstGeom prst="roundRect">
            <a:avLst/>
          </a:prstGeom>
          <a:gradFill>
            <a:gsLst>
              <a:gs pos="0">
                <a:schemeClr val="accent3">
                  <a:alpha val="89000"/>
                </a:schemeClr>
              </a:gs>
              <a:gs pos="100000">
                <a:schemeClr val="accent6">
                  <a:alpha val="62000"/>
                </a:schemeClr>
              </a:gs>
            </a:gsLst>
            <a:lin ang="5400000" scaled="0"/>
          </a:gradFill>
        </p:spPr>
        <p:txBody>
          <a:bodyPr wrap="square" lIns="137160" tIns="2834640" rIns="137160" bIns="68580" rtlCol="0" anchor="t" anchorCtr="0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30ACA6-8BF7-4DE3-A910-5B51AD4C97ED}"/>
              </a:ext>
            </a:extLst>
          </p:cNvPr>
          <p:cNvSpPr txBox="1"/>
          <p:nvPr/>
        </p:nvSpPr>
        <p:spPr>
          <a:xfrm>
            <a:off x="423271" y="1479421"/>
            <a:ext cx="165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PLSA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5CC-4AA4-4C54-A7AC-7DADE7F0BB39}"/>
              </a:ext>
            </a:extLst>
          </p:cNvPr>
          <p:cNvSpPr txBox="1"/>
          <p:nvPr/>
        </p:nvSpPr>
        <p:spPr>
          <a:xfrm rot="5400000">
            <a:off x="616336" y="525416"/>
            <a:ext cx="233063" cy="1465734"/>
          </a:xfrm>
          <a:prstGeom prst="round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4">
                  <a:alpha val="50000"/>
                </a:schemeClr>
              </a:gs>
            </a:gsLst>
            <a:lin ang="5400000" scaled="0"/>
          </a:gradFill>
        </p:spPr>
        <p:txBody>
          <a:bodyPr wrap="square" lIns="137160" tIns="2834640" rIns="137160" bIns="68580" rtlCol="0" anchor="t" anchorCtr="0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809A42-2D2E-40D8-97CC-CBBC05D01E7D}"/>
              </a:ext>
            </a:extLst>
          </p:cNvPr>
          <p:cNvSpPr txBox="1"/>
          <p:nvPr/>
        </p:nvSpPr>
        <p:spPr>
          <a:xfrm>
            <a:off x="423271" y="1097525"/>
            <a:ext cx="165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LSA</a:t>
            </a:r>
          </a:p>
        </p:txBody>
      </p:sp>
    </p:spTree>
    <p:extLst>
      <p:ext uri="{BB962C8B-B14F-4D97-AF65-F5344CB8AC3E}">
        <p14:creationId xmlns:p14="http://schemas.microsoft.com/office/powerpoint/2010/main" val="73838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625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250">
                                          <p:cBhvr additive="base">
                                            <p:cTn id="7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250">
                                          <p:cBhvr additive="base">
                                            <p:cTn id="8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7625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250">
                                          <p:cBhvr additive="base">
                                            <p:cTn id="11" dur="8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250">
                                          <p:cBhvr additive="base">
                                            <p:cTn id="12" dur="8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7625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250">
                                          <p:cBhvr additive="base">
                                            <p:cTn id="1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250">
                                          <p:cBhvr additive="base">
                                            <p:cTn id="1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2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805B637C-BA5D-4A06-A026-428FC13F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952EDBEB-10E5-496F-97C4-4ED46AD9E0BD}"/>
              </a:ext>
            </a:extLst>
          </p:cNvPr>
          <p:cNvSpPr txBox="1">
            <a:spLocks/>
          </p:cNvSpPr>
          <p:nvPr/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378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100" kern="800" spc="-4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86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800" cap="none" spc="-4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Kindles Best and Worst Features</a:t>
            </a:r>
            <a:endParaRPr kumimoji="0" lang="en-US" sz="2100" b="0" i="0" u="none" strike="noStrike" kern="800" cap="none" spc="-4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348F801F-2049-4E2F-A1A3-D722E8A2C061}"/>
              </a:ext>
            </a:extLst>
          </p:cNvPr>
          <p:cNvSpPr txBox="1">
            <a:spLocks/>
          </p:cNvSpPr>
          <p:nvPr/>
        </p:nvSpPr>
        <p:spPr>
          <a:xfrm>
            <a:off x="914400" y="933450"/>
            <a:ext cx="10363200" cy="40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378" rtl="0" eaLnBrk="1" latinLnBrk="0" hangingPunct="1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50" kern="8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0" indent="-173034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2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5925" indent="-171446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71" indent="-171446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2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17" indent="-171446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8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2099D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50" b="0" i="0" u="none" strike="noStrike" kern="800" cap="none" spc="-1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Matrix chart subtitle goes here</a:t>
            </a:r>
            <a:endParaRPr kumimoji="0" lang="en-US" sz="1350" b="0" i="0" u="none" strike="noStrike" kern="800" cap="none" spc="-1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48E0C9-9B77-4566-BC0C-20B4B7DBCC02}"/>
              </a:ext>
            </a:extLst>
          </p:cNvPr>
          <p:cNvGrpSpPr/>
          <p:nvPr/>
        </p:nvGrpSpPr>
        <p:grpSpPr>
          <a:xfrm>
            <a:off x="2362726" y="3379350"/>
            <a:ext cx="444127" cy="444127"/>
            <a:chOff x="7952682" y="1352549"/>
            <a:chExt cx="533399" cy="533399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C112D802-DB36-41D1-BD37-36CCE9188B7A}"/>
                </a:ext>
              </a:extLst>
            </p:cNvPr>
            <p:cNvSpPr/>
            <p:nvPr/>
          </p:nvSpPr>
          <p:spPr>
            <a:xfrm rot="8100000">
              <a:off x="7952682" y="1352549"/>
              <a:ext cx="533399" cy="533399"/>
            </a:xfrm>
            <a:prstGeom prst="teardrop">
              <a:avLst>
                <a:gd name="adj" fmla="val 130610"/>
              </a:avLst>
            </a:prstGeom>
            <a:solidFill>
              <a:srgbClr val="27A6C2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9EF55D2-67CE-4194-B822-68E91BB05901}"/>
                </a:ext>
              </a:extLst>
            </p:cNvPr>
            <p:cNvSpPr/>
            <p:nvPr/>
          </p:nvSpPr>
          <p:spPr>
            <a:xfrm>
              <a:off x="8028891" y="1428750"/>
              <a:ext cx="381000" cy="381000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662F219-2F11-4425-8AD6-7DC5AD79E9A6}"/>
              </a:ext>
            </a:extLst>
          </p:cNvPr>
          <p:cNvGrpSpPr/>
          <p:nvPr/>
        </p:nvGrpSpPr>
        <p:grpSpPr>
          <a:xfrm>
            <a:off x="4115326" y="2998350"/>
            <a:ext cx="444127" cy="444127"/>
            <a:chOff x="7952682" y="1352549"/>
            <a:chExt cx="533399" cy="533399"/>
          </a:xfrm>
        </p:grpSpPr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CE1BBA13-6F71-4A72-B019-BF03EF33FB0F}"/>
                </a:ext>
              </a:extLst>
            </p:cNvPr>
            <p:cNvSpPr/>
            <p:nvPr/>
          </p:nvSpPr>
          <p:spPr>
            <a:xfrm rot="8100000">
              <a:off x="7952682" y="1352549"/>
              <a:ext cx="533399" cy="533399"/>
            </a:xfrm>
            <a:prstGeom prst="teardrop">
              <a:avLst>
                <a:gd name="adj" fmla="val 130610"/>
              </a:avLst>
            </a:prstGeom>
            <a:solidFill>
              <a:srgbClr val="2099D8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EA82787-F283-431A-B963-8A34EE6B5995}"/>
                </a:ext>
              </a:extLst>
            </p:cNvPr>
            <p:cNvSpPr/>
            <p:nvPr/>
          </p:nvSpPr>
          <p:spPr>
            <a:xfrm>
              <a:off x="8028891" y="1428750"/>
              <a:ext cx="381000" cy="381000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E994A9B-CCBE-4FED-A829-8241DF4311EF}"/>
              </a:ext>
            </a:extLst>
          </p:cNvPr>
          <p:cNvGrpSpPr/>
          <p:nvPr/>
        </p:nvGrpSpPr>
        <p:grpSpPr>
          <a:xfrm>
            <a:off x="1777899" y="4767873"/>
            <a:ext cx="444127" cy="444127"/>
            <a:chOff x="7952682" y="1352549"/>
            <a:chExt cx="533399" cy="533399"/>
          </a:xfrm>
        </p:grpSpPr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7F661E79-226C-49CC-A753-D12B33DD1C4A}"/>
                </a:ext>
              </a:extLst>
            </p:cNvPr>
            <p:cNvSpPr/>
            <p:nvPr/>
          </p:nvSpPr>
          <p:spPr>
            <a:xfrm rot="8100000">
              <a:off x="7952682" y="1352549"/>
              <a:ext cx="533399" cy="533399"/>
            </a:xfrm>
            <a:prstGeom prst="teardrop">
              <a:avLst>
                <a:gd name="adj" fmla="val 130610"/>
              </a:avLst>
            </a:prstGeom>
            <a:solidFill>
              <a:srgbClr val="7EC44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BF98DE-20C0-42D4-A551-C5C33BB59CDE}"/>
                </a:ext>
              </a:extLst>
            </p:cNvPr>
            <p:cNvSpPr/>
            <p:nvPr/>
          </p:nvSpPr>
          <p:spPr>
            <a:xfrm>
              <a:off x="8028891" y="1428750"/>
              <a:ext cx="381000" cy="381000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108D5DE-8EC1-485C-A112-C09A34CDA87C}"/>
              </a:ext>
            </a:extLst>
          </p:cNvPr>
          <p:cNvSpPr txBox="1"/>
          <p:nvPr/>
        </p:nvSpPr>
        <p:spPr>
          <a:xfrm rot="16200000">
            <a:off x="-576515" y="3832178"/>
            <a:ext cx="302652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Frequency of Mentions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79104B-C871-4F31-9A3E-F871D5BE87D2}"/>
              </a:ext>
            </a:extLst>
          </p:cNvPr>
          <p:cNvSpPr txBox="1"/>
          <p:nvPr/>
        </p:nvSpPr>
        <p:spPr>
          <a:xfrm>
            <a:off x="1300586" y="5687298"/>
            <a:ext cx="371458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Average Positive Sentiment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7B6B51A-97A0-4ED0-BA33-1263C8712933}"/>
              </a:ext>
            </a:extLst>
          </p:cNvPr>
          <p:cNvGrpSpPr/>
          <p:nvPr/>
        </p:nvGrpSpPr>
        <p:grpSpPr>
          <a:xfrm>
            <a:off x="1115392" y="1836131"/>
            <a:ext cx="5406432" cy="3737393"/>
            <a:chOff x="5257800" y="2038350"/>
            <a:chExt cx="2209800" cy="213360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3A540AD-7EEE-496A-B17B-9CB97332C281}"/>
                </a:ext>
              </a:extLst>
            </p:cNvPr>
            <p:cNvGrpSpPr/>
            <p:nvPr/>
          </p:nvGrpSpPr>
          <p:grpSpPr>
            <a:xfrm>
              <a:off x="5257800" y="2038350"/>
              <a:ext cx="2209800" cy="2133600"/>
              <a:chOff x="5257800" y="2038350"/>
              <a:chExt cx="2209800" cy="213360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1D5CC0B-DB59-4332-A89A-63F102C05508}"/>
                  </a:ext>
                </a:extLst>
              </p:cNvPr>
              <p:cNvCxnSpPr/>
              <p:nvPr/>
            </p:nvCxnSpPr>
            <p:spPr>
              <a:xfrm>
                <a:off x="6362700" y="2038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01181BF-DD96-4875-A203-51713A6073C0}"/>
                  </a:ext>
                </a:extLst>
              </p:cNvPr>
              <p:cNvCxnSpPr/>
              <p:nvPr/>
            </p:nvCxnSpPr>
            <p:spPr>
              <a:xfrm>
                <a:off x="5257800" y="2038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210C33-4029-4DB9-9BD4-A25B453F5201}"/>
                  </a:ext>
                </a:extLst>
              </p:cNvPr>
              <p:cNvCxnSpPr/>
              <p:nvPr/>
            </p:nvCxnSpPr>
            <p:spPr>
              <a:xfrm>
                <a:off x="7467600" y="2038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32B3E77-B379-43A1-B9F9-AFD58CEF048C}"/>
                </a:ext>
              </a:extLst>
            </p:cNvPr>
            <p:cNvGrpSpPr/>
            <p:nvPr/>
          </p:nvGrpSpPr>
          <p:grpSpPr>
            <a:xfrm>
              <a:off x="5257800" y="2038350"/>
              <a:ext cx="2209800" cy="2133600"/>
              <a:chOff x="5295900" y="2038350"/>
              <a:chExt cx="2133600" cy="220980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5DDA202-1CBC-4F48-8F12-168E98B3C97B}"/>
                  </a:ext>
                </a:extLst>
              </p:cNvPr>
              <p:cNvCxnSpPr/>
              <p:nvPr/>
            </p:nvCxnSpPr>
            <p:spPr>
              <a:xfrm rot="5400000">
                <a:off x="6362700" y="20764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993236E-D719-4699-9157-24FF890BC36F}"/>
                  </a:ext>
                </a:extLst>
              </p:cNvPr>
              <p:cNvCxnSpPr/>
              <p:nvPr/>
            </p:nvCxnSpPr>
            <p:spPr>
              <a:xfrm rot="5400000">
                <a:off x="6362700" y="9715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8D06F39-879D-4E3E-8330-3A4F0D2777E5}"/>
                  </a:ext>
                </a:extLst>
              </p:cNvPr>
              <p:cNvCxnSpPr/>
              <p:nvPr/>
            </p:nvCxnSpPr>
            <p:spPr>
              <a:xfrm rot="5400000">
                <a:off x="6362700" y="3181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AFE7E0C-C16B-4898-9157-B363B0E5E1C8}"/>
              </a:ext>
            </a:extLst>
          </p:cNvPr>
          <p:cNvSpPr txBox="1"/>
          <p:nvPr/>
        </p:nvSpPr>
        <p:spPr>
          <a:xfrm>
            <a:off x="1115392" y="2564894"/>
            <a:ext cx="136807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Most Positive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DA98EE-90CF-4EB3-B3ED-A80067CCBBC2}"/>
              </a:ext>
            </a:extLst>
          </p:cNvPr>
          <p:cNvSpPr txBox="1"/>
          <p:nvPr/>
        </p:nvSpPr>
        <p:spPr>
          <a:xfrm>
            <a:off x="2901903" y="2564894"/>
            <a:ext cx="1372929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Least Positive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6B8D09-AEF7-4F21-9BDD-9AF14D737235}"/>
              </a:ext>
            </a:extLst>
          </p:cNvPr>
          <p:cNvSpPr txBox="1"/>
          <p:nvPr/>
        </p:nvSpPr>
        <p:spPr>
          <a:xfrm rot="5400000">
            <a:off x="4430786" y="3622863"/>
            <a:ext cx="89176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Common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D6489D-C1FD-4DC8-B9C8-A6888FF9A4E7}"/>
              </a:ext>
            </a:extLst>
          </p:cNvPr>
          <p:cNvSpPr txBox="1"/>
          <p:nvPr/>
        </p:nvSpPr>
        <p:spPr>
          <a:xfrm rot="5400000">
            <a:off x="4311050" y="4934673"/>
            <a:ext cx="113123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Uncommon</a:t>
            </a:r>
          </a:p>
        </p:txBody>
      </p:sp>
      <p:sp>
        <p:nvSpPr>
          <p:cNvPr id="81" name="Right Arrow 29">
            <a:extLst>
              <a:ext uri="{FF2B5EF4-FFF2-40B4-BE49-F238E27FC236}">
                <a16:creationId xmlns:a16="http://schemas.microsoft.com/office/drawing/2014/main" id="{9BE12AEF-6CD8-408B-877E-302C7357E4B3}"/>
              </a:ext>
            </a:extLst>
          </p:cNvPr>
          <p:cNvSpPr/>
          <p:nvPr/>
        </p:nvSpPr>
        <p:spPr>
          <a:xfrm rot="16200000">
            <a:off x="-718227" y="3507585"/>
            <a:ext cx="3788440" cy="415190"/>
          </a:xfrm>
          <a:prstGeom prst="rightArrow">
            <a:avLst>
              <a:gd name="adj1" fmla="val 26191"/>
              <a:gd name="adj2" fmla="val 50000"/>
            </a:avLst>
          </a:prstGeom>
          <a:gradFill flip="none" rotWithShape="1">
            <a:gsLst>
              <a:gs pos="0">
                <a:srgbClr val="2099D8"/>
              </a:gs>
              <a:gs pos="100000">
                <a:srgbClr val="25B7AB"/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2" name="Right Arrow 39">
            <a:extLst>
              <a:ext uri="{FF2B5EF4-FFF2-40B4-BE49-F238E27FC236}">
                <a16:creationId xmlns:a16="http://schemas.microsoft.com/office/drawing/2014/main" id="{FEC268D0-F563-48C7-9C21-756DA84382F2}"/>
              </a:ext>
            </a:extLst>
          </p:cNvPr>
          <p:cNvSpPr/>
          <p:nvPr/>
        </p:nvSpPr>
        <p:spPr>
          <a:xfrm>
            <a:off x="1131797" y="5380210"/>
            <a:ext cx="5475314" cy="386627"/>
          </a:xfrm>
          <a:prstGeom prst="rightArrow">
            <a:avLst>
              <a:gd name="adj1" fmla="val 26191"/>
              <a:gd name="adj2" fmla="val 50000"/>
            </a:avLst>
          </a:prstGeom>
          <a:gradFill flip="none" rotWithShape="1">
            <a:gsLst>
              <a:gs pos="0">
                <a:srgbClr val="2099D8"/>
              </a:gs>
              <a:gs pos="100000">
                <a:srgbClr val="25B7AB"/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74E1C7-FE93-4909-98AC-2F4C496CFD2B}"/>
              </a:ext>
            </a:extLst>
          </p:cNvPr>
          <p:cNvSpPr/>
          <p:nvPr/>
        </p:nvSpPr>
        <p:spPr>
          <a:xfrm>
            <a:off x="7392744" y="2717009"/>
            <a:ext cx="2819400" cy="1703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BatNequuntis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vestibulum vitae ligula vitae orci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euismod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semper. Aenean in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enim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at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nisl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sollicitudin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mollis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pretium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eu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diam.</a:t>
            </a:r>
          </a:p>
          <a:p>
            <a:pPr marL="0" marR="0" lvl="0" indent="0" defTabSz="121917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Suspendisse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potenti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.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Ut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sagittis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accumsan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pretium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.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Cras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dictum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finibus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rhoncus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.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Cras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elementum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condimentum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sem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venenatis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porta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nulla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sagittis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in.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2AD3FE0-53D4-4B3F-9202-0393E8E052CA}"/>
              </a:ext>
            </a:extLst>
          </p:cNvPr>
          <p:cNvSpPr/>
          <p:nvPr/>
        </p:nvSpPr>
        <p:spPr>
          <a:xfrm>
            <a:off x="7010400" y="2152077"/>
            <a:ext cx="281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-6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Key insights: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E4683B-29C4-4FBC-A157-796A46EB8CFA}"/>
              </a:ext>
            </a:extLst>
          </p:cNvPr>
          <p:cNvSpPr txBox="1"/>
          <p:nvPr/>
        </p:nvSpPr>
        <p:spPr>
          <a:xfrm>
            <a:off x="3556914" y="2889450"/>
            <a:ext cx="72086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Topic 3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18BCEC-3641-4317-B7D8-7E5922AC5819}"/>
              </a:ext>
            </a:extLst>
          </p:cNvPr>
          <p:cNvSpPr/>
          <p:nvPr/>
        </p:nvSpPr>
        <p:spPr>
          <a:xfrm>
            <a:off x="7023769" y="3558562"/>
            <a:ext cx="317234" cy="317234"/>
          </a:xfrm>
          <a:prstGeom prst="ellipse">
            <a:avLst/>
          </a:prstGeom>
          <a:solidFill>
            <a:srgbClr val="27A6C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2330A7-DA96-4425-8BC2-EAB57A1169F9}"/>
              </a:ext>
            </a:extLst>
          </p:cNvPr>
          <p:cNvSpPr/>
          <p:nvPr/>
        </p:nvSpPr>
        <p:spPr>
          <a:xfrm>
            <a:off x="7023769" y="4180194"/>
            <a:ext cx="317234" cy="317234"/>
          </a:xfrm>
          <a:prstGeom prst="ellipse">
            <a:avLst/>
          </a:prstGeom>
          <a:solidFill>
            <a:srgbClr val="2099D8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A0219F5-A19E-46DE-9F05-6BCA77D7E017}"/>
              </a:ext>
            </a:extLst>
          </p:cNvPr>
          <p:cNvSpPr/>
          <p:nvPr/>
        </p:nvSpPr>
        <p:spPr>
          <a:xfrm>
            <a:off x="7023769" y="2781402"/>
            <a:ext cx="317234" cy="317234"/>
          </a:xfrm>
          <a:prstGeom prst="ellipse">
            <a:avLst/>
          </a:prstGeom>
          <a:solidFill>
            <a:srgbClr val="7EC44E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61D8107-4A74-4687-B055-6AB57DE64D93}"/>
              </a:ext>
            </a:extLst>
          </p:cNvPr>
          <p:cNvSpPr txBox="1"/>
          <p:nvPr/>
        </p:nvSpPr>
        <p:spPr>
          <a:xfrm>
            <a:off x="1789638" y="3355208"/>
            <a:ext cx="78394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Topic 1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5EF1071-9358-4EF6-8DFE-AE28027E0FE3}"/>
              </a:ext>
            </a:extLst>
          </p:cNvPr>
          <p:cNvSpPr txBox="1"/>
          <p:nvPr/>
        </p:nvSpPr>
        <p:spPr>
          <a:xfrm>
            <a:off x="2303407" y="4718787"/>
            <a:ext cx="810345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Screen2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5C6E947-186D-441B-AFAF-D352864B7D91}"/>
              </a:ext>
            </a:extLst>
          </p:cNvPr>
          <p:cNvSpPr/>
          <p:nvPr/>
        </p:nvSpPr>
        <p:spPr>
          <a:xfrm>
            <a:off x="-753671" y="122756"/>
            <a:ext cx="7330865" cy="314413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</a:rPr>
              <a:t>Need to re-run MBD’s script on sentiment analysis for these results</a:t>
            </a:r>
          </a:p>
        </p:txBody>
      </p:sp>
    </p:spTree>
    <p:extLst>
      <p:ext uri="{BB962C8B-B14F-4D97-AF65-F5344CB8AC3E}">
        <p14:creationId xmlns:p14="http://schemas.microsoft.com/office/powerpoint/2010/main" val="336889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1">
            <a:extLst>
              <a:ext uri="{FF2B5EF4-FFF2-40B4-BE49-F238E27FC236}">
                <a16:creationId xmlns:a16="http://schemas.microsoft.com/office/drawing/2014/main" id="{87A4740D-C53E-4EED-B878-B64E07EA87C7}"/>
              </a:ext>
            </a:extLst>
          </p:cNvPr>
          <p:cNvSpPr/>
          <p:nvPr/>
        </p:nvSpPr>
        <p:spPr>
          <a:xfrm>
            <a:off x="-12291" y="1387958"/>
            <a:ext cx="6070600" cy="462947"/>
          </a:xfrm>
          <a:prstGeom prst="roundRect">
            <a:avLst>
              <a:gd name="adj" fmla="val 50000"/>
            </a:avLst>
          </a:prstGeom>
          <a:solidFill>
            <a:srgbClr val="2099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8915F3C-B946-4935-B04F-F3713E1FD909}"/>
              </a:ext>
            </a:extLst>
          </p:cNvPr>
          <p:cNvSpPr/>
          <p:nvPr/>
        </p:nvSpPr>
        <p:spPr>
          <a:xfrm>
            <a:off x="5367891" y="1259024"/>
            <a:ext cx="690418" cy="690418"/>
          </a:xfrm>
          <a:prstGeom prst="ellipse">
            <a:avLst/>
          </a:prstGeom>
          <a:solidFill>
            <a:srgbClr val="2099D8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2" name="Rounded Rectangle 34">
            <a:extLst>
              <a:ext uri="{FF2B5EF4-FFF2-40B4-BE49-F238E27FC236}">
                <a16:creationId xmlns:a16="http://schemas.microsoft.com/office/drawing/2014/main" id="{9C69F3ED-49F7-4E4A-ADCC-69BB848D2450}"/>
              </a:ext>
            </a:extLst>
          </p:cNvPr>
          <p:cNvSpPr/>
          <p:nvPr/>
        </p:nvSpPr>
        <p:spPr>
          <a:xfrm flipH="1">
            <a:off x="5726183" y="3549691"/>
            <a:ext cx="6465817" cy="462947"/>
          </a:xfrm>
          <a:prstGeom prst="roundRect">
            <a:avLst>
              <a:gd name="adj" fmla="val 50000"/>
            </a:avLst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3E029E61-F93C-4A88-A44C-57F7B10EEA19}"/>
              </a:ext>
            </a:extLst>
          </p:cNvPr>
          <p:cNvSpPr txBox="1">
            <a:spLocks/>
          </p:cNvSpPr>
          <p:nvPr/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378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100" kern="800" spc="-4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86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800" cap="none" spc="-4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Opportunities and challenges of this approach</a:t>
            </a:r>
            <a:endParaRPr kumimoji="0" lang="en-US" sz="2100" b="0" i="0" u="none" strike="noStrike" kern="800" cap="none" spc="-4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95422C-1837-4937-9C2F-E2C3A0E5E282}"/>
              </a:ext>
            </a:extLst>
          </p:cNvPr>
          <p:cNvSpPr/>
          <p:nvPr/>
        </p:nvSpPr>
        <p:spPr>
          <a:xfrm flipH="1">
            <a:off x="5380975" y="3458022"/>
            <a:ext cx="690418" cy="690418"/>
          </a:xfrm>
          <a:prstGeom prst="ellipse">
            <a:avLst/>
          </a:prstGeom>
          <a:solidFill>
            <a:srgbClr val="25B7AB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7B782E-E9AF-41F0-9677-468360E40A7A}"/>
              </a:ext>
            </a:extLst>
          </p:cNvPr>
          <p:cNvSpPr txBox="1"/>
          <p:nvPr/>
        </p:nvSpPr>
        <p:spPr>
          <a:xfrm>
            <a:off x="2281519" y="1454646"/>
            <a:ext cx="3099456" cy="30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Further Opportunities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0816CF-F237-4DC6-B0A7-0B5E0EE3664A}"/>
              </a:ext>
            </a:extLst>
          </p:cNvPr>
          <p:cNvSpPr txBox="1"/>
          <p:nvPr/>
        </p:nvSpPr>
        <p:spPr>
          <a:xfrm flipH="1">
            <a:off x="6160995" y="3627884"/>
            <a:ext cx="4336700" cy="30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Challenges of this approach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7" name="Freeform 147">
            <a:extLst>
              <a:ext uri="{FF2B5EF4-FFF2-40B4-BE49-F238E27FC236}">
                <a16:creationId xmlns:a16="http://schemas.microsoft.com/office/drawing/2014/main" id="{98B0FBD6-0EC7-4AA8-8D02-746D31750EC4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5548763" y="3598773"/>
            <a:ext cx="325940" cy="411712"/>
          </a:xfrm>
          <a:custGeom>
            <a:avLst/>
            <a:gdLst>
              <a:gd name="T0" fmla="*/ 484 w 800"/>
              <a:gd name="T1" fmla="*/ 0 h 1011"/>
              <a:gd name="T2" fmla="*/ 463 w 800"/>
              <a:gd name="T3" fmla="*/ 990 h 1011"/>
              <a:gd name="T4" fmla="*/ 779 w 800"/>
              <a:gd name="T5" fmla="*/ 1011 h 1011"/>
              <a:gd name="T6" fmla="*/ 800 w 800"/>
              <a:gd name="T7" fmla="*/ 21 h 1011"/>
              <a:gd name="T8" fmla="*/ 758 w 800"/>
              <a:gd name="T9" fmla="*/ 969 h 1011"/>
              <a:gd name="T10" fmla="*/ 505 w 800"/>
              <a:gd name="T11" fmla="*/ 843 h 1011"/>
              <a:gd name="T12" fmla="*/ 589 w 800"/>
              <a:gd name="T13" fmla="*/ 800 h 1011"/>
              <a:gd name="T14" fmla="*/ 505 w 800"/>
              <a:gd name="T15" fmla="*/ 716 h 1011"/>
              <a:gd name="T16" fmla="*/ 589 w 800"/>
              <a:gd name="T17" fmla="*/ 674 h 1011"/>
              <a:gd name="T18" fmla="*/ 505 w 800"/>
              <a:gd name="T19" fmla="*/ 590 h 1011"/>
              <a:gd name="T20" fmla="*/ 589 w 800"/>
              <a:gd name="T21" fmla="*/ 548 h 1011"/>
              <a:gd name="T22" fmla="*/ 505 w 800"/>
              <a:gd name="T23" fmla="*/ 464 h 1011"/>
              <a:gd name="T24" fmla="*/ 589 w 800"/>
              <a:gd name="T25" fmla="*/ 421 h 1011"/>
              <a:gd name="T26" fmla="*/ 505 w 800"/>
              <a:gd name="T27" fmla="*/ 337 h 1011"/>
              <a:gd name="T28" fmla="*/ 589 w 800"/>
              <a:gd name="T29" fmla="*/ 295 h 1011"/>
              <a:gd name="T30" fmla="*/ 505 w 800"/>
              <a:gd name="T31" fmla="*/ 211 h 1011"/>
              <a:gd name="T32" fmla="*/ 589 w 800"/>
              <a:gd name="T33" fmla="*/ 169 h 1011"/>
              <a:gd name="T34" fmla="*/ 505 w 800"/>
              <a:gd name="T35" fmla="*/ 43 h 1011"/>
              <a:gd name="T36" fmla="*/ 758 w 800"/>
              <a:gd name="T37" fmla="*/ 969 h 1011"/>
              <a:gd name="T38" fmla="*/ 130 w 800"/>
              <a:gd name="T39" fmla="*/ 52 h 1011"/>
              <a:gd name="T40" fmla="*/ 0 w 800"/>
              <a:gd name="T41" fmla="*/ 253 h 1011"/>
              <a:gd name="T42" fmla="*/ 105 w 800"/>
              <a:gd name="T43" fmla="*/ 969 h 1011"/>
              <a:gd name="T44" fmla="*/ 295 w 800"/>
              <a:gd name="T45" fmla="*/ 864 h 1011"/>
              <a:gd name="T46" fmla="*/ 291 w 800"/>
              <a:gd name="T47" fmla="*/ 241 h 1011"/>
              <a:gd name="T48" fmla="*/ 147 w 800"/>
              <a:gd name="T49" fmla="*/ 102 h 1011"/>
              <a:gd name="T50" fmla="*/ 117 w 800"/>
              <a:gd name="T51" fmla="*/ 148 h 1011"/>
              <a:gd name="T52" fmla="*/ 42 w 800"/>
              <a:gd name="T53" fmla="*/ 347 h 1011"/>
              <a:gd name="T54" fmla="*/ 84 w 800"/>
              <a:gd name="T55" fmla="*/ 716 h 1011"/>
              <a:gd name="T56" fmla="*/ 42 w 800"/>
              <a:gd name="T57" fmla="*/ 347 h 1011"/>
              <a:gd name="T58" fmla="*/ 189 w 800"/>
              <a:gd name="T59" fmla="*/ 927 h 1011"/>
              <a:gd name="T60" fmla="*/ 42 w 800"/>
              <a:gd name="T61" fmla="*/ 864 h 1011"/>
              <a:gd name="T62" fmla="*/ 253 w 800"/>
              <a:gd name="T63" fmla="*/ 843 h 1011"/>
              <a:gd name="T64" fmla="*/ 253 w 800"/>
              <a:gd name="T65" fmla="*/ 800 h 1011"/>
              <a:gd name="T66" fmla="*/ 42 w 800"/>
              <a:gd name="T67" fmla="*/ 758 h 1011"/>
              <a:gd name="T68" fmla="*/ 253 w 800"/>
              <a:gd name="T69" fmla="*/ 800 h 1011"/>
              <a:gd name="T70" fmla="*/ 126 w 800"/>
              <a:gd name="T71" fmla="*/ 347 h 1011"/>
              <a:gd name="T72" fmla="*/ 168 w 800"/>
              <a:gd name="T73" fmla="*/ 347 h 1011"/>
              <a:gd name="T74" fmla="*/ 126 w 800"/>
              <a:gd name="T75" fmla="*/ 716 h 1011"/>
              <a:gd name="T76" fmla="*/ 211 w 800"/>
              <a:gd name="T77" fmla="*/ 716 h 1011"/>
              <a:gd name="T78" fmla="*/ 253 w 800"/>
              <a:gd name="T79" fmla="*/ 347 h 1011"/>
              <a:gd name="T80" fmla="*/ 253 w 800"/>
              <a:gd name="T81" fmla="*/ 274 h 1011"/>
              <a:gd name="T82" fmla="*/ 168 w 800"/>
              <a:gd name="T83" fmla="*/ 274 h 1011"/>
              <a:gd name="T84" fmla="*/ 126 w 800"/>
              <a:gd name="T85" fmla="*/ 274 h 1011"/>
              <a:gd name="T86" fmla="*/ 42 w 800"/>
              <a:gd name="T87" fmla="*/ 274 h 1011"/>
              <a:gd name="T88" fmla="*/ 88 w 800"/>
              <a:gd name="T89" fmla="*/ 190 h 1011"/>
              <a:gd name="T90" fmla="*/ 253 w 800"/>
              <a:gd name="T91" fmla="*/ 259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0" h="1011">
                <a:moveTo>
                  <a:pt x="779" y="0"/>
                </a:moveTo>
                <a:cubicBezTo>
                  <a:pt x="484" y="0"/>
                  <a:pt x="484" y="0"/>
                  <a:pt x="484" y="0"/>
                </a:cubicBezTo>
                <a:cubicBezTo>
                  <a:pt x="473" y="0"/>
                  <a:pt x="463" y="10"/>
                  <a:pt x="463" y="21"/>
                </a:cubicBezTo>
                <a:cubicBezTo>
                  <a:pt x="463" y="990"/>
                  <a:pt x="463" y="990"/>
                  <a:pt x="463" y="990"/>
                </a:cubicBezTo>
                <a:cubicBezTo>
                  <a:pt x="463" y="1001"/>
                  <a:pt x="473" y="1011"/>
                  <a:pt x="484" y="1011"/>
                </a:cubicBezTo>
                <a:cubicBezTo>
                  <a:pt x="779" y="1011"/>
                  <a:pt x="779" y="1011"/>
                  <a:pt x="779" y="1011"/>
                </a:cubicBezTo>
                <a:cubicBezTo>
                  <a:pt x="791" y="1011"/>
                  <a:pt x="800" y="1001"/>
                  <a:pt x="800" y="990"/>
                </a:cubicBezTo>
                <a:cubicBezTo>
                  <a:pt x="800" y="21"/>
                  <a:pt x="800" y="21"/>
                  <a:pt x="800" y="21"/>
                </a:cubicBezTo>
                <a:cubicBezTo>
                  <a:pt x="800" y="10"/>
                  <a:pt x="791" y="0"/>
                  <a:pt x="779" y="0"/>
                </a:cubicBezTo>
                <a:close/>
                <a:moveTo>
                  <a:pt x="758" y="969"/>
                </a:moveTo>
                <a:cubicBezTo>
                  <a:pt x="505" y="969"/>
                  <a:pt x="505" y="969"/>
                  <a:pt x="505" y="969"/>
                </a:cubicBezTo>
                <a:cubicBezTo>
                  <a:pt x="505" y="843"/>
                  <a:pt x="505" y="843"/>
                  <a:pt x="505" y="843"/>
                </a:cubicBezTo>
                <a:cubicBezTo>
                  <a:pt x="589" y="843"/>
                  <a:pt x="589" y="843"/>
                  <a:pt x="589" y="843"/>
                </a:cubicBezTo>
                <a:cubicBezTo>
                  <a:pt x="589" y="800"/>
                  <a:pt x="589" y="800"/>
                  <a:pt x="589" y="800"/>
                </a:cubicBezTo>
                <a:cubicBezTo>
                  <a:pt x="505" y="800"/>
                  <a:pt x="505" y="800"/>
                  <a:pt x="505" y="800"/>
                </a:cubicBezTo>
                <a:cubicBezTo>
                  <a:pt x="505" y="716"/>
                  <a:pt x="505" y="716"/>
                  <a:pt x="505" y="716"/>
                </a:cubicBezTo>
                <a:cubicBezTo>
                  <a:pt x="589" y="716"/>
                  <a:pt x="589" y="716"/>
                  <a:pt x="589" y="716"/>
                </a:cubicBezTo>
                <a:cubicBezTo>
                  <a:pt x="589" y="674"/>
                  <a:pt x="589" y="674"/>
                  <a:pt x="589" y="674"/>
                </a:cubicBezTo>
                <a:cubicBezTo>
                  <a:pt x="505" y="674"/>
                  <a:pt x="505" y="674"/>
                  <a:pt x="505" y="674"/>
                </a:cubicBezTo>
                <a:cubicBezTo>
                  <a:pt x="505" y="590"/>
                  <a:pt x="505" y="590"/>
                  <a:pt x="505" y="590"/>
                </a:cubicBezTo>
                <a:cubicBezTo>
                  <a:pt x="589" y="590"/>
                  <a:pt x="589" y="590"/>
                  <a:pt x="589" y="590"/>
                </a:cubicBezTo>
                <a:cubicBezTo>
                  <a:pt x="589" y="548"/>
                  <a:pt x="589" y="548"/>
                  <a:pt x="589" y="548"/>
                </a:cubicBezTo>
                <a:cubicBezTo>
                  <a:pt x="505" y="548"/>
                  <a:pt x="505" y="548"/>
                  <a:pt x="505" y="548"/>
                </a:cubicBezTo>
                <a:cubicBezTo>
                  <a:pt x="505" y="464"/>
                  <a:pt x="505" y="464"/>
                  <a:pt x="505" y="464"/>
                </a:cubicBezTo>
                <a:cubicBezTo>
                  <a:pt x="589" y="464"/>
                  <a:pt x="589" y="464"/>
                  <a:pt x="589" y="464"/>
                </a:cubicBezTo>
                <a:cubicBezTo>
                  <a:pt x="589" y="421"/>
                  <a:pt x="589" y="421"/>
                  <a:pt x="589" y="421"/>
                </a:cubicBezTo>
                <a:cubicBezTo>
                  <a:pt x="505" y="421"/>
                  <a:pt x="505" y="421"/>
                  <a:pt x="505" y="421"/>
                </a:cubicBezTo>
                <a:cubicBezTo>
                  <a:pt x="505" y="337"/>
                  <a:pt x="505" y="337"/>
                  <a:pt x="505" y="337"/>
                </a:cubicBezTo>
                <a:cubicBezTo>
                  <a:pt x="589" y="337"/>
                  <a:pt x="589" y="337"/>
                  <a:pt x="589" y="337"/>
                </a:cubicBezTo>
                <a:cubicBezTo>
                  <a:pt x="589" y="295"/>
                  <a:pt x="589" y="295"/>
                  <a:pt x="589" y="295"/>
                </a:cubicBezTo>
                <a:cubicBezTo>
                  <a:pt x="505" y="295"/>
                  <a:pt x="505" y="295"/>
                  <a:pt x="505" y="295"/>
                </a:cubicBezTo>
                <a:cubicBezTo>
                  <a:pt x="505" y="211"/>
                  <a:pt x="505" y="211"/>
                  <a:pt x="505" y="211"/>
                </a:cubicBezTo>
                <a:cubicBezTo>
                  <a:pt x="589" y="211"/>
                  <a:pt x="589" y="211"/>
                  <a:pt x="589" y="211"/>
                </a:cubicBezTo>
                <a:cubicBezTo>
                  <a:pt x="589" y="169"/>
                  <a:pt x="589" y="169"/>
                  <a:pt x="589" y="169"/>
                </a:cubicBezTo>
                <a:cubicBezTo>
                  <a:pt x="505" y="169"/>
                  <a:pt x="505" y="169"/>
                  <a:pt x="505" y="169"/>
                </a:cubicBezTo>
                <a:cubicBezTo>
                  <a:pt x="505" y="43"/>
                  <a:pt x="505" y="43"/>
                  <a:pt x="505" y="43"/>
                </a:cubicBezTo>
                <a:cubicBezTo>
                  <a:pt x="758" y="43"/>
                  <a:pt x="758" y="43"/>
                  <a:pt x="758" y="43"/>
                </a:cubicBezTo>
                <a:lnTo>
                  <a:pt x="758" y="969"/>
                </a:lnTo>
                <a:close/>
                <a:moveTo>
                  <a:pt x="165" y="52"/>
                </a:moveTo>
                <a:cubicBezTo>
                  <a:pt x="157" y="40"/>
                  <a:pt x="138" y="40"/>
                  <a:pt x="130" y="52"/>
                </a:cubicBezTo>
                <a:cubicBezTo>
                  <a:pt x="4" y="241"/>
                  <a:pt x="4" y="241"/>
                  <a:pt x="4" y="241"/>
                </a:cubicBezTo>
                <a:cubicBezTo>
                  <a:pt x="1" y="245"/>
                  <a:pt x="0" y="249"/>
                  <a:pt x="0" y="253"/>
                </a:cubicBezTo>
                <a:cubicBezTo>
                  <a:pt x="0" y="864"/>
                  <a:pt x="0" y="864"/>
                  <a:pt x="0" y="864"/>
                </a:cubicBezTo>
                <a:cubicBezTo>
                  <a:pt x="0" y="922"/>
                  <a:pt x="47" y="969"/>
                  <a:pt x="105" y="969"/>
                </a:cubicBezTo>
                <a:cubicBezTo>
                  <a:pt x="189" y="969"/>
                  <a:pt x="189" y="969"/>
                  <a:pt x="189" y="969"/>
                </a:cubicBezTo>
                <a:cubicBezTo>
                  <a:pt x="248" y="969"/>
                  <a:pt x="295" y="922"/>
                  <a:pt x="295" y="864"/>
                </a:cubicBezTo>
                <a:cubicBezTo>
                  <a:pt x="295" y="253"/>
                  <a:pt x="295" y="253"/>
                  <a:pt x="295" y="253"/>
                </a:cubicBezTo>
                <a:cubicBezTo>
                  <a:pt x="295" y="249"/>
                  <a:pt x="293" y="245"/>
                  <a:pt x="291" y="241"/>
                </a:cubicBezTo>
                <a:lnTo>
                  <a:pt x="165" y="52"/>
                </a:lnTo>
                <a:close/>
                <a:moveTo>
                  <a:pt x="147" y="102"/>
                </a:moveTo>
                <a:cubicBezTo>
                  <a:pt x="178" y="148"/>
                  <a:pt x="178" y="148"/>
                  <a:pt x="178" y="148"/>
                </a:cubicBezTo>
                <a:cubicBezTo>
                  <a:pt x="117" y="148"/>
                  <a:pt x="117" y="148"/>
                  <a:pt x="117" y="148"/>
                </a:cubicBezTo>
                <a:lnTo>
                  <a:pt x="147" y="102"/>
                </a:lnTo>
                <a:close/>
                <a:moveTo>
                  <a:pt x="42" y="347"/>
                </a:moveTo>
                <a:cubicBezTo>
                  <a:pt x="55" y="354"/>
                  <a:pt x="69" y="358"/>
                  <a:pt x="84" y="358"/>
                </a:cubicBezTo>
                <a:cubicBezTo>
                  <a:pt x="84" y="716"/>
                  <a:pt x="84" y="716"/>
                  <a:pt x="84" y="716"/>
                </a:cubicBezTo>
                <a:cubicBezTo>
                  <a:pt x="42" y="716"/>
                  <a:pt x="42" y="716"/>
                  <a:pt x="42" y="716"/>
                </a:cubicBezTo>
                <a:lnTo>
                  <a:pt x="42" y="347"/>
                </a:lnTo>
                <a:close/>
                <a:moveTo>
                  <a:pt x="253" y="864"/>
                </a:moveTo>
                <a:cubicBezTo>
                  <a:pt x="253" y="898"/>
                  <a:pt x="224" y="927"/>
                  <a:pt x="189" y="927"/>
                </a:cubicBezTo>
                <a:cubicBezTo>
                  <a:pt x="105" y="927"/>
                  <a:pt x="105" y="927"/>
                  <a:pt x="105" y="927"/>
                </a:cubicBezTo>
                <a:cubicBezTo>
                  <a:pt x="70" y="927"/>
                  <a:pt x="42" y="898"/>
                  <a:pt x="42" y="864"/>
                </a:cubicBezTo>
                <a:cubicBezTo>
                  <a:pt x="42" y="843"/>
                  <a:pt x="42" y="843"/>
                  <a:pt x="42" y="843"/>
                </a:cubicBezTo>
                <a:cubicBezTo>
                  <a:pt x="253" y="843"/>
                  <a:pt x="253" y="843"/>
                  <a:pt x="253" y="843"/>
                </a:cubicBezTo>
                <a:lnTo>
                  <a:pt x="253" y="864"/>
                </a:lnTo>
                <a:close/>
                <a:moveTo>
                  <a:pt x="253" y="800"/>
                </a:moveTo>
                <a:cubicBezTo>
                  <a:pt x="42" y="800"/>
                  <a:pt x="42" y="800"/>
                  <a:pt x="42" y="800"/>
                </a:cubicBezTo>
                <a:cubicBezTo>
                  <a:pt x="42" y="758"/>
                  <a:pt x="42" y="758"/>
                  <a:pt x="42" y="758"/>
                </a:cubicBezTo>
                <a:cubicBezTo>
                  <a:pt x="253" y="758"/>
                  <a:pt x="253" y="758"/>
                  <a:pt x="253" y="758"/>
                </a:cubicBezTo>
                <a:lnTo>
                  <a:pt x="253" y="800"/>
                </a:lnTo>
                <a:close/>
                <a:moveTo>
                  <a:pt x="126" y="716"/>
                </a:moveTo>
                <a:cubicBezTo>
                  <a:pt x="126" y="347"/>
                  <a:pt x="126" y="347"/>
                  <a:pt x="126" y="347"/>
                </a:cubicBezTo>
                <a:cubicBezTo>
                  <a:pt x="134" y="342"/>
                  <a:pt x="141" y="337"/>
                  <a:pt x="147" y="330"/>
                </a:cubicBezTo>
                <a:cubicBezTo>
                  <a:pt x="153" y="337"/>
                  <a:pt x="160" y="342"/>
                  <a:pt x="168" y="347"/>
                </a:cubicBezTo>
                <a:cubicBezTo>
                  <a:pt x="168" y="716"/>
                  <a:pt x="168" y="716"/>
                  <a:pt x="168" y="716"/>
                </a:cubicBezTo>
                <a:lnTo>
                  <a:pt x="126" y="716"/>
                </a:lnTo>
                <a:close/>
                <a:moveTo>
                  <a:pt x="253" y="716"/>
                </a:moveTo>
                <a:cubicBezTo>
                  <a:pt x="211" y="716"/>
                  <a:pt x="211" y="716"/>
                  <a:pt x="211" y="716"/>
                </a:cubicBezTo>
                <a:cubicBezTo>
                  <a:pt x="211" y="358"/>
                  <a:pt x="211" y="358"/>
                  <a:pt x="211" y="358"/>
                </a:cubicBezTo>
                <a:cubicBezTo>
                  <a:pt x="226" y="358"/>
                  <a:pt x="240" y="354"/>
                  <a:pt x="253" y="347"/>
                </a:cubicBezTo>
                <a:lnTo>
                  <a:pt x="253" y="716"/>
                </a:lnTo>
                <a:close/>
                <a:moveTo>
                  <a:pt x="253" y="274"/>
                </a:moveTo>
                <a:cubicBezTo>
                  <a:pt x="253" y="297"/>
                  <a:pt x="234" y="316"/>
                  <a:pt x="211" y="316"/>
                </a:cubicBezTo>
                <a:cubicBezTo>
                  <a:pt x="187" y="316"/>
                  <a:pt x="168" y="297"/>
                  <a:pt x="168" y="274"/>
                </a:cubicBezTo>
                <a:cubicBezTo>
                  <a:pt x="168" y="262"/>
                  <a:pt x="159" y="253"/>
                  <a:pt x="147" y="253"/>
                </a:cubicBezTo>
                <a:cubicBezTo>
                  <a:pt x="136" y="253"/>
                  <a:pt x="126" y="262"/>
                  <a:pt x="126" y="274"/>
                </a:cubicBezTo>
                <a:cubicBezTo>
                  <a:pt x="126" y="297"/>
                  <a:pt x="107" y="316"/>
                  <a:pt x="84" y="316"/>
                </a:cubicBezTo>
                <a:cubicBezTo>
                  <a:pt x="61" y="316"/>
                  <a:pt x="42" y="297"/>
                  <a:pt x="42" y="274"/>
                </a:cubicBezTo>
                <a:cubicBezTo>
                  <a:pt x="42" y="259"/>
                  <a:pt x="42" y="259"/>
                  <a:pt x="42" y="259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206" y="190"/>
                  <a:pt x="206" y="190"/>
                  <a:pt x="206" y="190"/>
                </a:cubicBezTo>
                <a:cubicBezTo>
                  <a:pt x="253" y="259"/>
                  <a:pt x="253" y="259"/>
                  <a:pt x="253" y="259"/>
                </a:cubicBezTo>
                <a:lnTo>
                  <a:pt x="253" y="2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</a:endParaRPr>
          </a:p>
        </p:txBody>
      </p:sp>
      <p:sp>
        <p:nvSpPr>
          <p:cNvPr id="48" name="Freeform 41">
            <a:extLst>
              <a:ext uri="{FF2B5EF4-FFF2-40B4-BE49-F238E27FC236}">
                <a16:creationId xmlns:a16="http://schemas.microsoft.com/office/drawing/2014/main" id="{DB93B852-0A84-47F1-9DA9-AE80416486A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49765" y="1397912"/>
            <a:ext cx="339754" cy="411712"/>
          </a:xfrm>
          <a:custGeom>
            <a:avLst/>
            <a:gdLst>
              <a:gd name="T0" fmla="*/ 487 w 800"/>
              <a:gd name="T1" fmla="*/ 761 h 969"/>
              <a:gd name="T2" fmla="*/ 487 w 800"/>
              <a:gd name="T3" fmla="*/ 605 h 969"/>
              <a:gd name="T4" fmla="*/ 136 w 800"/>
              <a:gd name="T5" fmla="*/ 254 h 969"/>
              <a:gd name="T6" fmla="*/ 275 w 800"/>
              <a:gd name="T7" fmla="*/ 254 h 969"/>
              <a:gd name="T8" fmla="*/ 275 w 800"/>
              <a:gd name="T9" fmla="*/ 211 h 969"/>
              <a:gd name="T10" fmla="*/ 64 w 800"/>
              <a:gd name="T11" fmla="*/ 211 h 969"/>
              <a:gd name="T12" fmla="*/ 64 w 800"/>
              <a:gd name="T13" fmla="*/ 423 h 969"/>
              <a:gd name="T14" fmla="*/ 106 w 800"/>
              <a:gd name="T15" fmla="*/ 423 h 969"/>
              <a:gd name="T16" fmla="*/ 106 w 800"/>
              <a:gd name="T17" fmla="*/ 283 h 969"/>
              <a:gd name="T18" fmla="*/ 445 w 800"/>
              <a:gd name="T19" fmla="*/ 622 h 969"/>
              <a:gd name="T20" fmla="*/ 445 w 800"/>
              <a:gd name="T21" fmla="*/ 761 h 969"/>
              <a:gd name="T22" fmla="*/ 360 w 800"/>
              <a:gd name="T23" fmla="*/ 863 h 969"/>
              <a:gd name="T24" fmla="*/ 466 w 800"/>
              <a:gd name="T25" fmla="*/ 969 h 969"/>
              <a:gd name="T26" fmla="*/ 572 w 800"/>
              <a:gd name="T27" fmla="*/ 863 h 969"/>
              <a:gd name="T28" fmla="*/ 487 w 800"/>
              <a:gd name="T29" fmla="*/ 761 h 969"/>
              <a:gd name="T30" fmla="*/ 466 w 800"/>
              <a:gd name="T31" fmla="*/ 931 h 969"/>
              <a:gd name="T32" fmla="*/ 403 w 800"/>
              <a:gd name="T33" fmla="*/ 867 h 969"/>
              <a:gd name="T34" fmla="*/ 466 w 800"/>
              <a:gd name="T35" fmla="*/ 804 h 969"/>
              <a:gd name="T36" fmla="*/ 529 w 800"/>
              <a:gd name="T37" fmla="*/ 867 h 969"/>
              <a:gd name="T38" fmla="*/ 466 w 800"/>
              <a:gd name="T39" fmla="*/ 931 h 969"/>
              <a:gd name="T40" fmla="*/ 178 w 800"/>
              <a:gd name="T41" fmla="*/ 592 h 969"/>
              <a:gd name="T42" fmla="*/ 106 w 800"/>
              <a:gd name="T43" fmla="*/ 668 h 969"/>
              <a:gd name="T44" fmla="*/ 30 w 800"/>
              <a:gd name="T45" fmla="*/ 592 h 969"/>
              <a:gd name="T46" fmla="*/ 0 w 800"/>
              <a:gd name="T47" fmla="*/ 622 h 969"/>
              <a:gd name="T48" fmla="*/ 77 w 800"/>
              <a:gd name="T49" fmla="*/ 698 h 969"/>
              <a:gd name="T50" fmla="*/ 0 w 800"/>
              <a:gd name="T51" fmla="*/ 770 h 969"/>
              <a:gd name="T52" fmla="*/ 30 w 800"/>
              <a:gd name="T53" fmla="*/ 800 h 969"/>
              <a:gd name="T54" fmla="*/ 106 w 800"/>
              <a:gd name="T55" fmla="*/ 728 h 969"/>
              <a:gd name="T56" fmla="*/ 178 w 800"/>
              <a:gd name="T57" fmla="*/ 800 h 969"/>
              <a:gd name="T58" fmla="*/ 208 w 800"/>
              <a:gd name="T59" fmla="*/ 770 h 969"/>
              <a:gd name="T60" fmla="*/ 136 w 800"/>
              <a:gd name="T61" fmla="*/ 698 h 969"/>
              <a:gd name="T62" fmla="*/ 208 w 800"/>
              <a:gd name="T63" fmla="*/ 622 h 969"/>
              <a:gd name="T64" fmla="*/ 178 w 800"/>
              <a:gd name="T65" fmla="*/ 592 h 969"/>
              <a:gd name="T66" fmla="*/ 800 w 800"/>
              <a:gd name="T67" fmla="*/ 325 h 969"/>
              <a:gd name="T68" fmla="*/ 771 w 800"/>
              <a:gd name="T69" fmla="*/ 296 h 969"/>
              <a:gd name="T70" fmla="*/ 699 w 800"/>
              <a:gd name="T71" fmla="*/ 372 h 969"/>
              <a:gd name="T72" fmla="*/ 623 w 800"/>
              <a:gd name="T73" fmla="*/ 296 h 969"/>
              <a:gd name="T74" fmla="*/ 593 w 800"/>
              <a:gd name="T75" fmla="*/ 325 h 969"/>
              <a:gd name="T76" fmla="*/ 669 w 800"/>
              <a:gd name="T77" fmla="*/ 402 h 969"/>
              <a:gd name="T78" fmla="*/ 593 w 800"/>
              <a:gd name="T79" fmla="*/ 474 h 969"/>
              <a:gd name="T80" fmla="*/ 623 w 800"/>
              <a:gd name="T81" fmla="*/ 503 h 969"/>
              <a:gd name="T82" fmla="*/ 699 w 800"/>
              <a:gd name="T83" fmla="*/ 431 h 969"/>
              <a:gd name="T84" fmla="*/ 771 w 800"/>
              <a:gd name="T85" fmla="*/ 503 h 969"/>
              <a:gd name="T86" fmla="*/ 800 w 800"/>
              <a:gd name="T87" fmla="*/ 474 h 969"/>
              <a:gd name="T88" fmla="*/ 729 w 800"/>
              <a:gd name="T89" fmla="*/ 402 h 969"/>
              <a:gd name="T90" fmla="*/ 800 w 800"/>
              <a:gd name="T91" fmla="*/ 325 h 969"/>
              <a:gd name="T92" fmla="*/ 559 w 800"/>
              <a:gd name="T93" fmla="*/ 0 h 969"/>
              <a:gd name="T94" fmla="*/ 487 w 800"/>
              <a:gd name="T95" fmla="*/ 76 h 969"/>
              <a:gd name="T96" fmla="*/ 411 w 800"/>
              <a:gd name="T97" fmla="*/ 0 h 969"/>
              <a:gd name="T98" fmla="*/ 381 w 800"/>
              <a:gd name="T99" fmla="*/ 29 h 969"/>
              <a:gd name="T100" fmla="*/ 458 w 800"/>
              <a:gd name="T101" fmla="*/ 105 h 969"/>
              <a:gd name="T102" fmla="*/ 381 w 800"/>
              <a:gd name="T103" fmla="*/ 177 h 969"/>
              <a:gd name="T104" fmla="*/ 411 w 800"/>
              <a:gd name="T105" fmla="*/ 207 h 969"/>
              <a:gd name="T106" fmla="*/ 487 w 800"/>
              <a:gd name="T107" fmla="*/ 135 h 969"/>
              <a:gd name="T108" fmla="*/ 559 w 800"/>
              <a:gd name="T109" fmla="*/ 207 h 969"/>
              <a:gd name="T110" fmla="*/ 589 w 800"/>
              <a:gd name="T111" fmla="*/ 177 h 969"/>
              <a:gd name="T112" fmla="*/ 517 w 800"/>
              <a:gd name="T113" fmla="*/ 105 h 969"/>
              <a:gd name="T114" fmla="*/ 589 w 800"/>
              <a:gd name="T115" fmla="*/ 29 h 969"/>
              <a:gd name="T116" fmla="*/ 559 w 800"/>
              <a:gd name="T117" fmla="*/ 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" h="969">
                <a:moveTo>
                  <a:pt x="487" y="761"/>
                </a:moveTo>
                <a:cubicBezTo>
                  <a:pt x="487" y="605"/>
                  <a:pt x="487" y="605"/>
                  <a:pt x="487" y="605"/>
                </a:cubicBezTo>
                <a:cubicBezTo>
                  <a:pt x="136" y="254"/>
                  <a:pt x="136" y="254"/>
                  <a:pt x="136" y="254"/>
                </a:cubicBezTo>
                <a:cubicBezTo>
                  <a:pt x="275" y="254"/>
                  <a:pt x="275" y="254"/>
                  <a:pt x="275" y="254"/>
                </a:cubicBezTo>
                <a:cubicBezTo>
                  <a:pt x="275" y="211"/>
                  <a:pt x="275" y="211"/>
                  <a:pt x="275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64" y="423"/>
                  <a:pt x="64" y="423"/>
                  <a:pt x="64" y="423"/>
                </a:cubicBezTo>
                <a:cubicBezTo>
                  <a:pt x="106" y="423"/>
                  <a:pt x="106" y="423"/>
                  <a:pt x="106" y="423"/>
                </a:cubicBezTo>
                <a:cubicBezTo>
                  <a:pt x="106" y="283"/>
                  <a:pt x="106" y="283"/>
                  <a:pt x="106" y="283"/>
                </a:cubicBezTo>
                <a:cubicBezTo>
                  <a:pt x="445" y="622"/>
                  <a:pt x="445" y="622"/>
                  <a:pt x="445" y="622"/>
                </a:cubicBezTo>
                <a:cubicBezTo>
                  <a:pt x="445" y="761"/>
                  <a:pt x="445" y="761"/>
                  <a:pt x="445" y="761"/>
                </a:cubicBezTo>
                <a:cubicBezTo>
                  <a:pt x="398" y="770"/>
                  <a:pt x="360" y="812"/>
                  <a:pt x="360" y="863"/>
                </a:cubicBezTo>
                <a:cubicBezTo>
                  <a:pt x="360" y="922"/>
                  <a:pt x="407" y="969"/>
                  <a:pt x="466" y="969"/>
                </a:cubicBezTo>
                <a:cubicBezTo>
                  <a:pt x="525" y="969"/>
                  <a:pt x="572" y="922"/>
                  <a:pt x="572" y="863"/>
                </a:cubicBezTo>
                <a:cubicBezTo>
                  <a:pt x="572" y="817"/>
                  <a:pt x="534" y="774"/>
                  <a:pt x="487" y="761"/>
                </a:cubicBezTo>
                <a:close/>
                <a:moveTo>
                  <a:pt x="466" y="931"/>
                </a:moveTo>
                <a:cubicBezTo>
                  <a:pt x="432" y="931"/>
                  <a:pt x="403" y="901"/>
                  <a:pt x="403" y="867"/>
                </a:cubicBezTo>
                <a:cubicBezTo>
                  <a:pt x="403" y="834"/>
                  <a:pt x="428" y="804"/>
                  <a:pt x="466" y="804"/>
                </a:cubicBezTo>
                <a:cubicBezTo>
                  <a:pt x="504" y="804"/>
                  <a:pt x="529" y="834"/>
                  <a:pt x="529" y="867"/>
                </a:cubicBezTo>
                <a:cubicBezTo>
                  <a:pt x="529" y="901"/>
                  <a:pt x="500" y="931"/>
                  <a:pt x="466" y="931"/>
                </a:cubicBezTo>
                <a:close/>
                <a:moveTo>
                  <a:pt x="178" y="592"/>
                </a:moveTo>
                <a:cubicBezTo>
                  <a:pt x="106" y="668"/>
                  <a:pt x="106" y="668"/>
                  <a:pt x="106" y="668"/>
                </a:cubicBezTo>
                <a:cubicBezTo>
                  <a:pt x="30" y="592"/>
                  <a:pt x="30" y="592"/>
                  <a:pt x="30" y="592"/>
                </a:cubicBezTo>
                <a:cubicBezTo>
                  <a:pt x="0" y="622"/>
                  <a:pt x="0" y="622"/>
                  <a:pt x="0" y="622"/>
                </a:cubicBezTo>
                <a:cubicBezTo>
                  <a:pt x="77" y="698"/>
                  <a:pt x="77" y="698"/>
                  <a:pt x="77" y="698"/>
                </a:cubicBezTo>
                <a:cubicBezTo>
                  <a:pt x="0" y="770"/>
                  <a:pt x="0" y="770"/>
                  <a:pt x="0" y="770"/>
                </a:cubicBezTo>
                <a:cubicBezTo>
                  <a:pt x="30" y="800"/>
                  <a:pt x="30" y="800"/>
                  <a:pt x="30" y="800"/>
                </a:cubicBezTo>
                <a:cubicBezTo>
                  <a:pt x="106" y="728"/>
                  <a:pt x="106" y="728"/>
                  <a:pt x="106" y="728"/>
                </a:cubicBezTo>
                <a:cubicBezTo>
                  <a:pt x="178" y="800"/>
                  <a:pt x="178" y="800"/>
                  <a:pt x="178" y="800"/>
                </a:cubicBezTo>
                <a:cubicBezTo>
                  <a:pt x="208" y="770"/>
                  <a:pt x="208" y="770"/>
                  <a:pt x="208" y="770"/>
                </a:cubicBezTo>
                <a:cubicBezTo>
                  <a:pt x="136" y="698"/>
                  <a:pt x="136" y="698"/>
                  <a:pt x="136" y="698"/>
                </a:cubicBezTo>
                <a:cubicBezTo>
                  <a:pt x="208" y="622"/>
                  <a:pt x="208" y="622"/>
                  <a:pt x="208" y="622"/>
                </a:cubicBezTo>
                <a:lnTo>
                  <a:pt x="178" y="592"/>
                </a:lnTo>
                <a:close/>
                <a:moveTo>
                  <a:pt x="800" y="325"/>
                </a:moveTo>
                <a:cubicBezTo>
                  <a:pt x="771" y="296"/>
                  <a:pt x="771" y="296"/>
                  <a:pt x="771" y="296"/>
                </a:cubicBezTo>
                <a:cubicBezTo>
                  <a:pt x="699" y="372"/>
                  <a:pt x="699" y="372"/>
                  <a:pt x="699" y="372"/>
                </a:cubicBezTo>
                <a:cubicBezTo>
                  <a:pt x="623" y="296"/>
                  <a:pt x="623" y="296"/>
                  <a:pt x="623" y="296"/>
                </a:cubicBezTo>
                <a:cubicBezTo>
                  <a:pt x="593" y="325"/>
                  <a:pt x="593" y="325"/>
                  <a:pt x="593" y="325"/>
                </a:cubicBezTo>
                <a:cubicBezTo>
                  <a:pt x="669" y="402"/>
                  <a:pt x="669" y="402"/>
                  <a:pt x="669" y="402"/>
                </a:cubicBezTo>
                <a:cubicBezTo>
                  <a:pt x="593" y="474"/>
                  <a:pt x="593" y="474"/>
                  <a:pt x="593" y="474"/>
                </a:cubicBezTo>
                <a:cubicBezTo>
                  <a:pt x="623" y="503"/>
                  <a:pt x="623" y="503"/>
                  <a:pt x="623" y="503"/>
                </a:cubicBezTo>
                <a:cubicBezTo>
                  <a:pt x="699" y="431"/>
                  <a:pt x="699" y="431"/>
                  <a:pt x="699" y="431"/>
                </a:cubicBezTo>
                <a:cubicBezTo>
                  <a:pt x="771" y="503"/>
                  <a:pt x="771" y="503"/>
                  <a:pt x="771" y="503"/>
                </a:cubicBezTo>
                <a:cubicBezTo>
                  <a:pt x="800" y="474"/>
                  <a:pt x="800" y="474"/>
                  <a:pt x="800" y="474"/>
                </a:cubicBezTo>
                <a:cubicBezTo>
                  <a:pt x="729" y="402"/>
                  <a:pt x="729" y="402"/>
                  <a:pt x="729" y="402"/>
                </a:cubicBezTo>
                <a:lnTo>
                  <a:pt x="800" y="325"/>
                </a:lnTo>
                <a:close/>
                <a:moveTo>
                  <a:pt x="559" y="0"/>
                </a:moveTo>
                <a:cubicBezTo>
                  <a:pt x="487" y="76"/>
                  <a:pt x="487" y="76"/>
                  <a:pt x="487" y="76"/>
                </a:cubicBezTo>
                <a:cubicBezTo>
                  <a:pt x="411" y="0"/>
                  <a:pt x="411" y="0"/>
                  <a:pt x="411" y="0"/>
                </a:cubicBezTo>
                <a:cubicBezTo>
                  <a:pt x="381" y="29"/>
                  <a:pt x="381" y="29"/>
                  <a:pt x="381" y="29"/>
                </a:cubicBezTo>
                <a:cubicBezTo>
                  <a:pt x="458" y="105"/>
                  <a:pt x="458" y="105"/>
                  <a:pt x="458" y="105"/>
                </a:cubicBezTo>
                <a:cubicBezTo>
                  <a:pt x="381" y="177"/>
                  <a:pt x="381" y="177"/>
                  <a:pt x="381" y="177"/>
                </a:cubicBezTo>
                <a:cubicBezTo>
                  <a:pt x="411" y="207"/>
                  <a:pt x="411" y="207"/>
                  <a:pt x="411" y="207"/>
                </a:cubicBezTo>
                <a:cubicBezTo>
                  <a:pt x="487" y="135"/>
                  <a:pt x="487" y="135"/>
                  <a:pt x="487" y="135"/>
                </a:cubicBezTo>
                <a:cubicBezTo>
                  <a:pt x="559" y="207"/>
                  <a:pt x="559" y="207"/>
                  <a:pt x="559" y="207"/>
                </a:cubicBezTo>
                <a:cubicBezTo>
                  <a:pt x="589" y="177"/>
                  <a:pt x="589" y="177"/>
                  <a:pt x="589" y="177"/>
                </a:cubicBezTo>
                <a:cubicBezTo>
                  <a:pt x="517" y="105"/>
                  <a:pt x="517" y="105"/>
                  <a:pt x="517" y="105"/>
                </a:cubicBezTo>
                <a:cubicBezTo>
                  <a:pt x="589" y="29"/>
                  <a:pt x="589" y="29"/>
                  <a:pt x="589" y="29"/>
                </a:cubicBezTo>
                <a:lnTo>
                  <a:pt x="5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43805F-FBB6-4BDD-AC7F-9A45D78853B1}"/>
              </a:ext>
            </a:extLst>
          </p:cNvPr>
          <p:cNvSpPr txBox="1"/>
          <p:nvPr/>
        </p:nvSpPr>
        <p:spPr>
          <a:xfrm>
            <a:off x="924984" y="4409076"/>
            <a:ext cx="785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Manual topic assignment across millions of products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</a:endParaRP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ABF44A-6FD9-4A3D-880F-89E8163E09F4}"/>
              </a:ext>
            </a:extLst>
          </p:cNvPr>
          <p:cNvSpPr txBox="1"/>
          <p:nvPr/>
        </p:nvSpPr>
        <p:spPr>
          <a:xfrm>
            <a:off x="914400" y="4685976"/>
            <a:ext cx="10493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57565A"/>
                </a:solidFill>
              </a:rPr>
              <a:t>Possible solution to automate the process: Use the noun with highest belonging as the topic name for that category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F4D009-0D76-4456-83BE-FA45D7C488A7}"/>
              </a:ext>
            </a:extLst>
          </p:cNvPr>
          <p:cNvSpPr txBox="1"/>
          <p:nvPr/>
        </p:nvSpPr>
        <p:spPr>
          <a:xfrm>
            <a:off x="794996" y="2326481"/>
            <a:ext cx="785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…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</a:endParaRP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A6D8DF-2477-4F32-A2D0-14B7508A1AA8}"/>
              </a:ext>
            </a:extLst>
          </p:cNvPr>
          <p:cNvSpPr txBox="1"/>
          <p:nvPr/>
        </p:nvSpPr>
        <p:spPr>
          <a:xfrm>
            <a:off x="784412" y="2603381"/>
            <a:ext cx="10493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…..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BB493A-5F90-4A3E-AFF1-8459472D7673}"/>
              </a:ext>
            </a:extLst>
          </p:cNvPr>
          <p:cNvSpPr/>
          <p:nvPr/>
        </p:nvSpPr>
        <p:spPr>
          <a:xfrm>
            <a:off x="2365573" y="2368247"/>
            <a:ext cx="7330865" cy="314413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2B2B2D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23950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8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8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8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8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41" grpId="0" animBg="1"/>
          <p:bldP spid="42" grpId="0" animBg="1"/>
          <p:bldP spid="44" grpId="0" animBg="1"/>
          <p:bldP spid="45" grpId="0"/>
          <p:bldP spid="46" grpId="0"/>
          <p:bldP spid="49" grpId="0"/>
          <p:bldP spid="50" grpId="0"/>
          <p:bldP spid="51" grpId="0"/>
          <p:bldP spid="5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41" grpId="0" animBg="1"/>
          <p:bldP spid="42" grpId="0" animBg="1"/>
          <p:bldP spid="44" grpId="0" animBg="1"/>
          <p:bldP spid="45" grpId="0"/>
          <p:bldP spid="46" grpId="0"/>
          <p:bldP spid="49" grpId="0"/>
          <p:bldP spid="50" grpId="0"/>
          <p:bldP spid="51" grpId="0"/>
          <p:bldP spid="5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E622-9504-4573-BCD8-3A59C765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203553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9_Blue Lime Dark">
      <a:dk1>
        <a:srgbClr val="FFFFFF"/>
      </a:dk1>
      <a:lt1>
        <a:srgbClr val="2B2B2D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182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Open Sans</vt:lpstr>
      <vt:lpstr>Open Sans Light</vt:lpstr>
      <vt:lpstr>1_Office Theme</vt:lpstr>
      <vt:lpstr>2_Office Theme</vt:lpstr>
      <vt:lpstr>3_Office Theme</vt:lpstr>
      <vt:lpstr>The results of all individual models were merged into a meta-model, delivering 5 final topics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☽ ☽</dc:creator>
  <cp:lastModifiedBy>mona lisa</cp:lastModifiedBy>
  <cp:revision>34</cp:revision>
  <dcterms:created xsi:type="dcterms:W3CDTF">2019-04-07T20:17:07Z</dcterms:created>
  <dcterms:modified xsi:type="dcterms:W3CDTF">2019-04-08T15:25:16Z</dcterms:modified>
</cp:coreProperties>
</file>