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2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7" r:id="rId2"/>
    <p:sldMasterId id="2147483810" r:id="rId3"/>
  </p:sldMasterIdLst>
  <p:notesMasterIdLst>
    <p:notesMasterId r:id="rId7"/>
  </p:notesMasterIdLst>
  <p:sldIdLst>
    <p:sldId id="1178" r:id="rId4"/>
    <p:sldId id="1364" r:id="rId5"/>
    <p:sldId id="13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2B9"/>
    <a:srgbClr val="4AAADD"/>
    <a:srgbClr val="B9D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46B55-EE4B-4816-9637-D8592F9B08DE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5240-D73C-47C0-B12E-7DC4535BB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8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1269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77595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05851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816685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3825512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4294478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176109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0723665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30165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726901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43545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7487011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3556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763841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253355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982283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893522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66000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9601449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7260211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916230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8953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9712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0933992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56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683357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4848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713492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87728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339193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2443361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99929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51061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3063350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972442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24466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8581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2084781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658822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5517949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0457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8543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2793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79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205120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7024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933017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560323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1912632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602188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3164117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164608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2533576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149467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5534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72262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22795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1954128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507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8643527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424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5234881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408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8486949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424895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55021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0974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5698945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0686093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262354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0992762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180077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6299992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416828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342290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2091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7711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1896422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189906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84506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968914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599743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617669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6127476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0905631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6385664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303880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99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09909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874642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8938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8225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05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03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031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0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3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8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8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6545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72810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290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89131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6627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408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2231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0170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4771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9990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609368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6198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049419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58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39006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7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981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06490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5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135675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52793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145128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67210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2260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305559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17856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51175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6546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1421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8358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95044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22050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37118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418932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92048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79197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353837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52508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009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19982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261760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7836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5070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30007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4944" y="1639789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287583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5070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30007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4944" y="1639789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281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67479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494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7415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1753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4912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4949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2730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4754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863515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895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58839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0840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595575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2795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850067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9857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74246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37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88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5877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44770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34121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0820336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8221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024972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7198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0340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6782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6189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70484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173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686946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700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2560590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40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4942597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5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8798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hyperlink" Target="https://www.facebook.com/" TargetMode="Externa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hyperlink" Target="https://twitter.com/" TargetMode="Externa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hyperlink" Target="https://www.linkedin.com/" TargetMode="Externa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42" Type="http://schemas.openxmlformats.org/officeDocument/2006/relationships/slideLayout" Target="../slideLayouts/slideLayout108.xml"/><Relationship Id="rId47" Type="http://schemas.openxmlformats.org/officeDocument/2006/relationships/slideLayout" Target="../slideLayouts/slideLayout113.xml"/><Relationship Id="rId50" Type="http://schemas.openxmlformats.org/officeDocument/2006/relationships/slideLayout" Target="../slideLayouts/slideLayout116.xml"/><Relationship Id="rId55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107.xml"/><Relationship Id="rId54" Type="http://schemas.openxmlformats.org/officeDocument/2006/relationships/slideLayout" Target="../slideLayouts/slideLayout120.xml"/><Relationship Id="rId6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6.xml"/><Relationship Id="rId45" Type="http://schemas.openxmlformats.org/officeDocument/2006/relationships/slideLayout" Target="../slideLayouts/slideLayout111.xml"/><Relationship Id="rId53" Type="http://schemas.openxmlformats.org/officeDocument/2006/relationships/slideLayout" Target="../slideLayouts/slideLayout119.xml"/><Relationship Id="rId58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15.xml"/><Relationship Id="rId57" Type="http://schemas.openxmlformats.org/officeDocument/2006/relationships/slideLayout" Target="../slideLayouts/slideLayout123.xml"/><Relationship Id="rId61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110.xml"/><Relationship Id="rId52" Type="http://schemas.openxmlformats.org/officeDocument/2006/relationships/slideLayout" Target="../slideLayouts/slideLayout118.xml"/><Relationship Id="rId6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43" Type="http://schemas.openxmlformats.org/officeDocument/2006/relationships/slideLayout" Target="../slideLayouts/slideLayout109.xml"/><Relationship Id="rId48" Type="http://schemas.openxmlformats.org/officeDocument/2006/relationships/slideLayout" Target="../slideLayouts/slideLayout114.xml"/><Relationship Id="rId56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74.xml"/><Relationship Id="rId51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46" Type="http://schemas.openxmlformats.org/officeDocument/2006/relationships/slideLayout" Target="../slideLayouts/slideLayout112.xml"/><Relationship Id="rId5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26" Type="http://schemas.openxmlformats.org/officeDocument/2006/relationships/slideLayout" Target="../slideLayouts/slideLayout150.xml"/><Relationship Id="rId39" Type="http://schemas.openxmlformats.org/officeDocument/2006/relationships/slideLayout" Target="../slideLayouts/slideLayout163.xml"/><Relationship Id="rId21" Type="http://schemas.openxmlformats.org/officeDocument/2006/relationships/slideLayout" Target="../slideLayouts/slideLayout145.xml"/><Relationship Id="rId34" Type="http://schemas.openxmlformats.org/officeDocument/2006/relationships/slideLayout" Target="../slideLayouts/slideLayout158.xml"/><Relationship Id="rId42" Type="http://schemas.openxmlformats.org/officeDocument/2006/relationships/slideLayout" Target="../slideLayouts/slideLayout166.xml"/><Relationship Id="rId47" Type="http://schemas.openxmlformats.org/officeDocument/2006/relationships/slideLayout" Target="../slideLayouts/slideLayout171.xml"/><Relationship Id="rId50" Type="http://schemas.openxmlformats.org/officeDocument/2006/relationships/slideLayout" Target="../slideLayouts/slideLayout174.xml"/><Relationship Id="rId55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slideLayout" Target="../slideLayouts/slideLayout144.xml"/><Relationship Id="rId29" Type="http://schemas.openxmlformats.org/officeDocument/2006/relationships/slideLayout" Target="../slideLayouts/slideLayout153.xml"/><Relationship Id="rId41" Type="http://schemas.openxmlformats.org/officeDocument/2006/relationships/slideLayout" Target="../slideLayouts/slideLayout165.xml"/><Relationship Id="rId54" Type="http://schemas.openxmlformats.org/officeDocument/2006/relationships/slideLayout" Target="../slideLayouts/slideLayout178.xml"/><Relationship Id="rId6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24" Type="http://schemas.openxmlformats.org/officeDocument/2006/relationships/slideLayout" Target="../slideLayouts/slideLayout148.xml"/><Relationship Id="rId32" Type="http://schemas.openxmlformats.org/officeDocument/2006/relationships/slideLayout" Target="../slideLayouts/slideLayout156.xml"/><Relationship Id="rId37" Type="http://schemas.openxmlformats.org/officeDocument/2006/relationships/slideLayout" Target="../slideLayouts/slideLayout161.xml"/><Relationship Id="rId40" Type="http://schemas.openxmlformats.org/officeDocument/2006/relationships/slideLayout" Target="../slideLayouts/slideLayout164.xml"/><Relationship Id="rId45" Type="http://schemas.openxmlformats.org/officeDocument/2006/relationships/slideLayout" Target="../slideLayouts/slideLayout169.xml"/><Relationship Id="rId53" Type="http://schemas.openxmlformats.org/officeDocument/2006/relationships/slideLayout" Target="../slideLayouts/slideLayout177.xml"/><Relationship Id="rId58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23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52.xml"/><Relationship Id="rId36" Type="http://schemas.openxmlformats.org/officeDocument/2006/relationships/slideLayout" Target="../slideLayouts/slideLayout160.xml"/><Relationship Id="rId49" Type="http://schemas.openxmlformats.org/officeDocument/2006/relationships/slideLayout" Target="../slideLayouts/slideLayout173.xml"/><Relationship Id="rId57" Type="http://schemas.openxmlformats.org/officeDocument/2006/relationships/slideLayout" Target="../slideLayouts/slideLayout181.xml"/><Relationship Id="rId61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134.xml"/><Relationship Id="rId19" Type="http://schemas.openxmlformats.org/officeDocument/2006/relationships/slideLayout" Target="../slideLayouts/slideLayout143.xml"/><Relationship Id="rId31" Type="http://schemas.openxmlformats.org/officeDocument/2006/relationships/slideLayout" Target="../slideLayouts/slideLayout155.xml"/><Relationship Id="rId44" Type="http://schemas.openxmlformats.org/officeDocument/2006/relationships/slideLayout" Target="../slideLayouts/slideLayout168.xml"/><Relationship Id="rId52" Type="http://schemas.openxmlformats.org/officeDocument/2006/relationships/slideLayout" Target="../slideLayouts/slideLayout176.xml"/><Relationship Id="rId6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Relationship Id="rId22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51.xml"/><Relationship Id="rId30" Type="http://schemas.openxmlformats.org/officeDocument/2006/relationships/slideLayout" Target="../slideLayouts/slideLayout154.xml"/><Relationship Id="rId35" Type="http://schemas.openxmlformats.org/officeDocument/2006/relationships/slideLayout" Target="../slideLayouts/slideLayout159.xml"/><Relationship Id="rId43" Type="http://schemas.openxmlformats.org/officeDocument/2006/relationships/slideLayout" Target="../slideLayouts/slideLayout167.xml"/><Relationship Id="rId48" Type="http://schemas.openxmlformats.org/officeDocument/2006/relationships/slideLayout" Target="../slideLayouts/slideLayout172.xml"/><Relationship Id="rId56" Type="http://schemas.openxmlformats.org/officeDocument/2006/relationships/slideLayout" Target="../slideLayouts/slideLayout180.xml"/><Relationship Id="rId8" Type="http://schemas.openxmlformats.org/officeDocument/2006/relationships/slideLayout" Target="../slideLayouts/slideLayout132.xml"/><Relationship Id="rId51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5" Type="http://schemas.openxmlformats.org/officeDocument/2006/relationships/slideLayout" Target="../slideLayouts/slideLayout149.xml"/><Relationship Id="rId33" Type="http://schemas.openxmlformats.org/officeDocument/2006/relationships/slideLayout" Target="../slideLayouts/slideLayout157.xml"/><Relationship Id="rId38" Type="http://schemas.openxmlformats.org/officeDocument/2006/relationships/slideLayout" Target="../slideLayouts/slideLayout162.xml"/><Relationship Id="rId46" Type="http://schemas.openxmlformats.org/officeDocument/2006/relationships/slideLayout" Target="../slideLayouts/slideLayout170.xml"/><Relationship Id="rId5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7277036" y="6303347"/>
            <a:ext cx="2881701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1086617" y="6293088"/>
            <a:ext cx="185899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957433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Oval 26"/>
          <p:cNvSpPr/>
          <p:nvPr userDrawn="1"/>
        </p:nvSpPr>
        <p:spPr>
          <a:xfrm>
            <a:off x="375815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9"/>
          <p:cNvSpPr/>
          <p:nvPr userDrawn="1"/>
        </p:nvSpPr>
        <p:spPr>
          <a:xfrm rot="2700000">
            <a:off x="583980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Oval 28"/>
          <p:cNvSpPr/>
          <p:nvPr userDrawn="1"/>
        </p:nvSpPr>
        <p:spPr>
          <a:xfrm rot="10800000">
            <a:off x="1539051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9"/>
          <p:cNvSpPr/>
          <p:nvPr userDrawn="1"/>
        </p:nvSpPr>
        <p:spPr>
          <a:xfrm rot="13500000">
            <a:off x="1685036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Freeform 6"/>
          <p:cNvSpPr>
            <a:spLocks/>
          </p:cNvSpPr>
          <p:nvPr userDrawn="1"/>
        </p:nvSpPr>
        <p:spPr bwMode="auto">
          <a:xfrm>
            <a:off x="10476524" y="6390366"/>
            <a:ext cx="85513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2" name="Freeform 7"/>
          <p:cNvSpPr>
            <a:spLocks noEditPoints="1"/>
          </p:cNvSpPr>
          <p:nvPr userDrawn="1"/>
        </p:nvSpPr>
        <p:spPr bwMode="auto">
          <a:xfrm>
            <a:off x="11006083" y="6387435"/>
            <a:ext cx="189627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3" name="Freeform 8"/>
          <p:cNvSpPr>
            <a:spLocks/>
          </p:cNvSpPr>
          <p:nvPr userDrawn="1"/>
        </p:nvSpPr>
        <p:spPr bwMode="auto">
          <a:xfrm>
            <a:off x="11579872" y="6399835"/>
            <a:ext cx="205285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4" name="Oval 33"/>
          <p:cNvSpPr/>
          <p:nvPr userDrawn="1"/>
        </p:nvSpPr>
        <p:spPr>
          <a:xfrm>
            <a:off x="10878761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35" name="Oval 34"/>
          <p:cNvSpPr/>
          <p:nvPr userDrawn="1"/>
        </p:nvSpPr>
        <p:spPr>
          <a:xfrm>
            <a:off x="10297144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36" name="Oval 35"/>
          <p:cNvSpPr/>
          <p:nvPr userDrawn="1"/>
        </p:nvSpPr>
        <p:spPr>
          <a:xfrm rot="10800000">
            <a:off x="11460379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1" name="Rectangle 20">
            <a:hlinkClick r:id="rId68"/>
          </p:cNvPr>
          <p:cNvSpPr/>
          <p:nvPr userDrawn="1"/>
        </p:nvSpPr>
        <p:spPr>
          <a:xfrm>
            <a:off x="10264032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>
            <a:hlinkClick r:id="rId69"/>
          </p:cNvPr>
          <p:cNvSpPr/>
          <p:nvPr userDrawn="1"/>
        </p:nvSpPr>
        <p:spPr>
          <a:xfrm>
            <a:off x="11434625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>
            <a:hlinkClick r:id="rId70"/>
          </p:cNvPr>
          <p:cNvSpPr/>
          <p:nvPr userDrawn="1"/>
        </p:nvSpPr>
        <p:spPr>
          <a:xfrm>
            <a:off x="10826233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Action Button: Forward or Next 23">
            <a:hlinkClick r:id="" action="ppaction://hlinkshowjump?jump=nextslide" highlightClick="1"/>
          </p:cNvPr>
          <p:cNvSpPr/>
          <p:nvPr userDrawn="1"/>
        </p:nvSpPr>
        <p:spPr>
          <a:xfrm>
            <a:off x="1502771" y="6259096"/>
            <a:ext cx="536448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7" name="Action Button: Back or Previous 36">
            <a:hlinkClick r:id="" action="ppaction://hlinkshowjump?jump=previousslide" highlightClick="1"/>
          </p:cNvPr>
          <p:cNvSpPr/>
          <p:nvPr userDrawn="1"/>
        </p:nvSpPr>
        <p:spPr>
          <a:xfrm>
            <a:off x="333279" y="6251322"/>
            <a:ext cx="536448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0604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7277036" y="6303347"/>
            <a:ext cx="2881701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1086617" y="6293088"/>
            <a:ext cx="185899" cy="32829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A290D8D-6BA0-418D-AFED-C65293F70DA0}" type="slidenum">
              <a:rPr lang="en-US" sz="900" smtClean="0"/>
              <a:pPr lvl="0"/>
              <a:t>‹#›</a:t>
            </a:fld>
            <a:endParaRPr lang="en-US" sz="900" dirty="0"/>
          </a:p>
        </p:txBody>
      </p:sp>
      <p:sp>
        <p:nvSpPr>
          <p:cNvPr id="39" name="Oval 38"/>
          <p:cNvSpPr/>
          <p:nvPr userDrawn="1"/>
        </p:nvSpPr>
        <p:spPr>
          <a:xfrm>
            <a:off x="957433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0" name="Oval 39"/>
          <p:cNvSpPr/>
          <p:nvPr userDrawn="1"/>
        </p:nvSpPr>
        <p:spPr>
          <a:xfrm>
            <a:off x="375815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1" name="Rectangle 9"/>
          <p:cNvSpPr/>
          <p:nvPr userDrawn="1"/>
        </p:nvSpPr>
        <p:spPr>
          <a:xfrm rot="2700000">
            <a:off x="583980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2" name="Oval 41"/>
          <p:cNvSpPr/>
          <p:nvPr userDrawn="1"/>
        </p:nvSpPr>
        <p:spPr>
          <a:xfrm rot="10800000">
            <a:off x="153905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3" name="Rectangle 9"/>
          <p:cNvSpPr/>
          <p:nvPr userDrawn="1"/>
        </p:nvSpPr>
        <p:spPr>
          <a:xfrm rot="13500000">
            <a:off x="1685036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4" name="Freeform 6"/>
          <p:cNvSpPr>
            <a:spLocks/>
          </p:cNvSpPr>
          <p:nvPr userDrawn="1"/>
        </p:nvSpPr>
        <p:spPr bwMode="auto">
          <a:xfrm>
            <a:off x="10476524" y="6390366"/>
            <a:ext cx="85513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Freeform 7"/>
          <p:cNvSpPr>
            <a:spLocks noEditPoints="1"/>
          </p:cNvSpPr>
          <p:nvPr userDrawn="1"/>
        </p:nvSpPr>
        <p:spPr bwMode="auto">
          <a:xfrm>
            <a:off x="11006083" y="6387435"/>
            <a:ext cx="189627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6" name="Freeform 8"/>
          <p:cNvSpPr>
            <a:spLocks/>
          </p:cNvSpPr>
          <p:nvPr userDrawn="1"/>
        </p:nvSpPr>
        <p:spPr bwMode="auto">
          <a:xfrm>
            <a:off x="11579872" y="6399835"/>
            <a:ext cx="205285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Oval 46"/>
          <p:cNvSpPr/>
          <p:nvPr userDrawn="1"/>
        </p:nvSpPr>
        <p:spPr>
          <a:xfrm>
            <a:off x="1087876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8" name="Oval 47"/>
          <p:cNvSpPr/>
          <p:nvPr userDrawn="1"/>
        </p:nvSpPr>
        <p:spPr>
          <a:xfrm>
            <a:off x="10297144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9" name="Oval 48"/>
          <p:cNvSpPr/>
          <p:nvPr userDrawn="1"/>
        </p:nvSpPr>
        <p:spPr>
          <a:xfrm rot="10800000">
            <a:off x="11460379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20" name="Rectangle 19">
            <a:hlinkClick r:id="rId60"/>
          </p:cNvPr>
          <p:cNvSpPr/>
          <p:nvPr userDrawn="1"/>
        </p:nvSpPr>
        <p:spPr>
          <a:xfrm>
            <a:off x="10264032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>
            <a:hlinkClick r:id="rId61"/>
          </p:cNvPr>
          <p:cNvSpPr/>
          <p:nvPr userDrawn="1"/>
        </p:nvSpPr>
        <p:spPr>
          <a:xfrm>
            <a:off x="11434625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>
            <a:hlinkClick r:id="rId62"/>
          </p:cNvPr>
          <p:cNvSpPr/>
          <p:nvPr userDrawn="1"/>
        </p:nvSpPr>
        <p:spPr>
          <a:xfrm>
            <a:off x="10826233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Action Button: Forward or Next 22">
            <a:hlinkClick r:id="" action="ppaction://hlinkshowjump?jump=nextslide" highlightClick="1"/>
          </p:cNvPr>
          <p:cNvSpPr/>
          <p:nvPr userDrawn="1"/>
        </p:nvSpPr>
        <p:spPr>
          <a:xfrm>
            <a:off x="1502771" y="6259096"/>
            <a:ext cx="536448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4" name="Action Button: Back or Previous 23">
            <a:hlinkClick r:id="" action="ppaction://hlinkshowjump?jump=previousslide" highlightClick="1"/>
          </p:cNvPr>
          <p:cNvSpPr/>
          <p:nvPr userDrawn="1"/>
        </p:nvSpPr>
        <p:spPr>
          <a:xfrm>
            <a:off x="333279" y="6251322"/>
            <a:ext cx="536448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241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54" r:id="rId27"/>
    <p:sldLayoutId id="2147483755" r:id="rId28"/>
    <p:sldLayoutId id="2147483756" r:id="rId29"/>
    <p:sldLayoutId id="2147483757" r:id="rId30"/>
    <p:sldLayoutId id="2147483758" r:id="rId31"/>
    <p:sldLayoutId id="2147483759" r:id="rId32"/>
    <p:sldLayoutId id="2147483760" r:id="rId33"/>
    <p:sldLayoutId id="2147483761" r:id="rId34"/>
    <p:sldLayoutId id="2147483762" r:id="rId35"/>
    <p:sldLayoutId id="2147483763" r:id="rId36"/>
    <p:sldLayoutId id="2147483764" r:id="rId37"/>
    <p:sldLayoutId id="2147483765" r:id="rId38"/>
    <p:sldLayoutId id="2147483766" r:id="rId39"/>
    <p:sldLayoutId id="2147483767" r:id="rId40"/>
    <p:sldLayoutId id="2147483768" r:id="rId41"/>
    <p:sldLayoutId id="2147483769" r:id="rId42"/>
    <p:sldLayoutId id="2147483770" r:id="rId43"/>
    <p:sldLayoutId id="2147483771" r:id="rId44"/>
    <p:sldLayoutId id="2147483772" r:id="rId45"/>
    <p:sldLayoutId id="2147483773" r:id="rId46"/>
    <p:sldLayoutId id="2147483774" r:id="rId47"/>
    <p:sldLayoutId id="2147483775" r:id="rId48"/>
    <p:sldLayoutId id="2147483776" r:id="rId49"/>
    <p:sldLayoutId id="2147483777" r:id="rId50"/>
    <p:sldLayoutId id="2147483778" r:id="rId51"/>
    <p:sldLayoutId id="2147483779" r:id="rId52"/>
    <p:sldLayoutId id="2147483780" r:id="rId53"/>
    <p:sldLayoutId id="2147483781" r:id="rId54"/>
    <p:sldLayoutId id="2147483782" r:id="rId55"/>
    <p:sldLayoutId id="2147483783" r:id="rId56"/>
    <p:sldLayoutId id="2147483784" r:id="rId57"/>
    <p:sldLayoutId id="2147483785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7277036" y="6303347"/>
            <a:ext cx="2881701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1086617" y="6293088"/>
            <a:ext cx="185899" cy="32829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A290D8D-6BA0-418D-AFED-C65293F70DA0}" type="slidenum">
              <a:rPr lang="en-US" sz="900" smtClean="0"/>
              <a:pPr lvl="0"/>
              <a:t>‹#›</a:t>
            </a:fld>
            <a:endParaRPr lang="en-US" sz="900" dirty="0"/>
          </a:p>
        </p:txBody>
      </p:sp>
      <p:sp>
        <p:nvSpPr>
          <p:cNvPr id="39" name="Oval 38"/>
          <p:cNvSpPr/>
          <p:nvPr userDrawn="1"/>
        </p:nvSpPr>
        <p:spPr>
          <a:xfrm>
            <a:off x="957433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0" name="Oval 39"/>
          <p:cNvSpPr/>
          <p:nvPr userDrawn="1"/>
        </p:nvSpPr>
        <p:spPr>
          <a:xfrm>
            <a:off x="375815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1" name="Rectangle 9"/>
          <p:cNvSpPr/>
          <p:nvPr userDrawn="1"/>
        </p:nvSpPr>
        <p:spPr>
          <a:xfrm rot="2700000">
            <a:off x="583980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2" name="Oval 41"/>
          <p:cNvSpPr/>
          <p:nvPr userDrawn="1"/>
        </p:nvSpPr>
        <p:spPr>
          <a:xfrm rot="10800000">
            <a:off x="153905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3" name="Rectangle 9"/>
          <p:cNvSpPr/>
          <p:nvPr userDrawn="1"/>
        </p:nvSpPr>
        <p:spPr>
          <a:xfrm rot="13500000">
            <a:off x="1685036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4" name="Freeform 6"/>
          <p:cNvSpPr>
            <a:spLocks/>
          </p:cNvSpPr>
          <p:nvPr userDrawn="1"/>
        </p:nvSpPr>
        <p:spPr bwMode="auto">
          <a:xfrm>
            <a:off x="10476524" y="6390366"/>
            <a:ext cx="85513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Freeform 7"/>
          <p:cNvSpPr>
            <a:spLocks noEditPoints="1"/>
          </p:cNvSpPr>
          <p:nvPr userDrawn="1"/>
        </p:nvSpPr>
        <p:spPr bwMode="auto">
          <a:xfrm>
            <a:off x="11006083" y="6387435"/>
            <a:ext cx="189627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6" name="Freeform 8"/>
          <p:cNvSpPr>
            <a:spLocks/>
          </p:cNvSpPr>
          <p:nvPr userDrawn="1"/>
        </p:nvSpPr>
        <p:spPr bwMode="auto">
          <a:xfrm>
            <a:off x="11579872" y="6399835"/>
            <a:ext cx="205285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Oval 46"/>
          <p:cNvSpPr/>
          <p:nvPr userDrawn="1"/>
        </p:nvSpPr>
        <p:spPr>
          <a:xfrm>
            <a:off x="1087876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8" name="Oval 47"/>
          <p:cNvSpPr/>
          <p:nvPr userDrawn="1"/>
        </p:nvSpPr>
        <p:spPr>
          <a:xfrm>
            <a:off x="10297144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9" name="Oval 48"/>
          <p:cNvSpPr/>
          <p:nvPr userDrawn="1"/>
        </p:nvSpPr>
        <p:spPr>
          <a:xfrm rot="10800000">
            <a:off x="11460379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20" name="Rectangle 19">
            <a:hlinkClick r:id="rId60"/>
          </p:cNvPr>
          <p:cNvSpPr/>
          <p:nvPr userDrawn="1"/>
        </p:nvSpPr>
        <p:spPr>
          <a:xfrm>
            <a:off x="10264032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>
            <a:hlinkClick r:id="rId61"/>
          </p:cNvPr>
          <p:cNvSpPr/>
          <p:nvPr userDrawn="1"/>
        </p:nvSpPr>
        <p:spPr>
          <a:xfrm>
            <a:off x="11434625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>
            <a:hlinkClick r:id="rId62"/>
          </p:cNvPr>
          <p:cNvSpPr/>
          <p:nvPr userDrawn="1"/>
        </p:nvSpPr>
        <p:spPr>
          <a:xfrm>
            <a:off x="10826233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Action Button: Forward or Next 22">
            <a:hlinkClick r:id="" action="ppaction://hlinkshowjump?jump=nextslide" highlightClick="1"/>
          </p:cNvPr>
          <p:cNvSpPr/>
          <p:nvPr userDrawn="1"/>
        </p:nvSpPr>
        <p:spPr>
          <a:xfrm>
            <a:off x="1502771" y="6259096"/>
            <a:ext cx="536448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4" name="Action Button: Back or Previous 23">
            <a:hlinkClick r:id="" action="ppaction://hlinkshowjump?jump=previousslide" highlightClick="1"/>
          </p:cNvPr>
          <p:cNvSpPr/>
          <p:nvPr userDrawn="1"/>
        </p:nvSpPr>
        <p:spPr>
          <a:xfrm>
            <a:off x="333279" y="6251322"/>
            <a:ext cx="536448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200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  <p:sldLayoutId id="2147483829" r:id="rId19"/>
    <p:sldLayoutId id="2147483830" r:id="rId20"/>
    <p:sldLayoutId id="2147483831" r:id="rId21"/>
    <p:sldLayoutId id="2147483832" r:id="rId22"/>
    <p:sldLayoutId id="2147483833" r:id="rId23"/>
    <p:sldLayoutId id="2147483834" r:id="rId24"/>
    <p:sldLayoutId id="2147483835" r:id="rId25"/>
    <p:sldLayoutId id="2147483836" r:id="rId26"/>
    <p:sldLayoutId id="2147483837" r:id="rId27"/>
    <p:sldLayoutId id="2147483838" r:id="rId28"/>
    <p:sldLayoutId id="2147483839" r:id="rId29"/>
    <p:sldLayoutId id="2147483840" r:id="rId30"/>
    <p:sldLayoutId id="2147483841" r:id="rId31"/>
    <p:sldLayoutId id="2147483842" r:id="rId32"/>
    <p:sldLayoutId id="2147483843" r:id="rId33"/>
    <p:sldLayoutId id="2147483844" r:id="rId34"/>
    <p:sldLayoutId id="2147483845" r:id="rId35"/>
    <p:sldLayoutId id="2147483846" r:id="rId36"/>
    <p:sldLayoutId id="2147483847" r:id="rId37"/>
    <p:sldLayoutId id="2147483848" r:id="rId38"/>
    <p:sldLayoutId id="2147483849" r:id="rId39"/>
    <p:sldLayoutId id="2147483850" r:id="rId40"/>
    <p:sldLayoutId id="2147483851" r:id="rId41"/>
    <p:sldLayoutId id="2147483852" r:id="rId42"/>
    <p:sldLayoutId id="2147483853" r:id="rId43"/>
    <p:sldLayoutId id="2147483854" r:id="rId44"/>
    <p:sldLayoutId id="2147483855" r:id="rId45"/>
    <p:sldLayoutId id="2147483856" r:id="rId46"/>
    <p:sldLayoutId id="2147483857" r:id="rId47"/>
    <p:sldLayoutId id="2147483858" r:id="rId48"/>
    <p:sldLayoutId id="2147483859" r:id="rId49"/>
    <p:sldLayoutId id="2147483860" r:id="rId50"/>
    <p:sldLayoutId id="2147483861" r:id="rId51"/>
    <p:sldLayoutId id="2147483862" r:id="rId52"/>
    <p:sldLayoutId id="2147483863" r:id="rId53"/>
    <p:sldLayoutId id="2147483864" r:id="rId54"/>
    <p:sldLayoutId id="2147483865" r:id="rId55"/>
    <p:sldLayoutId id="2147483866" r:id="rId56"/>
    <p:sldLayoutId id="2147483867" r:id="rId57"/>
    <p:sldLayoutId id="2147483868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36D2-0FED-40AD-934E-34CD604E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results of all individual models were merged into a meta-model, delivering 5 final topics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0AFDEB27-8B30-4621-9645-7150E808C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157874"/>
              </p:ext>
            </p:extLst>
          </p:nvPr>
        </p:nvGraphicFramePr>
        <p:xfrm>
          <a:off x="2646316" y="4038283"/>
          <a:ext cx="7068798" cy="222912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88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571">
                  <a:extLst>
                    <a:ext uri="{9D8B030D-6E8A-4147-A177-3AD203B41FA5}">
                      <a16:colId xmlns:a16="http://schemas.microsoft.com/office/drawing/2014/main" val="809470970"/>
                    </a:ext>
                  </a:extLst>
                </a:gridCol>
                <a:gridCol w="192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91">
                <a:tc>
                  <a:txBody>
                    <a:bodyPr/>
                    <a:lstStyle/>
                    <a:p>
                      <a:endParaRPr lang="en-US" sz="1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baseline="0" dirty="0"/>
                        <a:t>Number of reviews</a:t>
                      </a:r>
                      <a:endParaRPr lang="en-US" sz="1200" b="0" cap="none" spc="-20" baseline="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baseline="0" dirty="0"/>
                        <a:t>% positive sentiment</a:t>
                      </a:r>
                      <a:endParaRPr lang="en-US" sz="1200" b="0" cap="none" spc="-20" baseline="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baseline="0" dirty="0"/>
                        <a:t>% negative sentiment</a:t>
                      </a:r>
                      <a:endParaRPr lang="en-US" sz="1200" b="0" cap="none" spc="-20" baseline="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Screen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297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Purchasing Logistics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353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Gifts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294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Camera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146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Battery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356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pPr algn="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0.180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cap="none" spc="-2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830FA24-F7F4-4FCB-A6A1-CACF81D79F91}"/>
              </a:ext>
            </a:extLst>
          </p:cNvPr>
          <p:cNvSpPr txBox="1"/>
          <p:nvPr/>
        </p:nvSpPr>
        <p:spPr>
          <a:xfrm rot="5400000">
            <a:off x="-1097748" y="1295828"/>
            <a:ext cx="196368" cy="1488148"/>
          </a:xfrm>
          <a:prstGeom prst="roundRect">
            <a:avLst/>
          </a:prstGeom>
          <a:gradFill>
            <a:gsLst>
              <a:gs pos="0">
                <a:schemeClr val="accent5">
                  <a:alpha val="92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0"/>
          </a:gradFill>
        </p:spPr>
        <p:txBody>
          <a:bodyPr wrap="square" lIns="137160" tIns="2834640" rIns="137160" bIns="68580" rtlCol="0" anchor="t" anchorCtr="0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674365-432D-48F8-B190-76D9BD972AF5}"/>
              </a:ext>
            </a:extLst>
          </p:cNvPr>
          <p:cNvSpPr txBox="1"/>
          <p:nvPr/>
        </p:nvSpPr>
        <p:spPr>
          <a:xfrm>
            <a:off x="-1320365" y="1887939"/>
            <a:ext cx="165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LDA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6B6D3-5C44-41CD-BF86-9CCB469A9BFB}"/>
              </a:ext>
            </a:extLst>
          </p:cNvPr>
          <p:cNvSpPr txBox="1"/>
          <p:nvPr/>
        </p:nvSpPr>
        <p:spPr>
          <a:xfrm rot="5400000">
            <a:off x="-1116096" y="887308"/>
            <a:ext cx="233064" cy="1488148"/>
          </a:xfrm>
          <a:prstGeom prst="roundRect">
            <a:avLst/>
          </a:prstGeom>
          <a:gradFill>
            <a:gsLst>
              <a:gs pos="0">
                <a:schemeClr val="accent3">
                  <a:alpha val="89000"/>
                </a:schemeClr>
              </a:gs>
              <a:gs pos="100000">
                <a:schemeClr val="accent6">
                  <a:alpha val="62000"/>
                </a:schemeClr>
              </a:gs>
            </a:gsLst>
            <a:lin ang="5400000" scaled="0"/>
          </a:gradFill>
        </p:spPr>
        <p:txBody>
          <a:bodyPr wrap="square" lIns="137160" tIns="2834640" rIns="137160" bIns="68580" rtlCol="0" anchor="t" anchorCtr="0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30ACA6-8BF7-4DE3-A910-5B51AD4C97ED}"/>
              </a:ext>
            </a:extLst>
          </p:cNvPr>
          <p:cNvSpPr txBox="1"/>
          <p:nvPr/>
        </p:nvSpPr>
        <p:spPr>
          <a:xfrm>
            <a:off x="-1320365" y="1479420"/>
            <a:ext cx="165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PLSA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5CC-4AA4-4C54-A7AC-7DADE7F0BB39}"/>
              </a:ext>
            </a:extLst>
          </p:cNvPr>
          <p:cNvSpPr txBox="1"/>
          <p:nvPr/>
        </p:nvSpPr>
        <p:spPr>
          <a:xfrm rot="5400000">
            <a:off x="-1127300" y="525415"/>
            <a:ext cx="233063" cy="1465734"/>
          </a:xfrm>
          <a:prstGeom prst="round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4">
                  <a:alpha val="50000"/>
                </a:schemeClr>
              </a:gs>
            </a:gsLst>
            <a:lin ang="5400000" scaled="0"/>
          </a:gradFill>
        </p:spPr>
        <p:txBody>
          <a:bodyPr wrap="square" lIns="137160" tIns="2834640" rIns="137160" bIns="68580" rtlCol="0" anchor="t" anchorCtr="0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809A42-2D2E-40D8-97CC-CBBC05D01E7D}"/>
              </a:ext>
            </a:extLst>
          </p:cNvPr>
          <p:cNvSpPr txBox="1"/>
          <p:nvPr/>
        </p:nvSpPr>
        <p:spPr>
          <a:xfrm>
            <a:off x="-1320365" y="1114013"/>
            <a:ext cx="165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LSA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75C60A-F7E3-47B1-A20B-46FB85B1118F}"/>
              </a:ext>
            </a:extLst>
          </p:cNvPr>
          <p:cNvGrpSpPr/>
          <p:nvPr/>
        </p:nvGrpSpPr>
        <p:grpSpPr>
          <a:xfrm>
            <a:off x="10038299" y="2187284"/>
            <a:ext cx="1488148" cy="378685"/>
            <a:chOff x="2428943" y="1459079"/>
            <a:chExt cx="1488148" cy="3786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8806FA-BD6A-4BBA-AF8B-41A89654B5CA}"/>
                </a:ext>
              </a:extLst>
            </p:cNvPr>
            <p:cNvSpPr txBox="1"/>
            <p:nvPr/>
          </p:nvSpPr>
          <p:spPr>
            <a:xfrm rot="5400000">
              <a:off x="2983674" y="904348"/>
              <a:ext cx="378685" cy="1488148"/>
            </a:xfrm>
            <a:prstGeom prst="roundRect">
              <a:avLst/>
            </a:prstGeom>
            <a:gradFill>
              <a:gsLst>
                <a:gs pos="0">
                  <a:schemeClr val="accent5">
                    <a:alpha val="92000"/>
                  </a:schemeClr>
                </a:gs>
                <a:gs pos="100000">
                  <a:schemeClr val="tx2">
                    <a:alpha val="70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3864E9-3450-4D0C-B044-585695CE4F73}"/>
                </a:ext>
              </a:extLst>
            </p:cNvPr>
            <p:cNvSpPr txBox="1"/>
            <p:nvPr/>
          </p:nvSpPr>
          <p:spPr>
            <a:xfrm>
              <a:off x="2428943" y="1479420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Shipping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3EAE0A-3F41-4CF1-9EF2-83A02378D591}"/>
              </a:ext>
            </a:extLst>
          </p:cNvPr>
          <p:cNvGrpSpPr/>
          <p:nvPr/>
        </p:nvGrpSpPr>
        <p:grpSpPr>
          <a:xfrm>
            <a:off x="8419059" y="2173546"/>
            <a:ext cx="1488148" cy="378685"/>
            <a:chOff x="4203956" y="1459080"/>
            <a:chExt cx="1488148" cy="3786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B38292-E10D-403B-9310-E78273A84891}"/>
                </a:ext>
              </a:extLst>
            </p:cNvPr>
            <p:cNvSpPr txBox="1"/>
            <p:nvPr/>
          </p:nvSpPr>
          <p:spPr>
            <a:xfrm rot="5400000">
              <a:off x="4758687" y="904349"/>
              <a:ext cx="378685" cy="1488148"/>
            </a:xfrm>
            <a:prstGeom prst="roundRect">
              <a:avLst/>
            </a:prstGeom>
            <a:gradFill>
              <a:gsLst>
                <a:gs pos="0">
                  <a:schemeClr val="accent5">
                    <a:alpha val="92000"/>
                  </a:schemeClr>
                </a:gs>
                <a:gs pos="100000">
                  <a:schemeClr val="tx2">
                    <a:alpha val="70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B2B43-038F-418C-A556-49783281433A}"/>
                </a:ext>
              </a:extLst>
            </p:cNvPr>
            <p:cNvSpPr txBox="1"/>
            <p:nvPr/>
          </p:nvSpPr>
          <p:spPr>
            <a:xfrm>
              <a:off x="4203956" y="1479421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Screen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1DA434-B5A8-4E78-9405-306A668F3E23}"/>
              </a:ext>
            </a:extLst>
          </p:cNvPr>
          <p:cNvGrpSpPr/>
          <p:nvPr/>
        </p:nvGrpSpPr>
        <p:grpSpPr>
          <a:xfrm>
            <a:off x="563110" y="2199745"/>
            <a:ext cx="1488148" cy="359476"/>
            <a:chOff x="6337562" y="1478289"/>
            <a:chExt cx="1488148" cy="3594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112C5C-ADCB-408A-830B-937A0EE42DBE}"/>
                </a:ext>
              </a:extLst>
            </p:cNvPr>
            <p:cNvSpPr txBox="1"/>
            <p:nvPr/>
          </p:nvSpPr>
          <p:spPr>
            <a:xfrm rot="5400000">
              <a:off x="6901898" y="925160"/>
              <a:ext cx="359476" cy="1465734"/>
            </a:xfrm>
            <a:prstGeom prst="roundRect">
              <a:avLst/>
            </a:prstGeom>
            <a:gradFill>
              <a:gsLst>
                <a:gs pos="0">
                  <a:schemeClr val="accent1">
                    <a:alpha val="78000"/>
                  </a:schemeClr>
                </a:gs>
                <a:gs pos="100000">
                  <a:schemeClr val="accent4">
                    <a:alpha val="50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E530A8-AFB8-4E59-B6C8-1DEAE71ECAC8}"/>
                </a:ext>
              </a:extLst>
            </p:cNvPr>
            <p:cNvSpPr txBox="1"/>
            <p:nvPr/>
          </p:nvSpPr>
          <p:spPr>
            <a:xfrm>
              <a:off x="6337562" y="1494533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Battery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AEEF2B-2561-4A86-BADB-9B501403BDA9}"/>
              </a:ext>
            </a:extLst>
          </p:cNvPr>
          <p:cNvGrpSpPr/>
          <p:nvPr/>
        </p:nvGrpSpPr>
        <p:grpSpPr>
          <a:xfrm>
            <a:off x="2077201" y="2212513"/>
            <a:ext cx="1947096" cy="359476"/>
            <a:chOff x="8228966" y="1461459"/>
            <a:chExt cx="1947096" cy="35947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E662A1-27E1-4A7D-A19D-6587E8118DA8}"/>
                </a:ext>
              </a:extLst>
            </p:cNvPr>
            <p:cNvSpPr txBox="1"/>
            <p:nvPr/>
          </p:nvSpPr>
          <p:spPr>
            <a:xfrm rot="5400000">
              <a:off x="9022776" y="713593"/>
              <a:ext cx="359476" cy="1855207"/>
            </a:xfrm>
            <a:prstGeom prst="roundRect">
              <a:avLst/>
            </a:prstGeom>
            <a:gradFill>
              <a:gsLst>
                <a:gs pos="0">
                  <a:schemeClr val="accent1">
                    <a:alpha val="78000"/>
                  </a:schemeClr>
                </a:gs>
                <a:gs pos="100000">
                  <a:schemeClr val="accent4">
                    <a:alpha val="50000"/>
                  </a:schemeClr>
                </a:gs>
              </a:gsLst>
              <a:lin ang="5400000" scaled="0"/>
            </a:gradFill>
            <a:ln>
              <a:solidFill>
                <a:schemeClr val="tx1"/>
              </a:solidFill>
              <a:prstDash val="sysDash"/>
            </a:ln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C0E49D-8C0B-4CC3-8890-72068F51CB58}"/>
                </a:ext>
              </a:extLst>
            </p:cNvPr>
            <p:cNvSpPr txBox="1"/>
            <p:nvPr/>
          </p:nvSpPr>
          <p:spPr>
            <a:xfrm>
              <a:off x="8228966" y="1477493"/>
              <a:ext cx="194709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Screen / Readability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FC85BA-9133-46EC-9BB1-B1C0B1F10CD9}"/>
              </a:ext>
            </a:extLst>
          </p:cNvPr>
          <p:cNvGrpSpPr/>
          <p:nvPr/>
        </p:nvGrpSpPr>
        <p:grpSpPr>
          <a:xfrm>
            <a:off x="4191261" y="1903849"/>
            <a:ext cx="1488148" cy="378687"/>
            <a:chOff x="2583587" y="2514983"/>
            <a:chExt cx="1488148" cy="3786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ABDE3D-7E4D-4693-9023-4D51B4495233}"/>
                </a:ext>
              </a:extLst>
            </p:cNvPr>
            <p:cNvSpPr txBox="1"/>
            <p:nvPr/>
          </p:nvSpPr>
          <p:spPr>
            <a:xfrm rot="5400000">
              <a:off x="3138318" y="1960252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FB288E-DB86-4B5E-8244-925EF144BF5A}"/>
                </a:ext>
              </a:extLst>
            </p:cNvPr>
            <p:cNvSpPr txBox="1"/>
            <p:nvPr/>
          </p:nvSpPr>
          <p:spPr>
            <a:xfrm rot="5400000">
              <a:off x="3138318" y="1960253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12B44-321C-49B5-8E45-44305C402B9C}"/>
                </a:ext>
              </a:extLst>
            </p:cNvPr>
            <p:cNvSpPr txBox="1"/>
            <p:nvPr/>
          </p:nvSpPr>
          <p:spPr>
            <a:xfrm>
              <a:off x="2583587" y="2550436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Price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834703-DC86-4231-914A-733DC3A5A4D4}"/>
              </a:ext>
            </a:extLst>
          </p:cNvPr>
          <p:cNvGrpSpPr/>
          <p:nvPr/>
        </p:nvGrpSpPr>
        <p:grpSpPr>
          <a:xfrm>
            <a:off x="4776616" y="2461499"/>
            <a:ext cx="1488148" cy="378687"/>
            <a:chOff x="4432563" y="2514983"/>
            <a:chExt cx="1488148" cy="37868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D66CD7-B168-41BF-AE42-E3DC8BC902A8}"/>
                </a:ext>
              </a:extLst>
            </p:cNvPr>
            <p:cNvSpPr txBox="1"/>
            <p:nvPr/>
          </p:nvSpPr>
          <p:spPr>
            <a:xfrm rot="5400000">
              <a:off x="4987294" y="1960252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2554CA-B77A-4CF9-BBCA-F34166C610F9}"/>
                </a:ext>
              </a:extLst>
            </p:cNvPr>
            <p:cNvSpPr txBox="1"/>
            <p:nvPr/>
          </p:nvSpPr>
          <p:spPr>
            <a:xfrm rot="5400000">
              <a:off x="4987294" y="1960253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C90083-E97A-4C7B-A12E-4FEFC917E440}"/>
                </a:ext>
              </a:extLst>
            </p:cNvPr>
            <p:cNvSpPr txBox="1"/>
            <p:nvPr/>
          </p:nvSpPr>
          <p:spPr>
            <a:xfrm>
              <a:off x="4432563" y="2550436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Gift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5BEFDD-5B2E-43E6-8086-A16949E4AEA4}"/>
              </a:ext>
            </a:extLst>
          </p:cNvPr>
          <p:cNvGrpSpPr/>
          <p:nvPr/>
        </p:nvGrpSpPr>
        <p:grpSpPr>
          <a:xfrm>
            <a:off x="5934154" y="1903848"/>
            <a:ext cx="1488148" cy="378687"/>
            <a:chOff x="6404799" y="2510059"/>
            <a:chExt cx="1488148" cy="3786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5005FC-4B6F-4C6B-A41D-0E495ECC0CB1}"/>
                </a:ext>
              </a:extLst>
            </p:cNvPr>
            <p:cNvSpPr txBox="1"/>
            <p:nvPr/>
          </p:nvSpPr>
          <p:spPr>
            <a:xfrm rot="5400000">
              <a:off x="6959530" y="1955328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3CE4A5-DEE2-4310-91E8-762855CAE8A2}"/>
                </a:ext>
              </a:extLst>
            </p:cNvPr>
            <p:cNvSpPr txBox="1"/>
            <p:nvPr/>
          </p:nvSpPr>
          <p:spPr>
            <a:xfrm rot="5400000">
              <a:off x="6959530" y="1955329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39924F-2FCF-4F85-A9D9-B6F8829E20E4}"/>
                </a:ext>
              </a:extLst>
            </p:cNvPr>
            <p:cNvSpPr txBox="1"/>
            <p:nvPr/>
          </p:nvSpPr>
          <p:spPr>
            <a:xfrm>
              <a:off x="6404799" y="2545512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Screen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1AA918-8689-4081-974A-D1F84F24490C}"/>
              </a:ext>
            </a:extLst>
          </p:cNvPr>
          <p:cNvGrpSpPr/>
          <p:nvPr/>
        </p:nvGrpSpPr>
        <p:grpSpPr>
          <a:xfrm>
            <a:off x="6543195" y="2459854"/>
            <a:ext cx="1488148" cy="378687"/>
            <a:chOff x="8484611" y="2474605"/>
            <a:chExt cx="1488148" cy="37868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ECC559-9064-41CC-B8D3-16CC90BB6825}"/>
                </a:ext>
              </a:extLst>
            </p:cNvPr>
            <p:cNvSpPr txBox="1"/>
            <p:nvPr/>
          </p:nvSpPr>
          <p:spPr>
            <a:xfrm rot="5400000">
              <a:off x="9039342" y="1919874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C16824-4DA2-47A3-BFD0-103395E381AE}"/>
                </a:ext>
              </a:extLst>
            </p:cNvPr>
            <p:cNvSpPr txBox="1"/>
            <p:nvPr/>
          </p:nvSpPr>
          <p:spPr>
            <a:xfrm rot="5400000">
              <a:off x="9039342" y="1919875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04A578-A85A-4A02-BCA5-4E6D5828C445}"/>
                </a:ext>
              </a:extLst>
            </p:cNvPr>
            <p:cNvSpPr txBox="1"/>
            <p:nvPr/>
          </p:nvSpPr>
          <p:spPr>
            <a:xfrm>
              <a:off x="8484611" y="2510058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Camera</a:t>
              </a:r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6ABA09-1F6D-4043-BAFA-E563566F2A98}"/>
              </a:ext>
            </a:extLst>
          </p:cNvPr>
          <p:cNvSpPr/>
          <p:nvPr/>
        </p:nvSpPr>
        <p:spPr>
          <a:xfrm>
            <a:off x="502026" y="1717443"/>
            <a:ext cx="3556264" cy="1332854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128292B-12A9-48B1-8245-5AD4FDA96093}"/>
              </a:ext>
            </a:extLst>
          </p:cNvPr>
          <p:cNvSpPr/>
          <p:nvPr/>
        </p:nvSpPr>
        <p:spPr>
          <a:xfrm>
            <a:off x="4051655" y="1717442"/>
            <a:ext cx="4258121" cy="1332854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BC07DF-1B87-43A5-9C9E-4FC1E7C41994}"/>
              </a:ext>
            </a:extLst>
          </p:cNvPr>
          <p:cNvSpPr/>
          <p:nvPr/>
        </p:nvSpPr>
        <p:spPr>
          <a:xfrm>
            <a:off x="8309777" y="1717442"/>
            <a:ext cx="3292223" cy="1332854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F4BA7E-3BFC-44D4-B20E-4E12A404A469}"/>
              </a:ext>
            </a:extLst>
          </p:cNvPr>
          <p:cNvSpPr/>
          <p:nvPr/>
        </p:nvSpPr>
        <p:spPr>
          <a:xfrm>
            <a:off x="502025" y="1377182"/>
            <a:ext cx="3549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spc="-60" dirty="0">
                <a:solidFill>
                  <a:schemeClr val="tx1">
                    <a:lumMod val="50000"/>
                  </a:schemeClr>
                </a:solidFill>
              </a:rPr>
              <a:t>LSA model</a:t>
            </a:r>
            <a:endParaRPr kumimoji="0" lang="en-US" sz="1400" b="0" i="0" u="none" strike="noStrike" kern="0" cap="none" spc="-6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59E4BA-7637-4BB4-A7E1-1D7EC68CA287}"/>
              </a:ext>
            </a:extLst>
          </p:cNvPr>
          <p:cNvSpPr/>
          <p:nvPr/>
        </p:nvSpPr>
        <p:spPr>
          <a:xfrm>
            <a:off x="4051654" y="1374209"/>
            <a:ext cx="4258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spc="-60" dirty="0">
                <a:solidFill>
                  <a:schemeClr val="tx1">
                    <a:lumMod val="50000"/>
                  </a:schemeClr>
                </a:solidFill>
              </a:rPr>
              <a:t>PLSA model</a:t>
            </a:r>
            <a:endParaRPr kumimoji="0" lang="en-US" sz="1400" b="0" i="0" u="none" strike="noStrike" kern="0" cap="none" spc="-6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F0F5FE-C0AD-4D9C-AF18-22A0E145C6CB}"/>
              </a:ext>
            </a:extLst>
          </p:cNvPr>
          <p:cNvSpPr/>
          <p:nvPr/>
        </p:nvSpPr>
        <p:spPr>
          <a:xfrm>
            <a:off x="8309776" y="1380050"/>
            <a:ext cx="3292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spc="-60" dirty="0">
                <a:solidFill>
                  <a:schemeClr val="tx1">
                    <a:lumMod val="50000"/>
                  </a:schemeClr>
                </a:solidFill>
              </a:rPr>
              <a:t>LDA model</a:t>
            </a:r>
            <a:endParaRPr kumimoji="0" lang="en-US" sz="1400" b="0" i="0" u="none" strike="noStrike" kern="0" cap="none" spc="-6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928E103-9281-40E3-8FCD-9666A65DB09F}"/>
              </a:ext>
            </a:extLst>
          </p:cNvPr>
          <p:cNvCxnSpPr>
            <a:cxnSpLocks/>
            <a:stCxn id="40" idx="2"/>
            <a:endCxn id="15" idx="0"/>
          </p:cNvCxnSpPr>
          <p:nvPr/>
        </p:nvCxnSpPr>
        <p:spPr>
          <a:xfrm rot="16200000" flipH="1">
            <a:off x="3736443" y="1594011"/>
            <a:ext cx="987986" cy="3900557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1866251-2CE1-468A-A380-1B1E4F27F163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 rot="5400000">
            <a:off x="7574309" y="1656702"/>
            <a:ext cx="987987" cy="377517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C3D37F-B5B5-4E8C-B032-7BDE7DE601B4}"/>
              </a:ext>
            </a:extLst>
          </p:cNvPr>
          <p:cNvCxnSpPr>
            <a:cxnSpLocks/>
            <a:stCxn id="42" idx="2"/>
            <a:endCxn id="15" idx="0"/>
          </p:cNvCxnSpPr>
          <p:nvPr/>
        </p:nvCxnSpPr>
        <p:spPr>
          <a:xfrm flipH="1">
            <a:off x="6180715" y="3050296"/>
            <a:ext cx="1" cy="98798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3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625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250">
                                          <p:cBhvr additive="base">
                                            <p:cTn id="7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250">
                                          <p:cBhvr additive="base">
                                            <p:cTn id="8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625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250">
                                          <p:cBhvr additive="base">
                                            <p:cTn id="11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250">
                                          <p:cBhvr additive="base">
                                            <p:cTn id="12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7625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250">
                                          <p:cBhvr additive="base">
                                            <p:cTn id="1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250">
                                          <p:cBhvr additive="base">
                                            <p:cTn id="1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2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805B637C-BA5D-4A06-A026-428FC13F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952EDBEB-10E5-496F-97C4-4ED46AD9E0BD}"/>
              </a:ext>
            </a:extLst>
          </p:cNvPr>
          <p:cNvSpPr txBox="1">
            <a:spLocks/>
          </p:cNvSpPr>
          <p:nvPr/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378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100" kern="800" spc="-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86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800" cap="none" spc="-4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Kindles Best and Worst Features</a:t>
            </a:r>
            <a:endParaRPr kumimoji="0" lang="en-US" sz="2100" b="0" i="0" u="none" strike="noStrike" kern="800" cap="none" spc="-4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48E0C9-9B77-4566-BC0C-20B4B7DBCC02}"/>
              </a:ext>
            </a:extLst>
          </p:cNvPr>
          <p:cNvGrpSpPr/>
          <p:nvPr/>
        </p:nvGrpSpPr>
        <p:grpSpPr>
          <a:xfrm>
            <a:off x="4551294" y="4728322"/>
            <a:ext cx="444127" cy="444127"/>
            <a:chOff x="7952682" y="1352549"/>
            <a:chExt cx="533399" cy="533399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C112D802-DB36-41D1-BD37-36CCE9188B7A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27A6C2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9EF55D2-67CE-4194-B822-68E91BB05901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662F219-2F11-4425-8AD6-7DC5AD79E9A6}"/>
              </a:ext>
            </a:extLst>
          </p:cNvPr>
          <p:cNvGrpSpPr/>
          <p:nvPr/>
        </p:nvGrpSpPr>
        <p:grpSpPr>
          <a:xfrm>
            <a:off x="5335311" y="3277009"/>
            <a:ext cx="444127" cy="444127"/>
            <a:chOff x="7952682" y="1352549"/>
            <a:chExt cx="533399" cy="533399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CE1BBA13-6F71-4A72-B019-BF03EF33FB0F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2099D8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EA82787-F283-431A-B963-8A34EE6B5995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E994A9B-CCBE-4FED-A829-8241DF4311EF}"/>
              </a:ext>
            </a:extLst>
          </p:cNvPr>
          <p:cNvGrpSpPr/>
          <p:nvPr/>
        </p:nvGrpSpPr>
        <p:grpSpPr>
          <a:xfrm>
            <a:off x="1571763" y="2433594"/>
            <a:ext cx="444127" cy="444127"/>
            <a:chOff x="7952682" y="1352549"/>
            <a:chExt cx="533399" cy="533399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7F661E79-226C-49CC-A753-D12B33DD1C4A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7EC44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BF98DE-20C0-42D4-A551-C5C33BB59CDE}"/>
                </a:ext>
              </a:extLst>
            </p:cNvPr>
            <p:cNvSpPr/>
            <p:nvPr/>
          </p:nvSpPr>
          <p:spPr>
            <a:xfrm>
              <a:off x="8028888" y="1428751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108D5DE-8EC1-485C-A112-C09A34CDA87C}"/>
              </a:ext>
            </a:extLst>
          </p:cNvPr>
          <p:cNvSpPr txBox="1"/>
          <p:nvPr/>
        </p:nvSpPr>
        <p:spPr>
          <a:xfrm rot="16200000">
            <a:off x="-789672" y="3619022"/>
            <a:ext cx="345283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Frequency of Mentions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79104B-C871-4F31-9A3E-F871D5BE87D2}"/>
              </a:ext>
            </a:extLst>
          </p:cNvPr>
          <p:cNvSpPr txBox="1"/>
          <p:nvPr/>
        </p:nvSpPr>
        <p:spPr>
          <a:xfrm>
            <a:off x="1300586" y="5619394"/>
            <a:ext cx="521828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Average Positive Sentiment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7B6B51A-97A0-4ED0-BA33-1263C8712933}"/>
              </a:ext>
            </a:extLst>
          </p:cNvPr>
          <p:cNvGrpSpPr/>
          <p:nvPr/>
        </p:nvGrpSpPr>
        <p:grpSpPr>
          <a:xfrm>
            <a:off x="1115392" y="1836131"/>
            <a:ext cx="5406432" cy="3737393"/>
            <a:chOff x="5257800" y="2038350"/>
            <a:chExt cx="2209800" cy="21336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3A540AD-7EEE-496A-B17B-9CB97332C281}"/>
                </a:ext>
              </a:extLst>
            </p:cNvPr>
            <p:cNvGrpSpPr/>
            <p:nvPr/>
          </p:nvGrpSpPr>
          <p:grpSpPr>
            <a:xfrm>
              <a:off x="5257800" y="2038350"/>
              <a:ext cx="2209800" cy="2133600"/>
              <a:chOff x="5257800" y="2038350"/>
              <a:chExt cx="2209800" cy="213360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1D5CC0B-DB59-4332-A89A-63F102C05508}"/>
                  </a:ext>
                </a:extLst>
              </p:cNvPr>
              <p:cNvCxnSpPr/>
              <p:nvPr/>
            </p:nvCxnSpPr>
            <p:spPr>
              <a:xfrm>
                <a:off x="6362700" y="2038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01181BF-DD96-4875-A203-51713A6073C0}"/>
                  </a:ext>
                </a:extLst>
              </p:cNvPr>
              <p:cNvCxnSpPr/>
              <p:nvPr/>
            </p:nvCxnSpPr>
            <p:spPr>
              <a:xfrm>
                <a:off x="5257800" y="2038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210C33-4029-4DB9-9BD4-A25B453F5201}"/>
                  </a:ext>
                </a:extLst>
              </p:cNvPr>
              <p:cNvCxnSpPr/>
              <p:nvPr/>
            </p:nvCxnSpPr>
            <p:spPr>
              <a:xfrm>
                <a:off x="7467600" y="2038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32B3E77-B379-43A1-B9F9-AFD58CEF048C}"/>
                </a:ext>
              </a:extLst>
            </p:cNvPr>
            <p:cNvGrpSpPr/>
            <p:nvPr/>
          </p:nvGrpSpPr>
          <p:grpSpPr>
            <a:xfrm>
              <a:off x="5257800" y="2038350"/>
              <a:ext cx="2209800" cy="2133600"/>
              <a:chOff x="5295900" y="2038350"/>
              <a:chExt cx="2133600" cy="220980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5DDA202-1CBC-4F48-8F12-168E98B3C97B}"/>
                  </a:ext>
                </a:extLst>
              </p:cNvPr>
              <p:cNvCxnSpPr/>
              <p:nvPr/>
            </p:nvCxnSpPr>
            <p:spPr>
              <a:xfrm rot="5400000">
                <a:off x="6362700" y="20764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993236E-D719-4699-9157-24FF890BC36F}"/>
                  </a:ext>
                </a:extLst>
              </p:cNvPr>
              <p:cNvCxnSpPr/>
              <p:nvPr/>
            </p:nvCxnSpPr>
            <p:spPr>
              <a:xfrm rot="5400000">
                <a:off x="6362700" y="9715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8D06F39-879D-4E3E-8330-3A4F0D2777E5}"/>
                  </a:ext>
                </a:extLst>
              </p:cNvPr>
              <p:cNvCxnSpPr/>
              <p:nvPr/>
            </p:nvCxnSpPr>
            <p:spPr>
              <a:xfrm rot="5400000">
                <a:off x="6362700" y="3181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AFE7E0C-C16B-4898-9157-B363B0E5E1C8}"/>
              </a:ext>
            </a:extLst>
          </p:cNvPr>
          <p:cNvSpPr txBox="1"/>
          <p:nvPr/>
        </p:nvSpPr>
        <p:spPr>
          <a:xfrm>
            <a:off x="1115391" y="1559132"/>
            <a:ext cx="270026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57565A"/>
                </a:solidFill>
              </a:rPr>
              <a:t>Least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Positive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6B8D09-AEF7-4F21-9BDD-9AF14D737235}"/>
              </a:ext>
            </a:extLst>
          </p:cNvPr>
          <p:cNvSpPr txBox="1"/>
          <p:nvPr/>
        </p:nvSpPr>
        <p:spPr>
          <a:xfrm rot="5400000">
            <a:off x="5723024" y="2631981"/>
            <a:ext cx="186869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Common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D6489D-C1FD-4DC8-B9C8-A6888FF9A4E7}"/>
              </a:ext>
            </a:extLst>
          </p:cNvPr>
          <p:cNvSpPr txBox="1"/>
          <p:nvPr/>
        </p:nvSpPr>
        <p:spPr>
          <a:xfrm rot="5400000">
            <a:off x="5768775" y="4487620"/>
            <a:ext cx="177719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Uncommon</a:t>
            </a:r>
          </a:p>
        </p:txBody>
      </p:sp>
      <p:sp>
        <p:nvSpPr>
          <p:cNvPr id="81" name="Right Arrow 29">
            <a:extLst>
              <a:ext uri="{FF2B5EF4-FFF2-40B4-BE49-F238E27FC236}">
                <a16:creationId xmlns:a16="http://schemas.microsoft.com/office/drawing/2014/main" id="{9BE12AEF-6CD8-408B-877E-302C7357E4B3}"/>
              </a:ext>
            </a:extLst>
          </p:cNvPr>
          <p:cNvSpPr/>
          <p:nvPr/>
        </p:nvSpPr>
        <p:spPr>
          <a:xfrm rot="16200000">
            <a:off x="-718227" y="3507585"/>
            <a:ext cx="3788440" cy="415190"/>
          </a:xfrm>
          <a:prstGeom prst="rightArrow">
            <a:avLst>
              <a:gd name="adj1" fmla="val 26191"/>
              <a:gd name="adj2" fmla="val 50000"/>
            </a:avLst>
          </a:prstGeom>
          <a:gradFill flip="none" rotWithShape="1">
            <a:gsLst>
              <a:gs pos="0">
                <a:srgbClr val="2099D8"/>
              </a:gs>
              <a:gs pos="100000">
                <a:srgbClr val="25B7AB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2" name="Right Arrow 39">
            <a:extLst>
              <a:ext uri="{FF2B5EF4-FFF2-40B4-BE49-F238E27FC236}">
                <a16:creationId xmlns:a16="http://schemas.microsoft.com/office/drawing/2014/main" id="{FEC268D0-F563-48C7-9C21-756DA84382F2}"/>
              </a:ext>
            </a:extLst>
          </p:cNvPr>
          <p:cNvSpPr/>
          <p:nvPr/>
        </p:nvSpPr>
        <p:spPr>
          <a:xfrm>
            <a:off x="1131797" y="5380210"/>
            <a:ext cx="5475314" cy="386627"/>
          </a:xfrm>
          <a:prstGeom prst="rightArrow">
            <a:avLst>
              <a:gd name="adj1" fmla="val 26191"/>
              <a:gd name="adj2" fmla="val 50000"/>
            </a:avLst>
          </a:prstGeom>
          <a:gradFill flip="none" rotWithShape="1">
            <a:gsLst>
              <a:gs pos="0">
                <a:srgbClr val="2099D8"/>
              </a:gs>
              <a:gs pos="100000">
                <a:srgbClr val="25B7AB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74E1C7-FE93-4909-98AC-2F4C496CFD2B}"/>
              </a:ext>
            </a:extLst>
          </p:cNvPr>
          <p:cNvSpPr/>
          <p:nvPr/>
        </p:nvSpPr>
        <p:spPr>
          <a:xfrm>
            <a:off x="8207418" y="2949757"/>
            <a:ext cx="28194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Battery and purchase logistics are the least positive feature of the Kindles 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2AD3FE0-53D4-4B3F-9202-0393E8E052CA}"/>
              </a:ext>
            </a:extLst>
          </p:cNvPr>
          <p:cNvSpPr/>
          <p:nvPr/>
        </p:nvSpPr>
        <p:spPr>
          <a:xfrm>
            <a:off x="7834030" y="2320819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-6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Key insights: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E4683B-29C4-4FBC-A157-796A46EB8CFA}"/>
              </a:ext>
            </a:extLst>
          </p:cNvPr>
          <p:cNvSpPr txBox="1"/>
          <p:nvPr/>
        </p:nvSpPr>
        <p:spPr>
          <a:xfrm>
            <a:off x="4466061" y="3425221"/>
            <a:ext cx="78748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D: Screen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18BCEC-3641-4317-B7D8-7E5922AC5819}"/>
              </a:ext>
            </a:extLst>
          </p:cNvPr>
          <p:cNvSpPr/>
          <p:nvPr/>
        </p:nvSpPr>
        <p:spPr>
          <a:xfrm>
            <a:off x="7847399" y="3627439"/>
            <a:ext cx="317234" cy="317234"/>
          </a:xfrm>
          <a:prstGeom prst="ellipse">
            <a:avLst/>
          </a:prstGeom>
          <a:solidFill>
            <a:srgbClr val="27A6C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2330A7-DA96-4425-8BC2-EAB57A1169F9}"/>
              </a:ext>
            </a:extLst>
          </p:cNvPr>
          <p:cNvSpPr/>
          <p:nvPr/>
        </p:nvSpPr>
        <p:spPr>
          <a:xfrm>
            <a:off x="7847399" y="4348936"/>
            <a:ext cx="317234" cy="317234"/>
          </a:xfrm>
          <a:prstGeom prst="ellipse">
            <a:avLst/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A0219F5-A19E-46DE-9F05-6BCA77D7E017}"/>
              </a:ext>
            </a:extLst>
          </p:cNvPr>
          <p:cNvSpPr/>
          <p:nvPr/>
        </p:nvSpPr>
        <p:spPr>
          <a:xfrm>
            <a:off x="7847399" y="2950144"/>
            <a:ext cx="317234" cy="317234"/>
          </a:xfrm>
          <a:prstGeom prst="ellipse">
            <a:avLst/>
          </a:prstGeom>
          <a:solidFill>
            <a:srgbClr val="7EC44E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4AA147-0FBF-4472-A14F-8B3B2FCB9CF3}"/>
              </a:ext>
            </a:extLst>
          </p:cNvPr>
          <p:cNvSpPr txBox="1"/>
          <p:nvPr/>
        </p:nvSpPr>
        <p:spPr>
          <a:xfrm>
            <a:off x="3818611" y="1546693"/>
            <a:ext cx="270026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Most Positive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D0AC5F-F1CF-4F58-8DBF-D6E0C12A6823}"/>
              </a:ext>
            </a:extLst>
          </p:cNvPr>
          <p:cNvGrpSpPr/>
          <p:nvPr/>
        </p:nvGrpSpPr>
        <p:grpSpPr>
          <a:xfrm>
            <a:off x="5790950" y="3025184"/>
            <a:ext cx="444127" cy="444127"/>
            <a:chOff x="7952682" y="1352549"/>
            <a:chExt cx="533399" cy="533399"/>
          </a:xfrm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1BC55821-0ED1-42CA-8B49-6AE552329D04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2099D8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68B3EAF-F7EE-4B9C-97CF-B53C467F4F4D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50" kern="0" dirty="0">
                  <a:solidFill>
                    <a:srgbClr val="57565A"/>
                  </a:solidFill>
                  <a:latin typeface="Open Sans Light"/>
                </a:rPr>
                <a:t>E</a:t>
              </a: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4E4B1F5-106E-4C96-8A27-A545B8E3A805}"/>
              </a:ext>
            </a:extLst>
          </p:cNvPr>
          <p:cNvSpPr txBox="1"/>
          <p:nvPr/>
        </p:nvSpPr>
        <p:spPr>
          <a:xfrm>
            <a:off x="5522036" y="2775527"/>
            <a:ext cx="72086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E: Gifts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9B56F8-EC12-4DE8-837F-878F624EEBCB}"/>
              </a:ext>
            </a:extLst>
          </p:cNvPr>
          <p:cNvSpPr txBox="1"/>
          <p:nvPr/>
        </p:nvSpPr>
        <p:spPr>
          <a:xfrm>
            <a:off x="4310882" y="4434984"/>
            <a:ext cx="78748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57565A"/>
                </a:solidFill>
              </a:rPr>
              <a:t>C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: Camera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2AD0A87-97D0-4533-B200-96381EA1611E}"/>
              </a:ext>
            </a:extLst>
          </p:cNvPr>
          <p:cNvGrpSpPr/>
          <p:nvPr/>
        </p:nvGrpSpPr>
        <p:grpSpPr>
          <a:xfrm>
            <a:off x="2243461" y="2111482"/>
            <a:ext cx="444127" cy="444127"/>
            <a:chOff x="7952682" y="1352549"/>
            <a:chExt cx="533399" cy="533399"/>
          </a:xfrm>
        </p:grpSpPr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F9464F65-4BCD-4C51-8299-3BF90F794AD1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7EC44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91358AB-76F4-4C23-BF39-15EA2CAA0F42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B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68B5AA1-9C3E-40A6-AD19-7975D896006D}"/>
              </a:ext>
            </a:extLst>
          </p:cNvPr>
          <p:cNvSpPr txBox="1"/>
          <p:nvPr/>
        </p:nvSpPr>
        <p:spPr>
          <a:xfrm>
            <a:off x="1575402" y="1868355"/>
            <a:ext cx="1777465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B: Purchasing Logistics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7A5C85-DBB4-43CD-B832-5CC0B2B2BF4D}"/>
              </a:ext>
            </a:extLst>
          </p:cNvPr>
          <p:cNvSpPr txBox="1"/>
          <p:nvPr/>
        </p:nvSpPr>
        <p:spPr>
          <a:xfrm>
            <a:off x="1445113" y="3069790"/>
            <a:ext cx="694529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57565A"/>
                </a:solidFill>
              </a:rPr>
              <a:t>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: Battery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FCF0A1-0CCB-4BDB-A699-87CE4D210545}"/>
              </a:ext>
            </a:extLst>
          </p:cNvPr>
          <p:cNvSpPr/>
          <p:nvPr/>
        </p:nvSpPr>
        <p:spPr>
          <a:xfrm>
            <a:off x="8216374" y="3590623"/>
            <a:ext cx="28194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Users rarely commend on the device’s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camer</a:t>
            </a:r>
            <a:r>
              <a:rPr lang="en-US" sz="1200" kern="0" dirty="0">
                <a:solidFill>
                  <a:srgbClr val="57565A"/>
                </a:solidFill>
              </a:rPr>
              <a:t>a (probably because only Kindle fire has a camera)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BF7644-38CF-456D-B4B5-EE961DB4DBB4}"/>
              </a:ext>
            </a:extLst>
          </p:cNvPr>
          <p:cNvSpPr/>
          <p:nvPr/>
        </p:nvSpPr>
        <p:spPr>
          <a:xfrm>
            <a:off x="8216374" y="4333095"/>
            <a:ext cx="28194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The screen and gifting are the most positive features of the Kindles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DC1AD6-382B-4776-B049-C4A04BFC92E0}"/>
              </a:ext>
            </a:extLst>
          </p:cNvPr>
          <p:cNvSpPr/>
          <p:nvPr/>
        </p:nvSpPr>
        <p:spPr>
          <a:xfrm>
            <a:off x="7847399" y="5162090"/>
            <a:ext cx="322920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Overall low </a:t>
            </a:r>
            <a:r>
              <a:rPr lang="en-US" sz="1200" kern="0" dirty="0">
                <a:solidFill>
                  <a:srgbClr val="57565A"/>
                </a:solidFill>
              </a:rPr>
              <a:t>average positive sentiment of reviews across all topics – only 18% positive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6889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DA8A84BC-FE73-4B55-8AA4-7E59072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2" y="3729318"/>
            <a:ext cx="10363200" cy="817561"/>
          </a:xfrm>
        </p:spPr>
        <p:txBody>
          <a:bodyPr/>
          <a:lstStyle/>
          <a:p>
            <a:r>
              <a:rPr lang="en-GB" dirty="0"/>
              <a:t>If you’ve enjoyed this presentation don’t forget to share some love! </a:t>
            </a:r>
          </a:p>
        </p:txBody>
      </p:sp>
      <p:pic>
        <p:nvPicPr>
          <p:cNvPr id="78" name="Picture 2" descr="Related image">
            <a:extLst>
              <a:ext uri="{FF2B5EF4-FFF2-40B4-BE49-F238E27FC236}">
                <a16:creationId xmlns:a16="http://schemas.microsoft.com/office/drawing/2014/main" id="{C16A663D-7C60-42EC-A233-3E6D39BDD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8"/>
          <a:stretch/>
        </p:blipFill>
        <p:spPr bwMode="auto">
          <a:xfrm>
            <a:off x="3893739" y="4468906"/>
            <a:ext cx="4565887" cy="138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Content Placeholder 7">
            <a:extLst>
              <a:ext uri="{FF2B5EF4-FFF2-40B4-BE49-F238E27FC236}">
                <a16:creationId xmlns:a16="http://schemas.microsoft.com/office/drawing/2014/main" id="{C3CAD8BE-AB8F-4462-A30E-604B9D402101}"/>
              </a:ext>
            </a:extLst>
          </p:cNvPr>
          <p:cNvSpPr txBox="1">
            <a:spLocks/>
          </p:cNvSpPr>
          <p:nvPr/>
        </p:nvSpPr>
        <p:spPr>
          <a:xfrm>
            <a:off x="2999051" y="1001297"/>
            <a:ext cx="6355263" cy="82009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Open Sans" panose="020B0606030504020204"/>
              </a:rPr>
              <a:t>Thank you for your attention! </a:t>
            </a:r>
          </a:p>
        </p:txBody>
      </p:sp>
      <p:sp>
        <p:nvSpPr>
          <p:cNvPr id="90" name="Content Placeholder 7">
            <a:extLst>
              <a:ext uri="{FF2B5EF4-FFF2-40B4-BE49-F238E27FC236}">
                <a16:creationId xmlns:a16="http://schemas.microsoft.com/office/drawing/2014/main" id="{89D45312-4DB9-49AD-836E-386B7BB9DE8E}"/>
              </a:ext>
            </a:extLst>
          </p:cNvPr>
          <p:cNvSpPr txBox="1">
            <a:spLocks/>
          </p:cNvSpPr>
          <p:nvPr/>
        </p:nvSpPr>
        <p:spPr>
          <a:xfrm>
            <a:off x="2999051" y="2211532"/>
            <a:ext cx="6355263" cy="6583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Open Sans" panose="020B0606030504020204"/>
              </a:rPr>
              <a:t>Are there any questions?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08062A71-23A6-4EF1-9599-390DA7F6016F}"/>
              </a:ext>
            </a:extLst>
          </p:cNvPr>
          <p:cNvSpPr txBox="1">
            <a:spLocks/>
          </p:cNvSpPr>
          <p:nvPr/>
        </p:nvSpPr>
        <p:spPr>
          <a:xfrm>
            <a:off x="1147482" y="3881718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378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100" kern="800" spc="-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86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100" b="0" i="0" u="none" strike="noStrike" kern="800" cap="none" spc="-4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If you’ve enjoyed this presentation don’t forget to share some love! </a:t>
            </a:r>
            <a:endParaRPr kumimoji="0" lang="en-GB" sz="2100" b="0" i="0" u="none" strike="noStrike" kern="800" cap="none" spc="-4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81546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9_Blue Lime Dark">
      <a:dk1>
        <a:srgbClr val="FFFFFF"/>
      </a:dk1>
      <a:lt1>
        <a:srgbClr val="2B2B2D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195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Open Sans</vt:lpstr>
      <vt:lpstr>Open Sans Light</vt:lpstr>
      <vt:lpstr>1_Office Theme</vt:lpstr>
      <vt:lpstr>2_Office Theme</vt:lpstr>
      <vt:lpstr>3_Office Theme</vt:lpstr>
      <vt:lpstr>The results of all individual models were merged into a meta-model, delivering 5 final topics</vt:lpstr>
      <vt:lpstr>PowerPoint Presentation</vt:lpstr>
      <vt:lpstr>If you’ve enjoyed this presentation don’t forget to share some love!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☽ ☽</dc:creator>
  <cp:lastModifiedBy>mona lisa</cp:lastModifiedBy>
  <cp:revision>41</cp:revision>
  <dcterms:created xsi:type="dcterms:W3CDTF">2019-04-07T20:17:07Z</dcterms:created>
  <dcterms:modified xsi:type="dcterms:W3CDTF">2019-04-08T16:40:30Z</dcterms:modified>
</cp:coreProperties>
</file>