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5" r:id="rId7"/>
    <p:sldId id="267" r:id="rId8"/>
    <p:sldId id="263" r:id="rId9"/>
    <p:sldId id="262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43BBD8-2B34-4054-A2AA-437C3953F275}" v="70" dt="2025-09-03T23:05:32.77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deep mann" userId="8aee0c9dcc9e5540" providerId="LiveId" clId="{E54427BD-0547-43E9-A4D8-6AA72CC83AF3}"/>
    <pc:docChg chg="undo custSel addSld delSld modSld sldOrd">
      <pc:chgData name="amandeep mann" userId="8aee0c9dcc9e5540" providerId="LiveId" clId="{E54427BD-0547-43E9-A4D8-6AA72CC83AF3}" dt="2025-09-03T23:09:05.976" v="772" actId="12"/>
      <pc:docMkLst>
        <pc:docMk/>
      </pc:docMkLst>
      <pc:sldChg chg="modSp mod">
        <pc:chgData name="amandeep mann" userId="8aee0c9dcc9e5540" providerId="LiveId" clId="{E54427BD-0547-43E9-A4D8-6AA72CC83AF3}" dt="2025-09-03T21:19:19.753" v="468" actId="20577"/>
        <pc:sldMkLst>
          <pc:docMk/>
          <pc:sldMk cId="3984417402" sldId="259"/>
        </pc:sldMkLst>
        <pc:spChg chg="mod">
          <ac:chgData name="amandeep mann" userId="8aee0c9dcc9e5540" providerId="LiveId" clId="{E54427BD-0547-43E9-A4D8-6AA72CC83AF3}" dt="2025-09-03T21:19:19.753" v="468" actId="20577"/>
          <ac:spMkLst>
            <pc:docMk/>
            <pc:sldMk cId="3984417402" sldId="259"/>
            <ac:spMk id="5" creationId="{A6B5E5B5-092F-9D8E-8499-4B47B81320C9}"/>
          </ac:spMkLst>
        </pc:spChg>
      </pc:sldChg>
      <pc:sldChg chg="modSp mod">
        <pc:chgData name="amandeep mann" userId="8aee0c9dcc9e5540" providerId="LiveId" clId="{E54427BD-0547-43E9-A4D8-6AA72CC83AF3}" dt="2025-09-03T21:13:39.711" v="457" actId="20577"/>
        <pc:sldMkLst>
          <pc:docMk/>
          <pc:sldMk cId="1872881988" sldId="260"/>
        </pc:sldMkLst>
        <pc:spChg chg="mod">
          <ac:chgData name="amandeep mann" userId="8aee0c9dcc9e5540" providerId="LiveId" clId="{E54427BD-0547-43E9-A4D8-6AA72CC83AF3}" dt="2025-09-03T03:35:01.428" v="18" actId="5793"/>
          <ac:spMkLst>
            <pc:docMk/>
            <pc:sldMk cId="1872881988" sldId="260"/>
            <ac:spMk id="5" creationId="{EF58E40D-E603-6DE0-E6CD-66E0E7E414F2}"/>
          </ac:spMkLst>
        </pc:spChg>
        <pc:spChg chg="mod">
          <ac:chgData name="amandeep mann" userId="8aee0c9dcc9e5540" providerId="LiveId" clId="{E54427BD-0547-43E9-A4D8-6AA72CC83AF3}" dt="2025-09-03T21:13:39.711" v="457" actId="20577"/>
          <ac:spMkLst>
            <pc:docMk/>
            <pc:sldMk cId="1872881988" sldId="260"/>
            <ac:spMk id="8" creationId="{59DF3AAC-F0E1-B90C-0155-D3C514F1E94C}"/>
          </ac:spMkLst>
        </pc:spChg>
      </pc:sldChg>
      <pc:sldChg chg="addSp modSp mod">
        <pc:chgData name="amandeep mann" userId="8aee0c9dcc9e5540" providerId="LiveId" clId="{E54427BD-0547-43E9-A4D8-6AA72CC83AF3}" dt="2025-09-03T21:14:02.578" v="463" actId="20577"/>
        <pc:sldMkLst>
          <pc:docMk/>
          <pc:sldMk cId="3245080071" sldId="261"/>
        </pc:sldMkLst>
        <pc:spChg chg="add mod">
          <ac:chgData name="amandeep mann" userId="8aee0c9dcc9e5540" providerId="LiveId" clId="{E54427BD-0547-43E9-A4D8-6AA72CC83AF3}" dt="2025-09-03T03:39:17.102" v="22" actId="255"/>
          <ac:spMkLst>
            <pc:docMk/>
            <pc:sldMk cId="3245080071" sldId="261"/>
            <ac:spMk id="3" creationId="{50140968-4162-2ACB-767A-CF6498412FE4}"/>
          </ac:spMkLst>
        </pc:spChg>
        <pc:spChg chg="add mod">
          <ac:chgData name="amandeep mann" userId="8aee0c9dcc9e5540" providerId="LiveId" clId="{E54427BD-0547-43E9-A4D8-6AA72CC83AF3}" dt="2025-09-03T21:14:02.578" v="463" actId="20577"/>
          <ac:spMkLst>
            <pc:docMk/>
            <pc:sldMk cId="3245080071" sldId="261"/>
            <ac:spMk id="5" creationId="{6CF4B74A-F90F-62C7-B585-D819D9D22268}"/>
          </ac:spMkLst>
        </pc:spChg>
        <pc:picChg chg="add mod">
          <ac:chgData name="amandeep mann" userId="8aee0c9dcc9e5540" providerId="LiveId" clId="{E54427BD-0547-43E9-A4D8-6AA72CC83AF3}" dt="2025-09-03T03:48:27.525" v="121" actId="1076"/>
          <ac:picMkLst>
            <pc:docMk/>
            <pc:sldMk cId="3245080071" sldId="261"/>
            <ac:picMk id="6" creationId="{B05DF50D-7463-C147-0865-A17A8B1B2C40}"/>
          </ac:picMkLst>
        </pc:picChg>
      </pc:sldChg>
      <pc:sldChg chg="addSp delSp modSp new mod ord setBg">
        <pc:chgData name="amandeep mann" userId="8aee0c9dcc9e5540" providerId="LiveId" clId="{E54427BD-0547-43E9-A4D8-6AA72CC83AF3}" dt="2025-09-03T04:08:56.904" v="191"/>
        <pc:sldMkLst>
          <pc:docMk/>
          <pc:sldMk cId="356230836" sldId="262"/>
        </pc:sldMkLst>
        <pc:spChg chg="add mod ord">
          <ac:chgData name="amandeep mann" userId="8aee0c9dcc9e5540" providerId="LiveId" clId="{E54427BD-0547-43E9-A4D8-6AA72CC83AF3}" dt="2025-09-03T04:07:43.082" v="183" actId="26606"/>
          <ac:spMkLst>
            <pc:docMk/>
            <pc:sldMk cId="356230836" sldId="262"/>
            <ac:spMk id="4" creationId="{A5A97BD9-EB62-D1B7-C670-74A81E014C4C}"/>
          </ac:spMkLst>
        </pc:spChg>
        <pc:spChg chg="add del">
          <ac:chgData name="amandeep mann" userId="8aee0c9dcc9e5540" providerId="LiveId" clId="{E54427BD-0547-43E9-A4D8-6AA72CC83AF3}" dt="2025-09-03T04:03:26.121" v="125" actId="26606"/>
          <ac:spMkLst>
            <pc:docMk/>
            <pc:sldMk cId="356230836" sldId="262"/>
            <ac:spMk id="8" creationId="{AB8C311F-7253-4AED-9701-7FC0708C41C7}"/>
          </ac:spMkLst>
        </pc:spChg>
        <pc:spChg chg="add del">
          <ac:chgData name="amandeep mann" userId="8aee0c9dcc9e5540" providerId="LiveId" clId="{E54427BD-0547-43E9-A4D8-6AA72CC83AF3}" dt="2025-09-03T04:03:26.121" v="125" actId="26606"/>
          <ac:spMkLst>
            <pc:docMk/>
            <pc:sldMk cId="356230836" sldId="262"/>
            <ac:spMk id="10" creationId="{E2384209-CB15-4CDF-9D31-C44FD9A3F20D}"/>
          </ac:spMkLst>
        </pc:spChg>
        <pc:spChg chg="add del">
          <ac:chgData name="amandeep mann" userId="8aee0c9dcc9e5540" providerId="LiveId" clId="{E54427BD-0547-43E9-A4D8-6AA72CC83AF3}" dt="2025-09-03T04:03:26.121" v="125" actId="26606"/>
          <ac:spMkLst>
            <pc:docMk/>
            <pc:sldMk cId="356230836" sldId="262"/>
            <ac:spMk id="12" creationId="{2633B3B5-CC90-43F0-8714-D31D1F3F0209}"/>
          </ac:spMkLst>
        </pc:spChg>
        <pc:spChg chg="add del">
          <ac:chgData name="amandeep mann" userId="8aee0c9dcc9e5540" providerId="LiveId" clId="{E54427BD-0547-43E9-A4D8-6AA72CC83AF3}" dt="2025-09-03T04:03:26.121" v="125" actId="26606"/>
          <ac:spMkLst>
            <pc:docMk/>
            <pc:sldMk cId="356230836" sldId="262"/>
            <ac:spMk id="14" creationId="{A8D57A06-A426-446D-B02C-A2DC6B62E45E}"/>
          </ac:spMkLst>
        </pc:spChg>
        <pc:spChg chg="add del">
          <ac:chgData name="amandeep mann" userId="8aee0c9dcc9e5540" providerId="LiveId" clId="{E54427BD-0547-43E9-A4D8-6AA72CC83AF3}" dt="2025-09-03T04:07:29.430" v="181" actId="26606"/>
          <ac:spMkLst>
            <pc:docMk/>
            <pc:sldMk cId="356230836" sldId="262"/>
            <ac:spMk id="23" creationId="{37C89E4B-3C9F-44B9-8B86-D9E3D112D8EC}"/>
          </ac:spMkLst>
        </pc:spChg>
        <pc:grpChg chg="add del">
          <ac:chgData name="amandeep mann" userId="8aee0c9dcc9e5540" providerId="LiveId" clId="{E54427BD-0547-43E9-A4D8-6AA72CC83AF3}" dt="2025-09-03T04:07:43.082" v="183" actId="26606"/>
          <ac:grpSpMkLst>
            <pc:docMk/>
            <pc:sldMk cId="356230836" sldId="262"/>
            <ac:grpSpMk id="16" creationId="{A182C109-9E4C-3C96-8794-9411573CBDAF}"/>
          </ac:grpSpMkLst>
        </pc:grpChg>
        <pc:grpChg chg="add del">
          <ac:chgData name="amandeep mann" userId="8aee0c9dcc9e5540" providerId="LiveId" clId="{E54427BD-0547-43E9-A4D8-6AA72CC83AF3}" dt="2025-09-03T04:07:43.082" v="183" actId="26606"/>
          <ac:grpSpMkLst>
            <pc:docMk/>
            <pc:sldMk cId="356230836" sldId="262"/>
            <ac:grpSpMk id="20" creationId="{6E61B563-A4B2-5783-81AF-A2A053D74769}"/>
          </ac:grpSpMkLst>
        </pc:grpChg>
        <pc:picChg chg="add del mod">
          <ac:chgData name="amandeep mann" userId="8aee0c9dcc9e5540" providerId="LiveId" clId="{E54427BD-0547-43E9-A4D8-6AA72CC83AF3}" dt="2025-09-03T04:06:49.406" v="178" actId="21"/>
          <ac:picMkLst>
            <pc:docMk/>
            <pc:sldMk cId="356230836" sldId="262"/>
            <ac:picMk id="3" creationId="{CE3A2DA5-C928-7F7B-F1BE-E374C86E2E09}"/>
          </ac:picMkLst>
        </pc:picChg>
        <pc:picChg chg="add mod">
          <ac:chgData name="amandeep mann" userId="8aee0c9dcc9e5540" providerId="LiveId" clId="{E54427BD-0547-43E9-A4D8-6AA72CC83AF3}" dt="2025-09-03T04:08:37.947" v="188" actId="14100"/>
          <ac:picMkLst>
            <pc:docMk/>
            <pc:sldMk cId="356230836" sldId="262"/>
            <ac:picMk id="6" creationId="{B9A174A0-4158-81C6-0560-461348FF02C8}"/>
          </ac:picMkLst>
        </pc:picChg>
        <pc:cxnChg chg="add del">
          <ac:chgData name="amandeep mann" userId="8aee0c9dcc9e5540" providerId="LiveId" clId="{E54427BD-0547-43E9-A4D8-6AA72CC83AF3}" dt="2025-09-03T04:07:29.430" v="181" actId="26606"/>
          <ac:cxnSpMkLst>
            <pc:docMk/>
            <pc:sldMk cId="356230836" sldId="262"/>
            <ac:cxnSpMk id="25" creationId="{AA2EAA10-076F-46BD-8F0F-B9A2FB77A85C}"/>
          </ac:cxnSpMkLst>
        </pc:cxnChg>
        <pc:cxnChg chg="add del">
          <ac:chgData name="amandeep mann" userId="8aee0c9dcc9e5540" providerId="LiveId" clId="{E54427BD-0547-43E9-A4D8-6AA72CC83AF3}" dt="2025-09-03T04:07:29.430" v="181" actId="26606"/>
          <ac:cxnSpMkLst>
            <pc:docMk/>
            <pc:sldMk cId="356230836" sldId="262"/>
            <ac:cxnSpMk id="27" creationId="{D891E407-403B-4764-86C9-33A56D3BCAA3}"/>
          </ac:cxnSpMkLst>
        </pc:cxnChg>
      </pc:sldChg>
      <pc:sldChg chg="addSp delSp modSp new del mod setBg">
        <pc:chgData name="amandeep mann" userId="8aee0c9dcc9e5540" providerId="LiveId" clId="{E54427BD-0547-43E9-A4D8-6AA72CC83AF3}" dt="2025-09-03T20:52:04.153" v="221" actId="2696"/>
        <pc:sldMkLst>
          <pc:docMk/>
          <pc:sldMk cId="492700169" sldId="263"/>
        </pc:sldMkLst>
        <pc:spChg chg="add del mod">
          <ac:chgData name="amandeep mann" userId="8aee0c9dcc9e5540" providerId="LiveId" clId="{E54427BD-0547-43E9-A4D8-6AA72CC83AF3}" dt="2025-09-03T20:51:03.851" v="210" actId="21"/>
          <ac:spMkLst>
            <pc:docMk/>
            <pc:sldMk cId="492700169" sldId="263"/>
            <ac:spMk id="2" creationId="{5F1F4D80-2431-1C84-426D-D4AC1C461CE1}"/>
          </ac:spMkLst>
        </pc:spChg>
        <pc:spChg chg="add del mod">
          <ac:chgData name="amandeep mann" userId="8aee0c9dcc9e5540" providerId="LiveId" clId="{E54427BD-0547-43E9-A4D8-6AA72CC83AF3}" dt="2025-09-03T20:50:57.372" v="208" actId="21"/>
          <ac:spMkLst>
            <pc:docMk/>
            <pc:sldMk cId="492700169" sldId="263"/>
            <ac:spMk id="4" creationId="{2C65276A-0BF6-1C89-CAB1-4FDE84F71D2B}"/>
          </ac:spMkLst>
        </pc:spChg>
        <pc:spChg chg="add del mod">
          <ac:chgData name="amandeep mann" userId="8aee0c9dcc9e5540" providerId="LiveId" clId="{E54427BD-0547-43E9-A4D8-6AA72CC83AF3}" dt="2025-09-03T20:51:57.996" v="220" actId="22"/>
          <ac:spMkLst>
            <pc:docMk/>
            <pc:sldMk cId="492700169" sldId="263"/>
            <ac:spMk id="6" creationId="{90015F2C-6DDF-D32F-5C68-65783C4DFD96}"/>
          </ac:spMkLst>
        </pc:spChg>
        <pc:grpChg chg="add">
          <ac:chgData name="amandeep mann" userId="8aee0c9dcc9e5540" providerId="LiveId" clId="{E54427BD-0547-43E9-A4D8-6AA72CC83AF3}" dt="2025-09-03T04:15:51.375" v="193" actId="26606"/>
          <ac:grpSpMkLst>
            <pc:docMk/>
            <pc:sldMk cId="492700169" sldId="263"/>
            <ac:grpSpMk id="8" creationId="{A182C109-9E4C-3C96-8794-9411573CBDAF}"/>
          </ac:grpSpMkLst>
        </pc:grpChg>
        <pc:picChg chg="add del mod">
          <ac:chgData name="amandeep mann" userId="8aee0c9dcc9e5540" providerId="LiveId" clId="{E54427BD-0547-43E9-A4D8-6AA72CC83AF3}" dt="2025-09-03T20:50:52.521" v="207" actId="21"/>
          <ac:picMkLst>
            <pc:docMk/>
            <pc:sldMk cId="492700169" sldId="263"/>
            <ac:picMk id="3" creationId="{8EBEE830-8913-1255-1041-23B02F0C1A62}"/>
          </ac:picMkLst>
        </pc:picChg>
      </pc:sldChg>
      <pc:sldChg chg="addSp delSp modSp new mod ord setBg">
        <pc:chgData name="amandeep mann" userId="8aee0c9dcc9e5540" providerId="LiveId" clId="{E54427BD-0547-43E9-A4D8-6AA72CC83AF3}" dt="2025-09-03T21:07:33.063" v="442" actId="26606"/>
        <pc:sldMkLst>
          <pc:docMk/>
          <pc:sldMk cId="2802651923" sldId="263"/>
        </pc:sldMkLst>
        <pc:spChg chg="add del">
          <ac:chgData name="amandeep mann" userId="8aee0c9dcc9e5540" providerId="LiveId" clId="{E54427BD-0547-43E9-A4D8-6AA72CC83AF3}" dt="2025-09-03T20:52:31.253" v="228" actId="22"/>
          <ac:spMkLst>
            <pc:docMk/>
            <pc:sldMk cId="2802651923" sldId="263"/>
            <ac:spMk id="3" creationId="{15B615F7-108D-34DB-A59D-5E99952EFC2D}"/>
          </ac:spMkLst>
        </pc:spChg>
        <pc:spChg chg="add mod ord">
          <ac:chgData name="amandeep mann" userId="8aee0c9dcc9e5540" providerId="LiveId" clId="{E54427BD-0547-43E9-A4D8-6AA72CC83AF3}" dt="2025-09-03T21:07:33.063" v="442" actId="26606"/>
          <ac:spMkLst>
            <pc:docMk/>
            <pc:sldMk cId="2802651923" sldId="263"/>
            <ac:spMk id="5" creationId="{D2EF986B-3476-C1EE-1FBE-93E14F06297B}"/>
          </ac:spMkLst>
        </pc:spChg>
        <pc:spChg chg="add mod ord">
          <ac:chgData name="amandeep mann" userId="8aee0c9dcc9e5540" providerId="LiveId" clId="{E54427BD-0547-43E9-A4D8-6AA72CC83AF3}" dt="2025-09-03T21:07:33.063" v="442" actId="26606"/>
          <ac:spMkLst>
            <pc:docMk/>
            <pc:sldMk cId="2802651923" sldId="263"/>
            <ac:spMk id="7" creationId="{3E187432-D887-B3D6-DB28-81D0CC1B84C0}"/>
          </ac:spMkLst>
        </pc:spChg>
        <pc:spChg chg="add del">
          <ac:chgData name="amandeep mann" userId="8aee0c9dcc9e5540" providerId="LiveId" clId="{E54427BD-0547-43E9-A4D8-6AA72CC83AF3}" dt="2025-09-03T21:01:18.339" v="386" actId="26606"/>
          <ac:spMkLst>
            <pc:docMk/>
            <pc:sldMk cId="2802651923" sldId="263"/>
            <ac:spMk id="37" creationId="{A2679492-7988-4050-9056-542444452411}"/>
          </ac:spMkLst>
        </pc:spChg>
        <pc:spChg chg="add del">
          <ac:chgData name="amandeep mann" userId="8aee0c9dcc9e5540" providerId="LiveId" clId="{E54427BD-0547-43E9-A4D8-6AA72CC83AF3}" dt="2025-09-03T21:01:18.339" v="386" actId="26606"/>
          <ac:spMkLst>
            <pc:docMk/>
            <pc:sldMk cId="2802651923" sldId="263"/>
            <ac:spMk id="38" creationId="{B091B163-7D61-4891-ABCF-5C13D9C418D0}"/>
          </ac:spMkLst>
        </pc:spChg>
        <pc:spChg chg="add del">
          <ac:chgData name="amandeep mann" userId="8aee0c9dcc9e5540" providerId="LiveId" clId="{E54427BD-0547-43E9-A4D8-6AA72CC83AF3}" dt="2025-09-03T21:01:35.451" v="389" actId="26606"/>
          <ac:spMkLst>
            <pc:docMk/>
            <pc:sldMk cId="2802651923" sldId="263"/>
            <ac:spMk id="49" creationId="{A2679492-7988-4050-9056-542444452411}"/>
          </ac:spMkLst>
        </pc:spChg>
        <pc:spChg chg="add del">
          <ac:chgData name="amandeep mann" userId="8aee0c9dcc9e5540" providerId="LiveId" clId="{E54427BD-0547-43E9-A4D8-6AA72CC83AF3}" dt="2025-09-03T21:01:35.451" v="389" actId="26606"/>
          <ac:spMkLst>
            <pc:docMk/>
            <pc:sldMk cId="2802651923" sldId="263"/>
            <ac:spMk id="50" creationId="{B091B163-7D61-4891-ABCF-5C13D9C418D0}"/>
          </ac:spMkLst>
        </pc:spChg>
        <pc:spChg chg="add">
          <ac:chgData name="amandeep mann" userId="8aee0c9dcc9e5540" providerId="LiveId" clId="{E54427BD-0547-43E9-A4D8-6AA72CC83AF3}" dt="2025-09-03T21:07:33.063" v="442" actId="26606"/>
          <ac:spMkLst>
            <pc:docMk/>
            <pc:sldMk cId="2802651923" sldId="263"/>
            <ac:spMk id="63" creationId="{A2679492-7988-4050-9056-542444452411}"/>
          </ac:spMkLst>
        </pc:spChg>
        <pc:spChg chg="add">
          <ac:chgData name="amandeep mann" userId="8aee0c9dcc9e5540" providerId="LiveId" clId="{E54427BD-0547-43E9-A4D8-6AA72CC83AF3}" dt="2025-09-03T21:07:33.063" v="442" actId="26606"/>
          <ac:spMkLst>
            <pc:docMk/>
            <pc:sldMk cId="2802651923" sldId="263"/>
            <ac:spMk id="65" creationId="{B091B163-7D61-4891-ABCF-5C13D9C418D0}"/>
          </ac:spMkLst>
        </pc:spChg>
        <pc:grpChg chg="add del">
          <ac:chgData name="amandeep mann" userId="8aee0c9dcc9e5540" providerId="LiveId" clId="{E54427BD-0547-43E9-A4D8-6AA72CC83AF3}" dt="2025-09-03T20:58:07.666" v="310" actId="26606"/>
          <ac:grpSpMkLst>
            <pc:docMk/>
            <pc:sldMk cId="2802651923" sldId="263"/>
            <ac:grpSpMk id="11" creationId="{114ED94A-C85D-4CD3-4205-438D21CE6B38}"/>
          </ac:grpSpMkLst>
        </pc:grpChg>
        <pc:grpChg chg="add del">
          <ac:chgData name="amandeep mann" userId="8aee0c9dcc9e5540" providerId="LiveId" clId="{E54427BD-0547-43E9-A4D8-6AA72CC83AF3}" dt="2025-09-03T21:00:50.953" v="380" actId="26606"/>
          <ac:grpSpMkLst>
            <pc:docMk/>
            <pc:sldMk cId="2802651923" sldId="263"/>
            <ac:grpSpMk id="12" creationId="{114ED94A-C85D-4CD3-4205-438D21CE6B38}"/>
          </ac:grpSpMkLst>
        </pc:grpChg>
        <pc:grpChg chg="add del">
          <ac:chgData name="amandeep mann" userId="8aee0c9dcc9e5540" providerId="LiveId" clId="{E54427BD-0547-43E9-A4D8-6AA72CC83AF3}" dt="2025-09-03T20:58:15.766" v="312" actId="26606"/>
          <ac:grpSpMkLst>
            <pc:docMk/>
            <pc:sldMk cId="2802651923" sldId="263"/>
            <ac:grpSpMk id="17" creationId="{31C49F18-8757-4E87-5C2E-9D6D7B82BA3B}"/>
          </ac:grpSpMkLst>
        </pc:grpChg>
        <pc:grpChg chg="add del">
          <ac:chgData name="amandeep mann" userId="8aee0c9dcc9e5540" providerId="LiveId" clId="{E54427BD-0547-43E9-A4D8-6AA72CC83AF3}" dt="2025-09-03T21:00:38.907" v="375" actId="26606"/>
          <ac:grpSpMkLst>
            <pc:docMk/>
            <pc:sldMk cId="2802651923" sldId="263"/>
            <ac:grpSpMk id="18" creationId="{114ED94A-C85D-4CD3-4205-438D21CE6B38}"/>
          </ac:grpSpMkLst>
        </pc:grpChg>
        <pc:grpChg chg="add del">
          <ac:chgData name="amandeep mann" userId="8aee0c9dcc9e5540" providerId="LiveId" clId="{E54427BD-0547-43E9-A4D8-6AA72CC83AF3}" dt="2025-09-03T20:58:19.883" v="314" actId="26606"/>
          <ac:grpSpMkLst>
            <pc:docMk/>
            <pc:sldMk cId="2802651923" sldId="263"/>
            <ac:grpSpMk id="21" creationId="{6258F736-B256-8039-9DC6-F4E49A5C5AD5}"/>
          </ac:grpSpMkLst>
        </pc:grpChg>
        <pc:grpChg chg="add del">
          <ac:chgData name="amandeep mann" userId="8aee0c9dcc9e5540" providerId="LiveId" clId="{E54427BD-0547-43E9-A4D8-6AA72CC83AF3}" dt="2025-09-03T20:58:27.543" v="316" actId="26606"/>
          <ac:grpSpMkLst>
            <pc:docMk/>
            <pc:sldMk cId="2802651923" sldId="263"/>
            <ac:grpSpMk id="23" creationId="{1FD67D68-9B83-C338-8342-3348D8F22347}"/>
          </ac:grpSpMkLst>
        </pc:grpChg>
        <pc:grpChg chg="add del">
          <ac:chgData name="amandeep mann" userId="8aee0c9dcc9e5540" providerId="LiveId" clId="{E54427BD-0547-43E9-A4D8-6AA72CC83AF3}" dt="2025-09-03T20:58:29.567" v="318" actId="26606"/>
          <ac:grpSpMkLst>
            <pc:docMk/>
            <pc:sldMk cId="2802651923" sldId="263"/>
            <ac:grpSpMk id="27" creationId="{5EC81CC9-EAC3-3907-9268-3A583E3B6356}"/>
          </ac:grpSpMkLst>
        </pc:grpChg>
        <pc:grpChg chg="add del">
          <ac:chgData name="amandeep mann" userId="8aee0c9dcc9e5540" providerId="LiveId" clId="{E54427BD-0547-43E9-A4D8-6AA72CC83AF3}" dt="2025-09-03T21:00:45.656" v="377" actId="26606"/>
          <ac:grpSpMkLst>
            <pc:docMk/>
            <pc:sldMk cId="2802651923" sldId="263"/>
            <ac:grpSpMk id="28" creationId="{6258F736-B256-8039-9DC6-F4E49A5C5AD5}"/>
          </ac:grpSpMkLst>
        </pc:grpChg>
        <pc:grpChg chg="add del">
          <ac:chgData name="amandeep mann" userId="8aee0c9dcc9e5540" providerId="LiveId" clId="{E54427BD-0547-43E9-A4D8-6AA72CC83AF3}" dt="2025-09-03T20:58:37.744" v="320" actId="26606"/>
          <ac:grpSpMkLst>
            <pc:docMk/>
            <pc:sldMk cId="2802651923" sldId="263"/>
            <ac:grpSpMk id="29" creationId="{6258F736-B256-8039-9DC6-F4E49A5C5AD5}"/>
          </ac:grpSpMkLst>
        </pc:grpChg>
        <pc:grpChg chg="add del">
          <ac:chgData name="amandeep mann" userId="8aee0c9dcc9e5540" providerId="LiveId" clId="{E54427BD-0547-43E9-A4D8-6AA72CC83AF3}" dt="2025-09-03T20:58:48.842" v="324" actId="26606"/>
          <ac:grpSpMkLst>
            <pc:docMk/>
            <pc:sldMk cId="2802651923" sldId="263"/>
            <ac:grpSpMk id="33" creationId="{114ED94A-C85D-4CD3-4205-438D21CE6B38}"/>
          </ac:grpSpMkLst>
        </pc:grpChg>
        <pc:grpChg chg="add del">
          <ac:chgData name="amandeep mann" userId="8aee0c9dcc9e5540" providerId="LiveId" clId="{E54427BD-0547-43E9-A4D8-6AA72CC83AF3}" dt="2025-09-03T21:00:50.946" v="379" actId="26606"/>
          <ac:grpSpMkLst>
            <pc:docMk/>
            <pc:sldMk cId="2802651923" sldId="263"/>
            <ac:grpSpMk id="34" creationId="{31C49F18-8757-4E87-5C2E-9D6D7B82BA3B}"/>
          </ac:grpSpMkLst>
        </pc:grpChg>
        <pc:grpChg chg="add del">
          <ac:chgData name="amandeep mann" userId="8aee0c9dcc9e5540" providerId="LiveId" clId="{E54427BD-0547-43E9-A4D8-6AA72CC83AF3}" dt="2025-09-03T21:01:18.334" v="385" actId="26606"/>
          <ac:grpSpMkLst>
            <pc:docMk/>
            <pc:sldMk cId="2802651923" sldId="263"/>
            <ac:grpSpMk id="43" creationId="{114ED94A-C85D-4CD3-4205-438D21CE6B38}"/>
          </ac:grpSpMkLst>
        </pc:grpChg>
        <pc:grpChg chg="add del">
          <ac:chgData name="amandeep mann" userId="8aee0c9dcc9e5540" providerId="LiveId" clId="{E54427BD-0547-43E9-A4D8-6AA72CC83AF3}" dt="2025-09-03T21:07:33.063" v="442" actId="26606"/>
          <ac:grpSpMkLst>
            <pc:docMk/>
            <pc:sldMk cId="2802651923" sldId="263"/>
            <ac:grpSpMk id="56" creationId="{6258F736-B256-8039-9DC6-F4E49A5C5AD5}"/>
          </ac:grpSpMkLst>
        </pc:grpChg>
        <pc:picChg chg="add mod ord">
          <ac:chgData name="amandeep mann" userId="8aee0c9dcc9e5540" providerId="LiveId" clId="{E54427BD-0547-43E9-A4D8-6AA72CC83AF3}" dt="2025-09-03T21:07:33.063" v="442" actId="26606"/>
          <ac:picMkLst>
            <pc:docMk/>
            <pc:sldMk cId="2802651923" sldId="263"/>
            <ac:picMk id="6" creationId="{D94E4A66-2177-D424-5D57-C528EF8914DA}"/>
          </ac:picMkLst>
        </pc:picChg>
        <pc:cxnChg chg="add del">
          <ac:chgData name="amandeep mann" userId="8aee0c9dcc9e5540" providerId="LiveId" clId="{E54427BD-0547-43E9-A4D8-6AA72CC83AF3}" dt="2025-09-03T21:01:18.339" v="386" actId="26606"/>
          <ac:cxnSpMkLst>
            <pc:docMk/>
            <pc:sldMk cId="2802651923" sldId="263"/>
            <ac:cxnSpMk id="25" creationId="{C49DA8F6-BCC1-4447-B54C-57856834B94B}"/>
          </ac:cxnSpMkLst>
        </pc:cxnChg>
        <pc:cxnChg chg="add del">
          <ac:chgData name="amandeep mann" userId="8aee0c9dcc9e5540" providerId="LiveId" clId="{E54427BD-0547-43E9-A4D8-6AA72CC83AF3}" dt="2025-09-03T21:01:35.451" v="389" actId="26606"/>
          <ac:cxnSpMkLst>
            <pc:docMk/>
            <pc:sldMk cId="2802651923" sldId="263"/>
            <ac:cxnSpMk id="51" creationId="{C49DA8F6-BCC1-4447-B54C-57856834B94B}"/>
          </ac:cxnSpMkLst>
        </pc:cxnChg>
        <pc:cxnChg chg="add">
          <ac:chgData name="amandeep mann" userId="8aee0c9dcc9e5540" providerId="LiveId" clId="{E54427BD-0547-43E9-A4D8-6AA72CC83AF3}" dt="2025-09-03T21:07:33.063" v="442" actId="26606"/>
          <ac:cxnSpMkLst>
            <pc:docMk/>
            <pc:sldMk cId="2802651923" sldId="263"/>
            <ac:cxnSpMk id="67" creationId="{C49DA8F6-BCC1-4447-B54C-57856834B94B}"/>
          </ac:cxnSpMkLst>
        </pc:cxnChg>
      </pc:sldChg>
      <pc:sldChg chg="addSp delSp modSp add mod setBg delDesignElem">
        <pc:chgData name="amandeep mann" userId="8aee0c9dcc9e5540" providerId="LiveId" clId="{E54427BD-0547-43E9-A4D8-6AA72CC83AF3}" dt="2025-09-03T21:41:19.106" v="731" actId="26606"/>
        <pc:sldMkLst>
          <pc:docMk/>
          <pc:sldMk cId="390826871" sldId="264"/>
        </pc:sldMkLst>
        <pc:spChg chg="add mo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3" creationId="{C2D0BA6D-4F65-2164-6C9D-FD0CF59D2C1B}"/>
          </ac:spMkLst>
        </pc:spChg>
        <pc:spChg chg="add mo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6" creationId="{7DDD9219-1CA2-B6AB-D028-F9286765410C}"/>
          </ac:spMkLst>
        </pc:spChg>
        <pc:spChg chg="add del mod">
          <ac:chgData name="amandeep mann" userId="8aee0c9dcc9e5540" providerId="LiveId" clId="{E54427BD-0547-43E9-A4D8-6AA72CC83AF3}" dt="2025-09-03T21:37:02.769" v="673"/>
          <ac:spMkLst>
            <pc:docMk/>
            <pc:sldMk cId="390826871" sldId="264"/>
            <ac:spMk id="7" creationId="{55E0A0D4-F1D8-A905-F04F-EA753F2184CE}"/>
          </ac:spMkLst>
        </pc:spChg>
        <pc:spChg chg="add mo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8" creationId="{D9E6B14A-74F9-80EC-2B96-5F465897E1A2}"/>
          </ac:spMkLst>
        </pc:spChg>
        <pc:spChg chg="add mo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9" creationId="{D9782F58-FAE1-507E-0E1A-1763532184F9}"/>
          </ac:spMkLst>
        </pc:spChg>
        <pc:spChg chg="add del">
          <ac:chgData name="amandeep mann" userId="8aee0c9dcc9e5540" providerId="LiveId" clId="{E54427BD-0547-43E9-A4D8-6AA72CC83AF3}" dt="2025-09-03T21:40:59.372" v="728" actId="26606"/>
          <ac:spMkLst>
            <pc:docMk/>
            <pc:sldMk cId="390826871" sldId="264"/>
            <ac:spMk id="14" creationId="{BAD76F3E-3A97-486B-B402-44400A8B9173}"/>
          </ac:spMkLst>
        </pc:spChg>
        <pc:spChg chg="add del">
          <ac:chgData name="amandeep mann" userId="8aee0c9dcc9e5540" providerId="LiveId" clId="{E54427BD-0547-43E9-A4D8-6AA72CC83AF3}" dt="2025-09-03T21:40:59.372" v="728" actId="26606"/>
          <ac:spMkLst>
            <pc:docMk/>
            <pc:sldMk cId="390826871" sldId="264"/>
            <ac:spMk id="16" creationId="{391F6B52-91F4-4AEB-B6DB-29FEBCF28C8B}"/>
          </ac:spMkLst>
        </pc:spChg>
        <pc:spChg chg="add del">
          <ac:chgData name="amandeep mann" userId="8aee0c9dcc9e5540" providerId="LiveId" clId="{E54427BD-0547-43E9-A4D8-6AA72CC83AF3}" dt="2025-09-03T21:40:59.372" v="728" actId="26606"/>
          <ac:spMkLst>
            <pc:docMk/>
            <pc:sldMk cId="390826871" sldId="264"/>
            <ac:spMk id="18" creationId="{2CD6F061-7C53-44F4-9794-953DB70A451B}"/>
          </ac:spMkLst>
        </pc:spChg>
        <pc:spChg chg="add del">
          <ac:chgData name="amandeep mann" userId="8aee0c9dcc9e5540" providerId="LiveId" clId="{E54427BD-0547-43E9-A4D8-6AA72CC83AF3}" dt="2025-09-03T21:41:19.106" v="730" actId="26606"/>
          <ac:spMkLst>
            <pc:docMk/>
            <pc:sldMk cId="390826871" sldId="264"/>
            <ac:spMk id="28" creationId="{5A292AEA-2528-46C0-B426-95822B6141FB}"/>
          </ac:spMkLst>
        </pc:spChg>
        <pc:spChg chg="add del">
          <ac:chgData name="amandeep mann" userId="8aee0c9dcc9e5540" providerId="LiveId" clId="{E54427BD-0547-43E9-A4D8-6AA72CC83AF3}" dt="2025-09-03T21:41:19.106" v="730" actId="26606"/>
          <ac:spMkLst>
            <pc:docMk/>
            <pc:sldMk cId="390826871" sldId="264"/>
            <ac:spMk id="34" creationId="{D8B7B198-E4DF-43CD-AD8C-199884323745}"/>
          </ac:spMkLst>
        </pc:spChg>
        <pc:spChg chg="add del">
          <ac:chgData name="amandeep mann" userId="8aee0c9dcc9e5540" providerId="LiveId" clId="{E54427BD-0547-43E9-A4D8-6AA72CC83AF3}" dt="2025-09-03T21:41:19.106" v="730" actId="26606"/>
          <ac:spMkLst>
            <pc:docMk/>
            <pc:sldMk cId="390826871" sldId="264"/>
            <ac:spMk id="40" creationId="{2BE67753-EA0E-4819-8D22-0B6600CF7231}"/>
          </ac:spMkLst>
        </pc:spChg>
        <pc:spChg chg="ad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42" creationId="{1ACA2EA0-FFD3-42EC-9406-B595015ED96E}"/>
          </ac:spMkLst>
        </pc:spChg>
        <pc:spChg chg="ad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43" creationId="{D5288BCE-665C-472A-8C43-664BCFA31E43}"/>
          </ac:spMkLst>
        </pc:spChg>
        <pc:spChg chg="add">
          <ac:chgData name="amandeep mann" userId="8aee0c9dcc9e5540" providerId="LiveId" clId="{E54427BD-0547-43E9-A4D8-6AA72CC83AF3}" dt="2025-09-03T21:41:19.106" v="731" actId="26606"/>
          <ac:spMkLst>
            <pc:docMk/>
            <pc:sldMk cId="390826871" sldId="264"/>
            <ac:spMk id="44" creationId="{46C57131-53A7-4C1A-BEA8-25F06A06AD29}"/>
          </ac:spMkLst>
        </pc:spChg>
        <pc:grpChg chg="del">
          <ac:chgData name="amandeep mann" userId="8aee0c9dcc9e5540" providerId="LiveId" clId="{E54427BD-0547-43E9-A4D8-6AA72CC83AF3}" dt="2025-09-03T20:52:10.847" v="224"/>
          <ac:grpSpMkLst>
            <pc:docMk/>
            <pc:sldMk cId="390826871" sldId="264"/>
            <ac:grpSpMk id="8" creationId="{A182C109-9E4C-3C96-8794-9411573CBDAF}"/>
          </ac:grpSpMkLst>
        </pc:grpChg>
        <pc:grpChg chg="add del">
          <ac:chgData name="amandeep mann" userId="8aee0c9dcc9e5540" providerId="LiveId" clId="{E54427BD-0547-43E9-A4D8-6AA72CC83AF3}" dt="2025-09-03T21:41:19.106" v="730" actId="26606"/>
          <ac:grpSpMkLst>
            <pc:docMk/>
            <pc:sldMk cId="390826871" sldId="264"/>
            <ac:grpSpMk id="20" creationId="{D76D63AC-0421-45EC-B383-E79A61A78C6B}"/>
          </ac:grpSpMkLst>
        </pc:grpChg>
        <pc:grpChg chg="add del">
          <ac:chgData name="amandeep mann" userId="8aee0c9dcc9e5540" providerId="LiveId" clId="{E54427BD-0547-43E9-A4D8-6AA72CC83AF3}" dt="2025-09-03T21:41:19.106" v="730" actId="26606"/>
          <ac:grpSpMkLst>
            <pc:docMk/>
            <pc:sldMk cId="390826871" sldId="264"/>
            <ac:grpSpMk id="29" creationId="{87F87F1B-42BA-4AC7-A4E2-41544DDB2CE3}"/>
          </ac:grpSpMkLst>
        </pc:grpChg>
        <pc:grpChg chg="add del">
          <ac:chgData name="amandeep mann" userId="8aee0c9dcc9e5540" providerId="LiveId" clId="{E54427BD-0547-43E9-A4D8-6AA72CC83AF3}" dt="2025-09-03T21:41:19.106" v="730" actId="26606"/>
          <ac:grpSpMkLst>
            <pc:docMk/>
            <pc:sldMk cId="390826871" sldId="264"/>
            <ac:grpSpMk id="35" creationId="{967346A5-7569-4F15-AB5D-BE3DADF192C0}"/>
          </ac:grpSpMkLst>
        </pc:grpChg>
        <pc:picChg chg="add del mod">
          <ac:chgData name="amandeep mann" userId="8aee0c9dcc9e5540" providerId="LiveId" clId="{E54427BD-0547-43E9-A4D8-6AA72CC83AF3}" dt="2025-09-03T21:35:56.047" v="627" actId="21"/>
          <ac:picMkLst>
            <pc:docMk/>
            <pc:sldMk cId="390826871" sldId="264"/>
            <ac:picMk id="4" creationId="{B62F7147-BF40-AF13-5134-7DBDEC800240}"/>
          </ac:picMkLst>
        </pc:picChg>
      </pc:sldChg>
      <pc:sldChg chg="addSp delSp modSp add mod ord setBg delDesignElem">
        <pc:chgData name="amandeep mann" userId="8aee0c9dcc9e5540" providerId="LiveId" clId="{E54427BD-0547-43E9-A4D8-6AA72CC83AF3}" dt="2025-09-03T21:10:10.839" v="456" actId="27636"/>
        <pc:sldMkLst>
          <pc:docMk/>
          <pc:sldMk cId="2162336481" sldId="265"/>
        </pc:sldMkLst>
        <pc:spChg chg="add mod ord">
          <ac:chgData name="amandeep mann" userId="8aee0c9dcc9e5540" providerId="LiveId" clId="{E54427BD-0547-43E9-A4D8-6AA72CC83AF3}" dt="2025-09-03T21:10:10.839" v="456" actId="27636"/>
          <ac:spMkLst>
            <pc:docMk/>
            <pc:sldMk cId="2162336481" sldId="265"/>
            <ac:spMk id="4" creationId="{8118168D-D079-C128-0DD7-F5AFF6362180}"/>
          </ac:spMkLst>
        </pc:spChg>
        <pc:spChg chg="add del">
          <ac:chgData name="amandeep mann" userId="8aee0c9dcc9e5540" providerId="LiveId" clId="{E54427BD-0547-43E9-A4D8-6AA72CC83AF3}" dt="2025-09-03T21:06:16.471" v="405" actId="26606"/>
          <ac:spMkLst>
            <pc:docMk/>
            <pc:sldMk cId="2162336481" sldId="265"/>
            <ac:spMk id="5" creationId="{854ECEBE-9353-406C-9313-02A517A310EF}"/>
          </ac:spMkLst>
        </pc:spChg>
        <pc:spChg chg="add del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9" creationId="{41BBC4E2-77AE-4A70-8F4E-420E9E2ADAA6}"/>
          </ac:spMkLst>
        </pc:spChg>
        <pc:spChg chg="add del">
          <ac:chgData name="amandeep mann" userId="8aee0c9dcc9e5540" providerId="LiveId" clId="{E54427BD-0547-43E9-A4D8-6AA72CC83AF3}" dt="2025-09-03T21:06:16.471" v="405" actId="26606"/>
          <ac:spMkLst>
            <pc:docMk/>
            <pc:sldMk cId="2162336481" sldId="265"/>
            <ac:spMk id="10" creationId="{86806086-A782-4311-A63B-1A68574D8067}"/>
          </ac:spMkLst>
        </pc:spChg>
        <pc:spChg chg="add del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11" creationId="{609CB703-C563-4F1F-BF28-83C06E978C4F}"/>
          </ac:spMkLst>
        </pc:spChg>
        <pc:spChg chg="add del">
          <ac:chgData name="amandeep mann" userId="8aee0c9dcc9e5540" providerId="LiveId" clId="{E54427BD-0547-43E9-A4D8-6AA72CC83AF3}" dt="2025-09-03T21:06:16.471" v="405" actId="26606"/>
          <ac:spMkLst>
            <pc:docMk/>
            <pc:sldMk cId="2162336481" sldId="265"/>
            <ac:spMk id="12" creationId="{CE71458B-DF80-43DF-9693-2EC3878ACAB5}"/>
          </ac:spMkLst>
        </pc:spChg>
        <pc:spChg chg="add del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13" creationId="{5DFC1D2F-D2C1-4B4C-A109-43567B85E662}"/>
          </ac:spMkLst>
        </pc:spChg>
        <pc:spChg chg="add del">
          <ac:chgData name="amandeep mann" userId="8aee0c9dcc9e5540" providerId="LiveId" clId="{E54427BD-0547-43E9-A4D8-6AA72CC83AF3}" dt="2025-09-03T21:06:16.471" v="405" actId="26606"/>
          <ac:spMkLst>
            <pc:docMk/>
            <pc:sldMk cId="2162336481" sldId="265"/>
            <ac:spMk id="14" creationId="{DE1994AC-22D1-4B48-9EDA-BE373E704567}"/>
          </ac:spMkLst>
        </pc:spChg>
        <pc:spChg chg="add del">
          <ac:chgData name="amandeep mann" userId="8aee0c9dcc9e5540" providerId="LiveId" clId="{E54427BD-0547-43E9-A4D8-6AA72CC83AF3}" dt="2025-09-03T21:06:16.471" v="405" actId="26606"/>
          <ac:spMkLst>
            <pc:docMk/>
            <pc:sldMk cId="2162336481" sldId="265"/>
            <ac:spMk id="16" creationId="{22220111-5018-4EB7-A38B-79BD37F7C095}"/>
          </ac:spMkLst>
        </pc:spChg>
        <pc:spChg chg="add del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18" creationId="{FDE74ABC-C18D-4D27-A77F-43594963B899}"/>
          </ac:spMkLst>
        </pc:spChg>
        <pc:spChg chg="add del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22" creationId="{1CF7DF92-B01A-4340-9465-5B2DC96507A4}"/>
          </ac:spMkLst>
        </pc:spChg>
        <pc:spChg chg="add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31" creationId="{7C98A213-5994-475E-B327-DC6EC27FBA8B}"/>
          </ac:spMkLst>
        </pc:spChg>
        <pc:spChg chg="add">
          <ac:chgData name="amandeep mann" userId="8aee0c9dcc9e5540" providerId="LiveId" clId="{E54427BD-0547-43E9-A4D8-6AA72CC83AF3}" dt="2025-09-03T21:10:00.069" v="452" actId="26606"/>
          <ac:spMkLst>
            <pc:docMk/>
            <pc:sldMk cId="2162336481" sldId="265"/>
            <ac:spMk id="32" creationId="{4B030A0D-0DAD-4A99-89BB-419527D6A64B}"/>
          </ac:spMkLst>
        </pc:spChg>
        <pc:grpChg chg="del">
          <ac:chgData name="amandeep mann" userId="8aee0c9dcc9e5540" providerId="LiveId" clId="{E54427BD-0547-43E9-A4D8-6AA72CC83AF3}" dt="2025-09-03T20:52:14.110" v="226"/>
          <ac:grpSpMkLst>
            <pc:docMk/>
            <pc:sldMk cId="2162336481" sldId="265"/>
            <ac:grpSpMk id="8" creationId="{917C0160-75E4-267E-084D-8333F7EC5569}"/>
          </ac:grpSpMkLst>
        </pc:grpChg>
        <pc:grpChg chg="add del">
          <ac:chgData name="amandeep mann" userId="8aee0c9dcc9e5540" providerId="LiveId" clId="{E54427BD-0547-43E9-A4D8-6AA72CC83AF3}" dt="2025-09-03T21:10:00.069" v="451" actId="26606"/>
          <ac:grpSpMkLst>
            <pc:docMk/>
            <pc:sldMk cId="2162336481" sldId="265"/>
            <ac:grpSpMk id="27" creationId="{B92E456B-6F10-C7B9-7196-8F78B4075AFE}"/>
          </ac:grpSpMkLst>
        </pc:grpChg>
        <pc:picChg chg="add mod ord">
          <ac:chgData name="amandeep mann" userId="8aee0c9dcc9e5540" providerId="LiveId" clId="{E54427BD-0547-43E9-A4D8-6AA72CC83AF3}" dt="2025-09-03T21:10:00.069" v="452" actId="26606"/>
          <ac:picMkLst>
            <pc:docMk/>
            <pc:sldMk cId="2162336481" sldId="265"/>
            <ac:picMk id="2" creationId="{ACB85399-1CA5-627C-59DC-DFB7EAE868FB}"/>
          </ac:picMkLst>
        </pc:picChg>
        <pc:picChg chg="add mod ord">
          <ac:chgData name="amandeep mann" userId="8aee0c9dcc9e5540" providerId="LiveId" clId="{E54427BD-0547-43E9-A4D8-6AA72CC83AF3}" dt="2025-09-03T21:10:00.069" v="452" actId="26606"/>
          <ac:picMkLst>
            <pc:docMk/>
            <pc:sldMk cId="2162336481" sldId="265"/>
            <ac:picMk id="3" creationId="{7E2D2EB2-378E-9D0B-55EE-13A0D1231599}"/>
          </ac:picMkLst>
        </pc:picChg>
        <pc:picChg chg="add del mod">
          <ac:chgData name="amandeep mann" userId="8aee0c9dcc9e5540" providerId="LiveId" clId="{E54427BD-0547-43E9-A4D8-6AA72CC83AF3}" dt="2025-09-03T21:09:07.999" v="447" actId="21"/>
          <ac:picMkLst>
            <pc:docMk/>
            <pc:sldMk cId="2162336481" sldId="265"/>
            <ac:picMk id="6" creationId="{FD610837-C555-840E-A34A-92CEEB44A930}"/>
          </ac:picMkLst>
        </pc:picChg>
        <pc:picChg chg="add mod">
          <ac:chgData name="amandeep mann" userId="8aee0c9dcc9e5540" providerId="LiveId" clId="{E54427BD-0547-43E9-A4D8-6AA72CC83AF3}" dt="2025-09-03T21:10:00.069" v="451" actId="26606"/>
          <ac:picMkLst>
            <pc:docMk/>
            <pc:sldMk cId="2162336481" sldId="265"/>
            <ac:picMk id="7" creationId="{EBF5DC8F-20D7-781E-A526-0B26C58B6C00}"/>
          </ac:picMkLst>
        </pc:picChg>
        <pc:cxnChg chg="add">
          <ac:chgData name="amandeep mann" userId="8aee0c9dcc9e5540" providerId="LiveId" clId="{E54427BD-0547-43E9-A4D8-6AA72CC83AF3}" dt="2025-09-03T21:09:42.392" v="449" actId="26606"/>
          <ac:cxnSpMkLst>
            <pc:docMk/>
            <pc:sldMk cId="2162336481" sldId="265"/>
            <ac:cxnSpMk id="20" creationId="{56020367-4FD5-4596-8E10-C5F095CD8DBF}"/>
          </ac:cxnSpMkLst>
        </pc:cxnChg>
      </pc:sldChg>
      <pc:sldChg chg="add del">
        <pc:chgData name="amandeep mann" userId="8aee0c9dcc9e5540" providerId="LiveId" clId="{E54427BD-0547-43E9-A4D8-6AA72CC83AF3}" dt="2025-09-03T23:05:36.450" v="736" actId="2696"/>
        <pc:sldMkLst>
          <pc:docMk/>
          <pc:sldMk cId="1920593233" sldId="266"/>
        </pc:sldMkLst>
      </pc:sldChg>
      <pc:sldChg chg="new del">
        <pc:chgData name="amandeep mann" userId="8aee0c9dcc9e5540" providerId="LiveId" clId="{E54427BD-0547-43E9-A4D8-6AA72CC83AF3}" dt="2025-09-03T23:05:26.719" v="734" actId="2696"/>
        <pc:sldMkLst>
          <pc:docMk/>
          <pc:sldMk cId="3826794837" sldId="266"/>
        </pc:sldMkLst>
      </pc:sldChg>
      <pc:sldChg chg="addSp delSp modSp new mod setBg">
        <pc:chgData name="amandeep mann" userId="8aee0c9dcc9e5540" providerId="LiveId" clId="{E54427BD-0547-43E9-A4D8-6AA72CC83AF3}" dt="2025-09-03T23:09:05.976" v="772" actId="12"/>
        <pc:sldMkLst>
          <pc:docMk/>
          <pc:sldMk cId="2524622307" sldId="267"/>
        </pc:sldMkLst>
        <pc:spChg chg="add mod">
          <ac:chgData name="amandeep mann" userId="8aee0c9dcc9e5540" providerId="LiveId" clId="{E54427BD-0547-43E9-A4D8-6AA72CC83AF3}" dt="2025-09-03T23:09:05.976" v="772" actId="12"/>
          <ac:spMkLst>
            <pc:docMk/>
            <pc:sldMk cId="2524622307" sldId="267"/>
            <ac:spMk id="3" creationId="{272D85A2-916F-5479-672C-E5AF26332FDE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8" creationId="{F837543A-6020-4505-A233-C9DB4BF74011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10" creationId="{35B16301-FB18-48BA-A6DD-C37CAF6F9A18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12" creationId="{C3C0D90E-074A-4F52-9B11-B52BEF4BCBE5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14" creationId="{CABBD4C1-E6F8-46F6-8152-A8A97490BF4D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16" creationId="{83BA5EF5-1FE9-4BF9-83BB-269BCDDF6156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20" creationId="{88853921-7BC9-4BDE-ACAB-133C683C82D6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22" creationId="{09192968-3AE7-4470-A61C-97294BB92731}"/>
          </ac:spMkLst>
        </pc:spChg>
        <pc:spChg chg="add del">
          <ac:chgData name="amandeep mann" userId="8aee0c9dcc9e5540" providerId="LiveId" clId="{E54427BD-0547-43E9-A4D8-6AA72CC83AF3}" dt="2025-09-03T23:07:52.060" v="749" actId="26606"/>
          <ac:spMkLst>
            <pc:docMk/>
            <pc:sldMk cId="2524622307" sldId="267"/>
            <ac:spMk id="24" creationId="{3AB72E55-43E4-4356-BFE8-E2102CB0B505}"/>
          </ac:spMkLst>
        </pc:spChg>
        <pc:spChg chg="add del">
          <ac:chgData name="amandeep mann" userId="8aee0c9dcc9e5540" providerId="LiveId" clId="{E54427BD-0547-43E9-A4D8-6AA72CC83AF3}" dt="2025-09-03T23:08:04.097" v="753" actId="26606"/>
          <ac:spMkLst>
            <pc:docMk/>
            <pc:sldMk cId="2524622307" sldId="267"/>
            <ac:spMk id="28" creationId="{C9A36457-A5F4-4103-A443-02581C09185B}"/>
          </ac:spMkLst>
        </pc:spChg>
        <pc:spChg chg="add del">
          <ac:chgData name="amandeep mann" userId="8aee0c9dcc9e5540" providerId="LiveId" clId="{E54427BD-0547-43E9-A4D8-6AA72CC83AF3}" dt="2025-09-03T23:08:04.097" v="753" actId="26606"/>
          <ac:spMkLst>
            <pc:docMk/>
            <pc:sldMk cId="2524622307" sldId="267"/>
            <ac:spMk id="29" creationId="{DC5FB7E8-B636-40FA-BE8D-48145C0F5C57}"/>
          </ac:spMkLst>
        </pc:spChg>
        <pc:spChg chg="add del">
          <ac:chgData name="amandeep mann" userId="8aee0c9dcc9e5540" providerId="LiveId" clId="{E54427BD-0547-43E9-A4D8-6AA72CC83AF3}" dt="2025-09-03T23:08:04.097" v="753" actId="26606"/>
          <ac:spMkLst>
            <pc:docMk/>
            <pc:sldMk cId="2524622307" sldId="267"/>
            <ac:spMk id="30" creationId="{142DCE2C-2863-46FA-9BE7-24365A24D9BA}"/>
          </ac:spMkLst>
        </pc:spChg>
        <pc:spChg chg="add">
          <ac:chgData name="amandeep mann" userId="8aee0c9dcc9e5540" providerId="LiveId" clId="{E54427BD-0547-43E9-A4D8-6AA72CC83AF3}" dt="2025-09-03T23:08:04.103" v="754" actId="26606"/>
          <ac:spMkLst>
            <pc:docMk/>
            <pc:sldMk cId="2524622307" sldId="267"/>
            <ac:spMk id="32" creationId="{907EF6B7-1338-4443-8C46-6A318D952DFD}"/>
          </ac:spMkLst>
        </pc:spChg>
        <pc:spChg chg="add">
          <ac:chgData name="amandeep mann" userId="8aee0c9dcc9e5540" providerId="LiveId" clId="{E54427BD-0547-43E9-A4D8-6AA72CC83AF3}" dt="2025-09-03T23:08:04.103" v="754" actId="26606"/>
          <ac:spMkLst>
            <pc:docMk/>
            <pc:sldMk cId="2524622307" sldId="267"/>
            <ac:spMk id="33" creationId="{DAAE4CDD-124C-4DCF-9584-B6033B545DD5}"/>
          </ac:spMkLst>
        </pc:spChg>
        <pc:spChg chg="add">
          <ac:chgData name="amandeep mann" userId="8aee0c9dcc9e5540" providerId="LiveId" clId="{E54427BD-0547-43E9-A4D8-6AA72CC83AF3}" dt="2025-09-03T23:08:04.103" v="754" actId="26606"/>
          <ac:spMkLst>
            <pc:docMk/>
            <pc:sldMk cId="2524622307" sldId="267"/>
            <ac:spMk id="34" creationId="{081E4A58-353D-44AE-B2FC-2A74E2E400F7}"/>
          </ac:spMkLst>
        </pc:spChg>
        <pc:grpChg chg="add del">
          <ac:chgData name="amandeep mann" userId="8aee0c9dcc9e5540" providerId="LiveId" clId="{E54427BD-0547-43E9-A4D8-6AA72CC83AF3}" dt="2025-09-03T23:07:55.830" v="751" actId="26606"/>
          <ac:grpSpMkLst>
            <pc:docMk/>
            <pc:sldMk cId="2524622307" sldId="267"/>
            <ac:grpSpMk id="9" creationId="{5EFBDE31-BB3E-6CFC-23CD-B5976DA38438}"/>
          </ac:grpSpMkLst>
        </pc:grpChg>
        <pc:picChg chg="add del">
          <ac:chgData name="amandeep mann" userId="8aee0c9dcc9e5540" providerId="LiveId" clId="{E54427BD-0547-43E9-A4D8-6AA72CC83AF3}" dt="2025-09-03T23:07:55.830" v="751" actId="26606"/>
          <ac:picMkLst>
            <pc:docMk/>
            <pc:sldMk cId="2524622307" sldId="267"/>
            <ac:picMk id="5" creationId="{B099371B-BCCD-602E-760D-FAC69DD2D336}"/>
          </ac:picMkLst>
        </pc:picChg>
        <pc:cxnChg chg="add del">
          <ac:chgData name="amandeep mann" userId="8aee0c9dcc9e5540" providerId="LiveId" clId="{E54427BD-0547-43E9-A4D8-6AA72CC83AF3}" dt="2025-09-03T23:07:52.060" v="749" actId="26606"/>
          <ac:cxnSpMkLst>
            <pc:docMk/>
            <pc:sldMk cId="2524622307" sldId="267"/>
            <ac:cxnSpMk id="18" creationId="{4B3BCACB-5880-460B-9606-8C433A9AF99D}"/>
          </ac:cxnSpMkLst>
        </pc:cxnChg>
      </pc:sldChg>
    </pc:docChg>
  </pc:docChgLst>
  <pc:docChgLst>
    <pc:chgData name="amandeep mann" userId="8aee0c9dcc9e5540" providerId="LiveId" clId="{A843BBD8-2B34-4054-A2AA-437C3953F275}"/>
    <pc:docChg chg="undo custSel addSld modSld">
      <pc:chgData name="amandeep mann" userId="8aee0c9dcc9e5540" providerId="LiveId" clId="{A843BBD8-2B34-4054-A2AA-437C3953F275}" dt="2025-08-30T01:53:47.384" v="321" actId="1076"/>
      <pc:docMkLst>
        <pc:docMk/>
      </pc:docMkLst>
      <pc:sldChg chg="modSp mod">
        <pc:chgData name="amandeep mann" userId="8aee0c9dcc9e5540" providerId="LiveId" clId="{A843BBD8-2B34-4054-A2AA-437C3953F275}" dt="2025-08-29T00:26:37.781" v="10" actId="313"/>
        <pc:sldMkLst>
          <pc:docMk/>
          <pc:sldMk cId="11693422" sldId="258"/>
        </pc:sldMkLst>
        <pc:spChg chg="mod">
          <ac:chgData name="amandeep mann" userId="8aee0c9dcc9e5540" providerId="LiveId" clId="{A843BBD8-2B34-4054-A2AA-437C3953F275}" dt="2025-08-29T00:26:37.781" v="10" actId="313"/>
          <ac:spMkLst>
            <pc:docMk/>
            <pc:sldMk cId="11693422" sldId="258"/>
            <ac:spMk id="3" creationId="{7CC4B681-14D8-B01C-BAB5-137C86CC362E}"/>
          </ac:spMkLst>
        </pc:spChg>
      </pc:sldChg>
      <pc:sldChg chg="addSp delSp modSp new mod setBg">
        <pc:chgData name="amandeep mann" userId="8aee0c9dcc9e5540" providerId="LiveId" clId="{A843BBD8-2B34-4054-A2AA-437C3953F275}" dt="2025-08-30T01:49:40.633" v="309" actId="26606"/>
        <pc:sldMkLst>
          <pc:docMk/>
          <pc:sldMk cId="3984417402" sldId="259"/>
        </pc:sldMkLst>
        <pc:spChg chg="add mod">
          <ac:chgData name="amandeep mann" userId="8aee0c9dcc9e5540" providerId="LiveId" clId="{A843BBD8-2B34-4054-A2AA-437C3953F275}" dt="2025-08-30T01:49:40.633" v="309" actId="26606"/>
          <ac:spMkLst>
            <pc:docMk/>
            <pc:sldMk cId="3984417402" sldId="259"/>
            <ac:spMk id="5" creationId="{A6B5E5B5-092F-9D8E-8499-4B47B81320C9}"/>
          </ac:spMkLst>
        </pc:spChg>
        <pc:spChg chg="add del">
          <ac:chgData name="amandeep mann" userId="8aee0c9dcc9e5540" providerId="LiveId" clId="{A843BBD8-2B34-4054-A2AA-437C3953F275}" dt="2025-08-30T01:49:40.633" v="309" actId="26606"/>
          <ac:spMkLst>
            <pc:docMk/>
            <pc:sldMk cId="3984417402" sldId="259"/>
            <ac:spMk id="31" creationId="{9E90EB45-EEE9-4563-8179-65EF62AE0978}"/>
          </ac:spMkLst>
        </pc:spChg>
        <pc:spChg chg="add del">
          <ac:chgData name="amandeep mann" userId="8aee0c9dcc9e5540" providerId="LiveId" clId="{A843BBD8-2B34-4054-A2AA-437C3953F275}" dt="2025-08-30T01:49:40.633" v="309" actId="26606"/>
          <ac:spMkLst>
            <pc:docMk/>
            <pc:sldMk cId="3984417402" sldId="259"/>
            <ac:spMk id="33" creationId="{23D0EF74-AD1E-4FD9-914D-8EC9058EBBA3}"/>
          </ac:spMkLst>
        </pc:spChg>
        <pc:picChg chg="add mod ord">
          <ac:chgData name="amandeep mann" userId="8aee0c9dcc9e5540" providerId="LiveId" clId="{A843BBD8-2B34-4054-A2AA-437C3953F275}" dt="2025-08-30T01:49:40.633" v="309" actId="26606"/>
          <ac:picMkLst>
            <pc:docMk/>
            <pc:sldMk cId="3984417402" sldId="259"/>
            <ac:picMk id="3" creationId="{43B4EDF3-57D4-4A62-F44A-866F37592018}"/>
          </ac:picMkLst>
        </pc:picChg>
        <pc:picChg chg="add mod ord">
          <ac:chgData name="amandeep mann" userId="8aee0c9dcc9e5540" providerId="LiveId" clId="{A843BBD8-2B34-4054-A2AA-437C3953F275}" dt="2025-08-30T01:49:40.633" v="309" actId="26606"/>
          <ac:picMkLst>
            <pc:docMk/>
            <pc:sldMk cId="3984417402" sldId="259"/>
            <ac:picMk id="4" creationId="{4BAF5C55-979B-AB70-7635-34323A099D46}"/>
          </ac:picMkLst>
        </pc:picChg>
      </pc:sldChg>
      <pc:sldChg chg="addSp delSp modSp new mod">
        <pc:chgData name="amandeep mann" userId="8aee0c9dcc9e5540" providerId="LiveId" clId="{A843BBD8-2B34-4054-A2AA-437C3953F275}" dt="2025-08-30T01:53:47.384" v="321" actId="1076"/>
        <pc:sldMkLst>
          <pc:docMk/>
          <pc:sldMk cId="1872881988" sldId="260"/>
        </pc:sldMkLst>
        <pc:spChg chg="add mod">
          <ac:chgData name="amandeep mann" userId="8aee0c9dcc9e5540" providerId="LiveId" clId="{A843BBD8-2B34-4054-A2AA-437C3953F275}" dt="2025-08-30T00:54:12.333" v="133" actId="255"/>
          <ac:spMkLst>
            <pc:docMk/>
            <pc:sldMk cId="1872881988" sldId="260"/>
            <ac:spMk id="5" creationId="{EF58E40D-E603-6DE0-E6CD-66E0E7E414F2}"/>
          </ac:spMkLst>
        </pc:spChg>
        <pc:spChg chg="add mod">
          <ac:chgData name="amandeep mann" userId="8aee0c9dcc9e5540" providerId="LiveId" clId="{A843BBD8-2B34-4054-A2AA-437C3953F275}" dt="2025-08-30T01:53:38.366" v="320" actId="12"/>
          <ac:spMkLst>
            <pc:docMk/>
            <pc:sldMk cId="1872881988" sldId="260"/>
            <ac:spMk id="8" creationId="{59DF3AAC-F0E1-B90C-0155-D3C514F1E94C}"/>
          </ac:spMkLst>
        </pc:spChg>
        <pc:graphicFrameChg chg="add mod modGraphic">
          <ac:chgData name="amandeep mann" userId="8aee0c9dcc9e5540" providerId="LiveId" clId="{A843BBD8-2B34-4054-A2AA-437C3953F275}" dt="2025-08-30T01:53:47.384" v="321" actId="1076"/>
          <ac:graphicFrameMkLst>
            <pc:docMk/>
            <pc:sldMk cId="1872881988" sldId="260"/>
            <ac:graphicFrameMk id="22" creationId="{9924BABF-6BB3-6953-F3C6-E4F3E0BDD60D}"/>
          </ac:graphicFrameMkLst>
        </pc:graphicFrameChg>
        <pc:picChg chg="add mod">
          <ac:chgData name="amandeep mann" userId="8aee0c9dcc9e5540" providerId="LiveId" clId="{A843BBD8-2B34-4054-A2AA-437C3953F275}" dt="2025-08-30T01:26:59.670" v="288" actId="27614"/>
          <ac:picMkLst>
            <pc:docMk/>
            <pc:sldMk cId="1872881988" sldId="260"/>
            <ac:picMk id="6" creationId="{FA82D3A7-848E-D9F3-57F1-C12554E2A083}"/>
          </ac:picMkLst>
        </pc:picChg>
        <pc:picChg chg="add mod">
          <ac:chgData name="amandeep mann" userId="8aee0c9dcc9e5540" providerId="LiveId" clId="{A843BBD8-2B34-4054-A2AA-437C3953F275}" dt="2025-08-30T01:26:59.490" v="287" actId="27614"/>
          <ac:picMkLst>
            <pc:docMk/>
            <pc:sldMk cId="1872881988" sldId="260"/>
            <ac:picMk id="10" creationId="{6C1EE405-85EC-3756-3E77-E6C6E2357AA8}"/>
          </ac:picMkLst>
        </pc:picChg>
      </pc:sldChg>
      <pc:sldChg chg="new">
        <pc:chgData name="amandeep mann" userId="8aee0c9dcc9e5540" providerId="LiveId" clId="{A843BBD8-2B34-4054-A2AA-437C3953F275}" dt="2025-08-30T01:49:19.859" v="305" actId="680"/>
        <pc:sldMkLst>
          <pc:docMk/>
          <pc:sldMk cId="3245080071" sldId="261"/>
        </pc:sldMkLst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45D73CC-D34D-4C72-9F3A-2C6457765C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BBC9D53-5F52-454E-9FAA-3062BD799AE6}">
      <dgm:prSet custT="1"/>
      <dgm:spPr>
        <a:solidFill>
          <a:schemeClr val="bg1"/>
        </a:solidFill>
      </dgm:spPr>
      <dgm:t>
        <a:bodyPr/>
        <a:lstStyle/>
        <a:p>
          <a:r>
            <a:rPr lang="en-CA" sz="1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Southern Alberta Institute of Technology, Calgary | 2023 – 2024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938FDA28-A1EE-4965-A7EC-477AFF1C8725}" type="parTrans" cxnId="{BC6B14D9-65DA-4696-ACB3-DAD73F8296FC}">
      <dgm:prSet/>
      <dgm:spPr/>
      <dgm:t>
        <a:bodyPr/>
        <a:lstStyle/>
        <a:p>
          <a:endParaRPr lang="en-US"/>
        </a:p>
      </dgm:t>
    </dgm:pt>
    <dgm:pt modelId="{F2292BC7-4692-41B9-8228-2480E9ED9AD9}" type="sibTrans" cxnId="{BC6B14D9-65DA-4696-ACB3-DAD73F8296FC}">
      <dgm:prSet/>
      <dgm:spPr/>
      <dgm:t>
        <a:bodyPr/>
        <a:lstStyle/>
        <a:p>
          <a:endParaRPr lang="en-US"/>
        </a:p>
      </dgm:t>
    </dgm:pt>
    <dgm:pt modelId="{3CA80FA1-13BC-4A8B-B974-F8D558284D4A}">
      <dgm:prSet custT="1"/>
      <dgm:spPr>
        <a:solidFill>
          <a:schemeClr val="bg1"/>
        </a:solidFill>
      </dgm:spPr>
      <dgm:t>
        <a:bodyPr/>
        <a:lstStyle/>
        <a:p>
          <a:r>
            <a:rPr lang="en-CA" sz="18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Analytics</a:t>
          </a:r>
          <a:endParaRPr lang="en-US" sz="18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19EAC494-AA1C-4416-B8D9-37893C832266}" type="parTrans" cxnId="{0A22B637-30E1-45D3-ABC9-555C8CF5D062}">
      <dgm:prSet/>
      <dgm:spPr/>
      <dgm:t>
        <a:bodyPr/>
        <a:lstStyle/>
        <a:p>
          <a:endParaRPr lang="en-US"/>
        </a:p>
      </dgm:t>
    </dgm:pt>
    <dgm:pt modelId="{ABC0D889-0D18-463C-BFC9-C7385074D16B}" type="sibTrans" cxnId="{0A22B637-30E1-45D3-ABC9-555C8CF5D062}">
      <dgm:prSet/>
      <dgm:spPr/>
      <dgm:t>
        <a:bodyPr/>
        <a:lstStyle/>
        <a:p>
          <a:endParaRPr lang="en-US"/>
        </a:p>
      </dgm:t>
    </dgm:pt>
    <dgm:pt modelId="{0BE67187-A069-465E-A6A1-3B827777DAD9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Advanced SQL query writing, python, database design &amp; optimization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D0469C90-F96E-42C2-B529-4E09ADB7A1AE}" type="parTrans" cxnId="{A25609D1-84E6-4505-A0A8-E2D245E72A63}">
      <dgm:prSet/>
      <dgm:spPr/>
      <dgm:t>
        <a:bodyPr/>
        <a:lstStyle/>
        <a:p>
          <a:endParaRPr lang="en-US"/>
        </a:p>
      </dgm:t>
    </dgm:pt>
    <dgm:pt modelId="{723340D6-400E-4F53-8497-BA11429E4954}" type="sibTrans" cxnId="{A25609D1-84E6-4505-A0A8-E2D245E72A63}">
      <dgm:prSet/>
      <dgm:spPr/>
      <dgm:t>
        <a:bodyPr/>
        <a:lstStyle/>
        <a:p>
          <a:endParaRPr lang="en-US"/>
        </a:p>
      </dgm:t>
    </dgm:pt>
    <dgm:pt modelId="{1064A7C2-27F6-4B0B-8DD4-440895EBEDD6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Data visualization using Power BI &amp; Tableau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AE4B4F91-85B5-452C-B1D8-0CCA23A64AE9}" type="parTrans" cxnId="{F61A2CC5-7CE1-4A66-A8C8-2361362530CB}">
      <dgm:prSet/>
      <dgm:spPr/>
      <dgm:t>
        <a:bodyPr/>
        <a:lstStyle/>
        <a:p>
          <a:endParaRPr lang="en-US"/>
        </a:p>
      </dgm:t>
    </dgm:pt>
    <dgm:pt modelId="{69D30667-C2BD-4921-926D-B7129B41DCB3}" type="sibTrans" cxnId="{F61A2CC5-7CE1-4A66-A8C8-2361362530CB}">
      <dgm:prSet/>
      <dgm:spPr/>
      <dgm:t>
        <a:bodyPr/>
        <a:lstStyle/>
        <a:p>
          <a:endParaRPr lang="en-US"/>
        </a:p>
      </dgm:t>
    </dgm:pt>
    <dgm:pt modelId="{EDCBF49E-1433-40CA-90FA-9F3D768C655F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Data cleaning, warehousing, and ETL processes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69BE6A78-7400-4168-B2DA-44EE8769C969}" type="parTrans" cxnId="{462984E4-0ADE-43CD-B462-05765BD7BF23}">
      <dgm:prSet/>
      <dgm:spPr/>
      <dgm:t>
        <a:bodyPr/>
        <a:lstStyle/>
        <a:p>
          <a:endParaRPr lang="en-US"/>
        </a:p>
      </dgm:t>
    </dgm:pt>
    <dgm:pt modelId="{D68E804C-A481-4523-B0F8-0D1787BA342A}" type="sibTrans" cxnId="{462984E4-0ADE-43CD-B462-05765BD7BF23}">
      <dgm:prSet/>
      <dgm:spPr/>
      <dgm:t>
        <a:bodyPr/>
        <a:lstStyle/>
        <a:p>
          <a:endParaRPr lang="en-US"/>
        </a:p>
      </dgm:t>
    </dgm:pt>
    <dgm:pt modelId="{57459192-DF8B-4861-9873-6B7961AC87EA}">
      <dgm:prSet/>
      <dgm:spPr/>
      <dgm:t>
        <a:bodyPr/>
        <a:lstStyle/>
        <a:p>
          <a:r>
            <a:rPr lang="en-CA" dirty="0">
              <a:latin typeface="Arial" panose="020B0604020202020204" pitchFamily="34" charset="0"/>
              <a:cs typeface="Arial" panose="020B0604020202020204" pitchFamily="34" charset="0"/>
            </a:rPr>
            <a:t>Statistical analysis &amp; forecasting</a:t>
          </a:r>
          <a:endParaRPr lang="en-US" dirty="0">
            <a:latin typeface="Arial" panose="020B0604020202020204" pitchFamily="34" charset="0"/>
            <a:cs typeface="Arial" panose="020B0604020202020204" pitchFamily="34" charset="0"/>
          </a:endParaRPr>
        </a:p>
      </dgm:t>
    </dgm:pt>
    <dgm:pt modelId="{E3BF5033-9D26-405D-A034-5EEC96C4DDAA}" type="parTrans" cxnId="{31D4E49A-1E7A-4ADD-A0EE-7CB5FBD5275E}">
      <dgm:prSet/>
      <dgm:spPr/>
      <dgm:t>
        <a:bodyPr/>
        <a:lstStyle/>
        <a:p>
          <a:endParaRPr lang="en-US"/>
        </a:p>
      </dgm:t>
    </dgm:pt>
    <dgm:pt modelId="{B4E4B8CE-CA99-4C4F-83F3-40AC24EBA93B}" type="sibTrans" cxnId="{31D4E49A-1E7A-4ADD-A0EE-7CB5FBD5275E}">
      <dgm:prSet/>
      <dgm:spPr/>
      <dgm:t>
        <a:bodyPr/>
        <a:lstStyle/>
        <a:p>
          <a:endParaRPr lang="en-US"/>
        </a:p>
      </dgm:t>
    </dgm:pt>
    <dgm:pt modelId="{C4A565B1-466B-4DA9-9974-5F260DD23FF3}" type="pres">
      <dgm:prSet presAssocID="{245D73CC-D34D-4C72-9F3A-2C6457765CF2}" presName="linear" presStyleCnt="0">
        <dgm:presLayoutVars>
          <dgm:animLvl val="lvl"/>
          <dgm:resizeHandles val="exact"/>
        </dgm:presLayoutVars>
      </dgm:prSet>
      <dgm:spPr/>
    </dgm:pt>
    <dgm:pt modelId="{30EA083F-68F1-45F5-83A6-D400B695CFED}" type="pres">
      <dgm:prSet presAssocID="{3BBC9D53-5F52-454E-9FAA-3062BD799AE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58ED047-A5ED-4CF9-95FC-F3CA882AEFC4}" type="pres">
      <dgm:prSet presAssocID="{F2292BC7-4692-41B9-8228-2480E9ED9AD9}" presName="spacer" presStyleCnt="0"/>
      <dgm:spPr/>
    </dgm:pt>
    <dgm:pt modelId="{D606B4A3-234A-43D5-858F-ED6F15EA6DF4}" type="pres">
      <dgm:prSet presAssocID="{3CA80FA1-13BC-4A8B-B974-F8D558284D4A}" presName="parentText" presStyleLbl="node1" presStyleIdx="1" presStyleCnt="2" custScaleY="149927">
        <dgm:presLayoutVars>
          <dgm:chMax val="0"/>
          <dgm:bulletEnabled val="1"/>
        </dgm:presLayoutVars>
      </dgm:prSet>
      <dgm:spPr/>
    </dgm:pt>
    <dgm:pt modelId="{A6DD32FA-49CE-4D4A-BD3F-C0AD9056A34B}" type="pres">
      <dgm:prSet presAssocID="{3CA80FA1-13BC-4A8B-B974-F8D558284D4A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0A22B637-30E1-45D3-ABC9-555C8CF5D062}" srcId="{245D73CC-D34D-4C72-9F3A-2C6457765CF2}" destId="{3CA80FA1-13BC-4A8B-B974-F8D558284D4A}" srcOrd="1" destOrd="0" parTransId="{19EAC494-AA1C-4416-B8D9-37893C832266}" sibTransId="{ABC0D889-0D18-463C-BFC9-C7385074D16B}"/>
    <dgm:cxn modelId="{D0EC5F3C-2AB9-467E-9A7F-B2E3AF7A06FC}" type="presOf" srcId="{3CA80FA1-13BC-4A8B-B974-F8D558284D4A}" destId="{D606B4A3-234A-43D5-858F-ED6F15EA6DF4}" srcOrd="0" destOrd="0" presId="urn:microsoft.com/office/officeart/2005/8/layout/vList2"/>
    <dgm:cxn modelId="{90CAAC4B-29A6-44B4-A972-390B5C4EA642}" type="presOf" srcId="{245D73CC-D34D-4C72-9F3A-2C6457765CF2}" destId="{C4A565B1-466B-4DA9-9974-5F260DD23FF3}" srcOrd="0" destOrd="0" presId="urn:microsoft.com/office/officeart/2005/8/layout/vList2"/>
    <dgm:cxn modelId="{D4073E6E-8E58-445F-8012-4E0C0223B08D}" type="presOf" srcId="{57459192-DF8B-4861-9873-6B7961AC87EA}" destId="{A6DD32FA-49CE-4D4A-BD3F-C0AD9056A34B}" srcOrd="0" destOrd="3" presId="urn:microsoft.com/office/officeart/2005/8/layout/vList2"/>
    <dgm:cxn modelId="{8B6D5856-8E21-4FA8-884D-239215878262}" type="presOf" srcId="{1064A7C2-27F6-4B0B-8DD4-440895EBEDD6}" destId="{A6DD32FA-49CE-4D4A-BD3F-C0AD9056A34B}" srcOrd="0" destOrd="1" presId="urn:microsoft.com/office/officeart/2005/8/layout/vList2"/>
    <dgm:cxn modelId="{DEAF0E8A-BF0D-4B92-8086-65F3A3FD20CE}" type="presOf" srcId="{3BBC9D53-5F52-454E-9FAA-3062BD799AE6}" destId="{30EA083F-68F1-45F5-83A6-D400B695CFED}" srcOrd="0" destOrd="0" presId="urn:microsoft.com/office/officeart/2005/8/layout/vList2"/>
    <dgm:cxn modelId="{31D4E49A-1E7A-4ADD-A0EE-7CB5FBD5275E}" srcId="{3CA80FA1-13BC-4A8B-B974-F8D558284D4A}" destId="{57459192-DF8B-4861-9873-6B7961AC87EA}" srcOrd="3" destOrd="0" parTransId="{E3BF5033-9D26-405D-A034-5EEC96C4DDAA}" sibTransId="{B4E4B8CE-CA99-4C4F-83F3-40AC24EBA93B}"/>
    <dgm:cxn modelId="{B5ABF8C1-9F88-46F2-94FB-EA70DD3CDF20}" type="presOf" srcId="{EDCBF49E-1433-40CA-90FA-9F3D768C655F}" destId="{A6DD32FA-49CE-4D4A-BD3F-C0AD9056A34B}" srcOrd="0" destOrd="2" presId="urn:microsoft.com/office/officeart/2005/8/layout/vList2"/>
    <dgm:cxn modelId="{F61A2CC5-7CE1-4A66-A8C8-2361362530CB}" srcId="{3CA80FA1-13BC-4A8B-B974-F8D558284D4A}" destId="{1064A7C2-27F6-4B0B-8DD4-440895EBEDD6}" srcOrd="1" destOrd="0" parTransId="{AE4B4F91-85B5-452C-B1D8-0CCA23A64AE9}" sibTransId="{69D30667-C2BD-4921-926D-B7129B41DCB3}"/>
    <dgm:cxn modelId="{A25609D1-84E6-4505-A0A8-E2D245E72A63}" srcId="{3CA80FA1-13BC-4A8B-B974-F8D558284D4A}" destId="{0BE67187-A069-465E-A6A1-3B827777DAD9}" srcOrd="0" destOrd="0" parTransId="{D0469C90-F96E-42C2-B529-4E09ADB7A1AE}" sibTransId="{723340D6-400E-4F53-8497-BA11429E4954}"/>
    <dgm:cxn modelId="{BC6B14D9-65DA-4696-ACB3-DAD73F8296FC}" srcId="{245D73CC-D34D-4C72-9F3A-2C6457765CF2}" destId="{3BBC9D53-5F52-454E-9FAA-3062BD799AE6}" srcOrd="0" destOrd="0" parTransId="{938FDA28-A1EE-4965-A7EC-477AFF1C8725}" sibTransId="{F2292BC7-4692-41B9-8228-2480E9ED9AD9}"/>
    <dgm:cxn modelId="{462984E4-0ADE-43CD-B462-05765BD7BF23}" srcId="{3CA80FA1-13BC-4A8B-B974-F8D558284D4A}" destId="{EDCBF49E-1433-40CA-90FA-9F3D768C655F}" srcOrd="2" destOrd="0" parTransId="{69BE6A78-7400-4168-B2DA-44EE8769C969}" sibTransId="{D68E804C-A481-4523-B0F8-0D1787BA342A}"/>
    <dgm:cxn modelId="{918FA5F3-63AC-4CE1-9420-9F2C77A1A008}" type="presOf" srcId="{0BE67187-A069-465E-A6A1-3B827777DAD9}" destId="{A6DD32FA-49CE-4D4A-BD3F-C0AD9056A34B}" srcOrd="0" destOrd="0" presId="urn:microsoft.com/office/officeart/2005/8/layout/vList2"/>
    <dgm:cxn modelId="{DB414425-C58A-46CD-B808-5E1A008DA4A0}" type="presParOf" srcId="{C4A565B1-466B-4DA9-9974-5F260DD23FF3}" destId="{30EA083F-68F1-45F5-83A6-D400B695CFED}" srcOrd="0" destOrd="0" presId="urn:microsoft.com/office/officeart/2005/8/layout/vList2"/>
    <dgm:cxn modelId="{10EBE7F3-6463-41F4-A780-A0A17215E5DC}" type="presParOf" srcId="{C4A565B1-466B-4DA9-9974-5F260DD23FF3}" destId="{558ED047-A5ED-4CF9-95FC-F3CA882AEFC4}" srcOrd="1" destOrd="0" presId="urn:microsoft.com/office/officeart/2005/8/layout/vList2"/>
    <dgm:cxn modelId="{1D98CECD-0227-4FBE-B66C-4D2AB52D13F4}" type="presParOf" srcId="{C4A565B1-466B-4DA9-9974-5F260DD23FF3}" destId="{D606B4A3-234A-43D5-858F-ED6F15EA6DF4}" srcOrd="2" destOrd="0" presId="urn:microsoft.com/office/officeart/2005/8/layout/vList2"/>
    <dgm:cxn modelId="{04BCF380-952F-45E0-A041-0CE916DBED8A}" type="presParOf" srcId="{C4A565B1-466B-4DA9-9974-5F260DD23FF3}" destId="{A6DD32FA-49CE-4D4A-BD3F-C0AD9056A34B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EA083F-68F1-45F5-83A6-D400B695CFED}">
      <dsp:nvSpPr>
        <dsp:cNvPr id="0" name=""/>
        <dsp:cNvSpPr/>
      </dsp:nvSpPr>
      <dsp:spPr>
        <a:xfrm>
          <a:off x="0" y="31035"/>
          <a:ext cx="9220200" cy="430560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Southern Alberta Institute of Technology, Calgary | 2023 – 2024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21018" y="52053"/>
        <a:ext cx="9178164" cy="388524"/>
      </dsp:txXfrm>
    </dsp:sp>
    <dsp:sp modelId="{D606B4A3-234A-43D5-858F-ED6F15EA6DF4}">
      <dsp:nvSpPr>
        <dsp:cNvPr id="0" name=""/>
        <dsp:cNvSpPr/>
      </dsp:nvSpPr>
      <dsp:spPr>
        <a:xfrm>
          <a:off x="0" y="527835"/>
          <a:ext cx="9220200" cy="645525"/>
        </a:xfrm>
        <a:prstGeom prst="roundRect">
          <a:avLst/>
        </a:prstGeom>
        <a:solidFill>
          <a:schemeClr val="bg1"/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800" b="1" kern="1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rPr>
            <a:t>Data Analytics</a:t>
          </a:r>
          <a:endParaRPr lang="en-US" sz="1800" kern="1200" dirty="0">
            <a:solidFill>
              <a:schemeClr val="tx1"/>
            </a:solidFill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31512" y="559347"/>
        <a:ext cx="9157176" cy="582501"/>
      </dsp:txXfrm>
    </dsp:sp>
    <dsp:sp modelId="{A6DD32FA-49CE-4D4A-BD3F-C0AD9056A34B}">
      <dsp:nvSpPr>
        <dsp:cNvPr id="0" name=""/>
        <dsp:cNvSpPr/>
      </dsp:nvSpPr>
      <dsp:spPr>
        <a:xfrm>
          <a:off x="0" y="1173361"/>
          <a:ext cx="9220200" cy="116644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741" tIns="29210" rIns="163576" bIns="29210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>
              <a:latin typeface="Arial" panose="020B0604020202020204" pitchFamily="34" charset="0"/>
              <a:cs typeface="Arial" panose="020B0604020202020204" pitchFamily="34" charset="0"/>
            </a:rPr>
            <a:t>Advanced SQL query writing, python, database design &amp; optimization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>
              <a:latin typeface="Arial" panose="020B0604020202020204" pitchFamily="34" charset="0"/>
              <a:cs typeface="Arial" panose="020B0604020202020204" pitchFamily="34" charset="0"/>
            </a:rPr>
            <a:t>Data visualization using Power BI &amp; Tableau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>
              <a:latin typeface="Arial" panose="020B0604020202020204" pitchFamily="34" charset="0"/>
              <a:cs typeface="Arial" panose="020B0604020202020204" pitchFamily="34" charset="0"/>
            </a:rPr>
            <a:t>Data cleaning, warehousing, and ETL processes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CA" sz="1800" kern="1200" dirty="0">
              <a:latin typeface="Arial" panose="020B0604020202020204" pitchFamily="34" charset="0"/>
              <a:cs typeface="Arial" panose="020B0604020202020204" pitchFamily="34" charset="0"/>
            </a:rPr>
            <a:t>Statistical analysis &amp; forecasting</a:t>
          </a:r>
          <a:endParaRPr lang="en-US" sz="1800" kern="1200" dirty="0">
            <a:latin typeface="Arial" panose="020B0604020202020204" pitchFamily="34" charset="0"/>
            <a:cs typeface="Arial" panose="020B0604020202020204" pitchFamily="34" charset="0"/>
          </a:endParaRPr>
        </a:p>
      </dsp:txBody>
      <dsp:txXfrm>
        <a:off x="0" y="1173361"/>
        <a:ext cx="9220200" cy="11664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6E7BDA-4232-4215-AEEB-6E497B533E94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95E61-A1EB-40B0-B1D1-16EEF4299413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2346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695E61-A1EB-40B0-B1D1-16EEF4299413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9799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9EFAA-5D0E-7F8C-2A80-684444050A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FCF309-C358-E883-533E-4CE0C8B412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C225A-B02F-8460-61CE-9EF606079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1E6429-6CE4-0A2C-ECDA-850020C42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84DA77-6D5A-51B5-5A3D-22DFDCA1D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0742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50840-F199-2FE6-AF00-BB4802EF1A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88CD83-AF3B-A37B-892B-76A34610B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AEFD1A-0CB2-395B-8608-7FADADD7C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EB9DC-9DBE-CE62-1FA1-45FC7BE85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2364E-BAAA-5764-0205-C6F3B240D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2233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7B3161-E44A-20E3-AD2A-6BCBB2106E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2641E0-689A-5B03-C66D-96AC9CEE9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B7F98-BF3A-F48B-4B3F-5FCE0B49C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A8635A-0116-998A-AE77-BBA95823E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A41AB-7706-CEED-4BBA-8EF1CFA50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823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92DFE-CEE8-222B-8589-BCACF7BC3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830E5-F4C4-89EF-153E-9C79DEB90E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18077-3018-3844-6C14-44BB19056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E08030-8751-0884-126D-AB409A8A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50A6BD-1673-B074-9A1D-7E27941D3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8090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D51C8-031D-7923-B672-E451B1C9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AF1FAF-694A-1CD7-CA9A-61DC9D98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F03C1A-8B3A-3B4C-4985-A745564A8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1AA610-8FE9-D5A3-5F9C-AD1DAE9FF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ACF-8169-D489-92F0-2AAA8136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08779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7C23-C64C-36A2-DC1D-9D37F2066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07B39-CACF-6017-534B-54E081E40A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548A29-D225-05BE-7A70-E6274ACE9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7EAB7E-5A4B-53EF-52FF-3864FD747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258B7-8D10-CF77-2B1D-9DF75160F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87E084-62CC-B313-373C-558DF96D3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35627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E73B7-90F2-B3B2-26C0-4F0487E95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0F0ED-B907-8AC7-CAAC-BCB1F01B7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D6F558-435F-5891-ECD1-8CA469D420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1FAD27-1915-F3D8-FC55-A566757E0F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01E-DCA3-BF65-2713-320B11949A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D9FEAA-A6D0-A7CB-DE1B-E501EEB67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A5FD24-5A98-580F-14DE-2687C75C3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E0BA812-1B2D-EB0F-C265-1B8BA218A3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42396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FF139E-19B7-2BC7-1A5B-6BC2CC290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5F91-6353-A7C9-E47D-01F869E51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F8A5D5-AC66-75F6-6BC2-44467B82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08D759-1B4B-E7B5-B0E2-BA0AF5CB4C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7857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BFA4C-D992-92EF-FDF1-E8ED2E0D9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F72395-40C4-095C-B7BD-1CB334ADC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5B29F-1D1A-5C4D-1524-A15D95BB4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14900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4629-7BEA-322B-266F-261CB32D3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E03DC6-E723-87B4-8795-6E68DAB17B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481BCB-FB9E-B9FF-C154-EB429B9569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34D87B-BB51-8AED-6EBF-A6F1412ED0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C5AC8D-0047-C683-5F46-B8AF6C611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0BC36D-A212-F0B0-3A23-A5642B25F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405602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03AD9-D29E-898C-134B-82A23A0C0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30E921-768C-6A40-9CF3-4EB4F7CC13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E7765B-0D3A-D60A-CB91-82905B72AD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25391E-97E9-F392-3040-52F76133F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4D974E-6B5E-6885-F212-BBE5F408C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3C984F-C3C1-E29C-9653-FD963F865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2985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822895A-D74B-AAFA-55C1-95D4B6645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495F25-BA17-CC38-3AA6-0F15FDA6D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030CFF-1947-DDFB-E5BD-B2776E4BE96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9AA894B-FF59-4A4A-BB7D-55B6B04634ED}" type="datetimeFigureOut">
              <a:rPr lang="en-CA" smtClean="0"/>
              <a:t>2025-09-03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B978F6-A8BB-35BC-AB5C-38E0CC250D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24E9C-FEE9-2676-4F85-39961635B8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00DAFB-3037-4054-B05D-CDF20237F02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2701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A3C89F8-0D2F-47FF-B903-151248265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F217D51-44E8-FF50-27EF-943345C3B9AD}"/>
              </a:ext>
            </a:extLst>
          </p:cNvPr>
          <p:cNvSpPr txBox="1"/>
          <p:nvPr/>
        </p:nvSpPr>
        <p:spPr>
          <a:xfrm>
            <a:off x="3880430" y="583345"/>
            <a:ext cx="7160357" cy="4164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8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 PORTFOLIO</a:t>
            </a:r>
          </a:p>
        </p:txBody>
      </p:sp>
      <p:sp>
        <p:nvSpPr>
          <p:cNvPr id="9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74359" y="583345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1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33139" y="81264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8819" y="1037066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36425" y="5636680"/>
            <a:ext cx="151536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9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45175" y="6096759"/>
            <a:ext cx="108625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1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54288" y="6238029"/>
            <a:ext cx="95759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ACF43B-63C7-5D3B-E4BF-876C41D6E4F3}"/>
              </a:ext>
            </a:extLst>
          </p:cNvPr>
          <p:cNvSpPr txBox="1"/>
          <p:nvPr/>
        </p:nvSpPr>
        <p:spPr>
          <a:xfrm>
            <a:off x="4299857" y="3646714"/>
            <a:ext cx="458288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400" b="1" dirty="0">
                <a:latin typeface="Arial" panose="020B0604020202020204" pitchFamily="34" charset="0"/>
                <a:cs typeface="Arial" panose="020B0604020202020204" pitchFamily="34" charset="0"/>
              </a:rPr>
              <a:t>EDA|DATA VISUALIZATION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573BF-4AA8-E4D6-6AA9-D1530818A8BE}"/>
              </a:ext>
            </a:extLst>
          </p:cNvPr>
          <p:cNvSpPr txBox="1"/>
          <p:nvPr/>
        </p:nvSpPr>
        <p:spPr>
          <a:xfrm>
            <a:off x="5127933" y="4698726"/>
            <a:ext cx="23326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AMANDEEP</a:t>
            </a: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KAUR</a:t>
            </a:r>
          </a:p>
        </p:txBody>
      </p:sp>
    </p:spTree>
    <p:extLst>
      <p:ext uri="{BB962C8B-B14F-4D97-AF65-F5344CB8AC3E}">
        <p14:creationId xmlns:p14="http://schemas.microsoft.com/office/powerpoint/2010/main" val="20749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1ACA2EA0-FFD3-42EC-9406-B595015ED9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D5288BCE-665C-472A-8C43-664BCFA31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8762" y="1247775"/>
            <a:ext cx="9144000" cy="3007447"/>
          </a:xfrm>
          <a:prstGeom prst="rect">
            <a:avLst/>
          </a:prstGeom>
          <a:solidFill>
            <a:schemeClr val="bg1"/>
          </a:solidFill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D0BA6D-4F65-2164-6C9D-FD0CF59D2C1B}"/>
              </a:ext>
            </a:extLst>
          </p:cNvPr>
          <p:cNvSpPr txBox="1"/>
          <p:nvPr/>
        </p:nvSpPr>
        <p:spPr>
          <a:xfrm>
            <a:off x="1804988" y="1442172"/>
            <a:ext cx="8582025" cy="21773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6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LET’S CONNECT</a:t>
            </a: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b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46C57131-53A7-4C1A-BEA8-25F06A06A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7872" y="3912322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DD9219-1CA2-B6AB-D028-F9286765410C}"/>
              </a:ext>
            </a:extLst>
          </p:cNvPr>
          <p:cNvSpPr txBox="1"/>
          <p:nvPr/>
        </p:nvSpPr>
        <p:spPr>
          <a:xfrm>
            <a:off x="2566988" y="3962400"/>
            <a:ext cx="7058025" cy="581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2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                                Email</a:t>
            </a:r>
            <a:r>
              <a:rPr lang="en-US" sz="22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:Amandeepgill2312@gmail.com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6B14A-74F9-80EC-2B96-5F465897E1A2}"/>
              </a:ext>
            </a:extLst>
          </p:cNvPr>
          <p:cNvSpPr txBox="1"/>
          <p:nvPr/>
        </p:nvSpPr>
        <p:spPr>
          <a:xfrm>
            <a:off x="4058292" y="2670520"/>
            <a:ext cx="46541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: amandeepgill2312-eng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782F58-FAE1-507E-0E1A-1763532184F9}"/>
              </a:ext>
            </a:extLst>
          </p:cNvPr>
          <p:cNvSpPr txBox="1"/>
          <p:nvPr/>
        </p:nvSpPr>
        <p:spPr>
          <a:xfrm>
            <a:off x="4058292" y="3305218"/>
            <a:ext cx="67907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CA" b="1">
                <a:latin typeface="Arial" panose="020B0604020202020204" pitchFamily="34" charset="0"/>
                <a:cs typeface="Arial" panose="020B0604020202020204" pitchFamily="34" charset="0"/>
              </a:rPr>
              <a:t>LinkedIn</a:t>
            </a:r>
            <a:r>
              <a:rPr lang="en-CA">
                <a:latin typeface="Arial" panose="020B0604020202020204" pitchFamily="34" charset="0"/>
                <a:cs typeface="Arial" panose="020B0604020202020204" pitchFamily="34" charset="0"/>
              </a:rPr>
              <a:t>: www.linkedin.com/in/amandeep-kaur-136b45187</a:t>
            </a:r>
          </a:p>
        </p:txBody>
      </p:sp>
    </p:spTree>
    <p:extLst>
      <p:ext uri="{BB962C8B-B14F-4D97-AF65-F5344CB8AC3E}">
        <p14:creationId xmlns:p14="http://schemas.microsoft.com/office/powerpoint/2010/main" val="390826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E64CC8D-7F2F-67E1-CB78-B136AD77EB03}"/>
              </a:ext>
            </a:extLst>
          </p:cNvPr>
          <p:cNvSpPr txBox="1"/>
          <p:nvPr/>
        </p:nvSpPr>
        <p:spPr>
          <a:xfrm>
            <a:off x="804672" y="802955"/>
            <a:ext cx="4977976" cy="14540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 b="1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MYSELF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C4B681-14D8-B01C-BAB5-137C86CC362E}"/>
              </a:ext>
            </a:extLst>
          </p:cNvPr>
          <p:cNvSpPr txBox="1"/>
          <p:nvPr/>
        </p:nvSpPr>
        <p:spPr>
          <a:xfrm>
            <a:off x="804672" y="2421682"/>
            <a:ext cx="4977578" cy="36392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lnSpcReduction="10000"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I’m Amandeep, a passionate and detail-oriented Data Analyst with expertise in data visualization, reporting, and analytics. Skilled in tools like Python, SQL, Power BI, Tableau and Excel, I enjoy transforming complex datasets into actionable insights that help businesses make informed decisions.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>
                <a:solidFill>
                  <a:schemeClr val="tx2"/>
                </a:solidFill>
              </a:rPr>
              <a:t>I have hands-on experience with real-world projects, and building interactive dashboards to present clear, impactful insights. Currently, I am seeking new opportunities where I can apply my analytical skills, learn from challenging projects, and contribute to data-driven decision-making. I am excited to bring my curiosity, problem-solving mindset, and passion for data to a dynamic team.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Office Worker">
            <a:extLst>
              <a:ext uri="{FF2B5EF4-FFF2-40B4-BE49-F238E27FC236}">
                <a16:creationId xmlns:a16="http://schemas.microsoft.com/office/drawing/2014/main" id="{D4627A51-B6FE-CA93-6653-7C146CA22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3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9E90EB45-EEE9-4563-8179-65EF62AE09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close-up of a certificate&#10;&#10;AI-generated content may be incorrect.">
            <a:extLst>
              <a:ext uri="{FF2B5EF4-FFF2-40B4-BE49-F238E27FC236}">
                <a16:creationId xmlns:a16="http://schemas.microsoft.com/office/drawing/2014/main" id="{43B4EDF3-57D4-4A62-F44A-866F375920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6433" y="1414462"/>
            <a:ext cx="5372100" cy="4029075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23D0EF74-AD1E-4FD9-914D-8EC9058EBB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noFill/>
          <a:ln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certificate of data analytics&#10;&#10;AI-generated content may be incorrect.">
            <a:extLst>
              <a:ext uri="{FF2B5EF4-FFF2-40B4-BE49-F238E27FC236}">
                <a16:creationId xmlns:a16="http://schemas.microsoft.com/office/drawing/2014/main" id="{4BAF5C55-979B-AB70-7635-34323A099D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6" y="1340597"/>
            <a:ext cx="5372099" cy="417680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B5E5B5-092F-9D8E-8499-4B47B81320C9}"/>
              </a:ext>
            </a:extLst>
          </p:cNvPr>
          <p:cNvSpPr txBox="1"/>
          <p:nvPr/>
        </p:nvSpPr>
        <p:spPr>
          <a:xfrm>
            <a:off x="4335740" y="749736"/>
            <a:ext cx="3359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dirty="0">
                <a:solidFill>
                  <a:schemeClr val="bg2">
                    <a:lumMod val="9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CERTIFICATES</a:t>
            </a:r>
          </a:p>
        </p:txBody>
      </p:sp>
    </p:spTree>
    <p:extLst>
      <p:ext uri="{BB962C8B-B14F-4D97-AF65-F5344CB8AC3E}">
        <p14:creationId xmlns:p14="http://schemas.microsoft.com/office/powerpoint/2010/main" val="3984417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F58E40D-E603-6DE0-E6CD-66E0E7E414F2}"/>
              </a:ext>
            </a:extLst>
          </p:cNvPr>
          <p:cNvSpPr txBox="1"/>
          <p:nvPr/>
        </p:nvSpPr>
        <p:spPr>
          <a:xfrm>
            <a:off x="3123343" y="580490"/>
            <a:ext cx="38425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EDUCATION(Contd…)</a:t>
            </a:r>
          </a:p>
        </p:txBody>
      </p:sp>
      <p:pic>
        <p:nvPicPr>
          <p:cNvPr id="6" name="Picture 5" descr="A logo with a star&#10;&#10;AI-generated content may be incorrect.">
            <a:extLst>
              <a:ext uri="{FF2B5EF4-FFF2-40B4-BE49-F238E27FC236}">
                <a16:creationId xmlns:a16="http://schemas.microsoft.com/office/drawing/2014/main" id="{FA82D3A7-848E-D9F3-57F1-C12554E2A0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408" y="1277881"/>
            <a:ext cx="785888" cy="4420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9DF3AAC-F0E1-B90C-0155-D3C514F1E94C}"/>
              </a:ext>
            </a:extLst>
          </p:cNvPr>
          <p:cNvSpPr txBox="1"/>
          <p:nvPr/>
        </p:nvSpPr>
        <p:spPr>
          <a:xfrm>
            <a:off x="1485296" y="3896370"/>
            <a:ext cx="7073077" cy="25614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sz="1800" kern="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Olds College, Alberta | 2017 – 2019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r>
              <a:rPr lang="en-CA" b="1" kern="0" dirty="0"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Business Management Diploma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Business operations and administration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Strategic planning and decision-making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Financial analysis and budgeting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Marketing strategies and customer relationship management</a:t>
            </a:r>
          </a:p>
          <a:p>
            <a:pPr marL="285750" lvl="0" indent="-28575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Microsoft Office Suite (Excel, Word, PowerPoint)</a:t>
            </a:r>
          </a:p>
          <a:p>
            <a:pPr>
              <a:lnSpc>
                <a:spcPct val="107000"/>
              </a:lnSpc>
              <a:spcAft>
                <a:spcPts val="800"/>
              </a:spcAft>
              <a:buNone/>
            </a:pPr>
            <a:endParaRPr lang="en-CA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logo for a college&#10;&#10;AI-generated content may be incorrect.">
            <a:extLst>
              <a:ext uri="{FF2B5EF4-FFF2-40B4-BE49-F238E27FC236}">
                <a16:creationId xmlns:a16="http://schemas.microsoft.com/office/drawing/2014/main" id="{6C1EE405-85EC-3756-3E77-E6C6E2357A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2122" y="3823601"/>
            <a:ext cx="1083174" cy="603714"/>
          </a:xfrm>
          <a:prstGeom prst="rect">
            <a:avLst/>
          </a:prstGeom>
        </p:spPr>
      </p:pic>
      <p:graphicFrame>
        <p:nvGraphicFramePr>
          <p:cNvPr id="22" name="TextBox 2">
            <a:extLst>
              <a:ext uri="{FF2B5EF4-FFF2-40B4-BE49-F238E27FC236}">
                <a16:creationId xmlns:a16="http://schemas.microsoft.com/office/drawing/2014/main" id="{9924BABF-6BB3-6953-F3C6-E4F3E0BDD60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7059822"/>
              </p:ext>
            </p:extLst>
          </p:nvPr>
        </p:nvGraphicFramePr>
        <p:xfrm>
          <a:off x="1342062" y="1314619"/>
          <a:ext cx="9220200" cy="23708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8728819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140968-4162-2ACB-767A-CF6498412FE4}"/>
              </a:ext>
            </a:extLst>
          </p:cNvPr>
          <p:cNvSpPr txBox="1"/>
          <p:nvPr/>
        </p:nvSpPr>
        <p:spPr>
          <a:xfrm>
            <a:off x="3470097" y="894121"/>
            <a:ext cx="60977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sz="2800" dirty="0">
                <a:latin typeface="Arial" panose="020B0604020202020204" pitchFamily="34" charset="0"/>
                <a:cs typeface="Arial" panose="020B0604020202020204" pitchFamily="34" charset="0"/>
              </a:rPr>
              <a:t>EDUCATION(Contd…)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F4B74A-F90F-62C7-B585-D819D9D22268}"/>
              </a:ext>
            </a:extLst>
          </p:cNvPr>
          <p:cNvSpPr txBox="1"/>
          <p:nvPr/>
        </p:nvSpPr>
        <p:spPr>
          <a:xfrm>
            <a:off x="1479479" y="1859339"/>
            <a:ext cx="8026685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Punjabi University, Patiala, Punjab(India)|2016-2017</a:t>
            </a:r>
          </a:p>
          <a:p>
            <a:pPr>
              <a:buNone/>
            </a:pPr>
            <a:r>
              <a:rPr lang="en-CA" b="1" dirty="0">
                <a:latin typeface="Arial" panose="020B0604020202020204" pitchFamily="34" charset="0"/>
                <a:cs typeface="Arial" panose="020B0604020202020204" pitchFamily="34" charset="0"/>
              </a:rPr>
              <a:t>Masters in Information Technology</a:t>
            </a:r>
          </a:p>
          <a:p>
            <a:pPr>
              <a:buNone/>
            </a:pPr>
            <a:endParaRPr lang="en-CA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Proficient in programming languages: Java, Python, SQL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Knowledge of database management systems (DBMS) and query    optimization.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>
                <a:latin typeface="Arial" panose="020B0604020202020204" pitchFamily="34" charset="0"/>
                <a:cs typeface="Arial" panose="020B0604020202020204" pitchFamily="34" charset="0"/>
              </a:rPr>
              <a:t>Skilled in web technologies: HTML, CSS, JavaScript</a:t>
            </a:r>
          </a:p>
          <a:p>
            <a:endParaRPr lang="en-C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05DF50D-7463-C147-0865-A17A8B1B2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914391" y="1567543"/>
            <a:ext cx="643907" cy="894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8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CB85B2C-9BD0-7DA7-F89E-B89BDCB047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7C98A213-5994-475E-B327-DC6EC27FBA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18168D-D079-C128-0DD7-F5AFF6362180}"/>
              </a:ext>
            </a:extLst>
          </p:cNvPr>
          <p:cNvSpPr txBox="1"/>
          <p:nvPr/>
        </p:nvSpPr>
        <p:spPr>
          <a:xfrm>
            <a:off x="638881" y="670218"/>
            <a:ext cx="10909640" cy="10658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TOOLS USED FOR THE PROJECT</a:t>
            </a:r>
          </a:p>
        </p:txBody>
      </p:sp>
      <p:sp>
        <p:nvSpPr>
          <p:cNvPr id="32" name="sketch line">
            <a:extLst>
              <a:ext uri="{FF2B5EF4-FFF2-40B4-BE49-F238E27FC236}">
                <a16:creationId xmlns:a16="http://schemas.microsoft.com/office/drawing/2014/main" id="{4B030A0D-0DAD-4A99-89BB-419527D6A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89376" y="1800088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2D2EB2-378E-9D0B-55EE-13A0D123159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" b="5"/>
          <a:stretch>
            <a:fillRect/>
          </a:stretch>
        </p:blipFill>
        <p:spPr>
          <a:xfrm>
            <a:off x="371679" y="2619784"/>
            <a:ext cx="3600041" cy="360004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BF5DC8F-20D7-781E-A526-0B26C58B6C0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7930" r="4677" b="2"/>
          <a:stretch>
            <a:fillRect/>
          </a:stretch>
        </p:blipFill>
        <p:spPr>
          <a:xfrm>
            <a:off x="4216908" y="2930847"/>
            <a:ext cx="3758184" cy="2977915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ACB85399-1CA5-627C-59DC-DFB7EAE868F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4394" r="19356" b="1"/>
          <a:stretch>
            <a:fillRect/>
          </a:stretch>
        </p:blipFill>
        <p:spPr>
          <a:xfrm>
            <a:off x="8220261" y="2619784"/>
            <a:ext cx="3600077" cy="3600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336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2D85A2-916F-5479-672C-E5AF26332FDE}"/>
              </a:ext>
            </a:extLst>
          </p:cNvPr>
          <p:cNvSpPr txBox="1"/>
          <p:nvPr/>
        </p:nvSpPr>
        <p:spPr>
          <a:xfrm>
            <a:off x="4447308" y="591344"/>
            <a:ext cx="6906491" cy="55856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Netflix Data Visualization Project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Overview:</a:t>
            </a:r>
            <a:br>
              <a:rPr lang="en-US" dirty="0"/>
            </a:br>
            <a:r>
              <a:rPr lang="en-US" dirty="0"/>
              <a:t>The Netflix dataset includes information about shows and movies such as title, genre, rating, country, and release year. Using this data, I created a dashboard to explore content distribution, user ratings, and trends over time.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Final Insights from Dashboard:</a:t>
            </a:r>
          </a:p>
          <a:p>
            <a:pPr marL="285750" indent="-28575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/>
              <a:t>Visualized </a:t>
            </a:r>
            <a:r>
              <a:rPr lang="en-US" dirty="0"/>
              <a:t>the number of shows by genre to identify the most popular categories.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Showed top-rated content across different countries.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Highlighted country-wise content availability and audience preferences.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Analyzed content release trends over the years to spot growth patterns.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Designed an interactive dashboard allowing filtering by genre, country, and year for deeper insights.</a:t>
            </a:r>
          </a:p>
        </p:txBody>
      </p:sp>
    </p:spTree>
    <p:extLst>
      <p:ext uri="{BB962C8B-B14F-4D97-AF65-F5344CB8AC3E}">
        <p14:creationId xmlns:p14="http://schemas.microsoft.com/office/powerpoint/2010/main" val="2524622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3" name="Rectangle 6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E187432-D887-B3D6-DB28-81D0CC1B84C0}"/>
              </a:ext>
            </a:extLst>
          </p:cNvPr>
          <p:cNvSpPr txBox="1"/>
          <p:nvPr/>
        </p:nvSpPr>
        <p:spPr>
          <a:xfrm>
            <a:off x="6412091" y="501651"/>
            <a:ext cx="4395340" cy="171625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6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DATA CLEANING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94E4A66-2177-D424-5D57-C528EF8914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43" y="2077905"/>
            <a:ext cx="5221625" cy="270219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2EF986B-3476-C1EE-1FBE-93E14F06297B}"/>
              </a:ext>
            </a:extLst>
          </p:cNvPr>
          <p:cNvSpPr txBox="1"/>
          <p:nvPr/>
        </p:nvSpPr>
        <p:spPr>
          <a:xfrm>
            <a:off x="6392583" y="2645922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Data Cleaning Steps in Power Query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Loaded Dataset: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Imported the Netflix dataset downloaded from Kaggle into Power BI using Power Query.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Promoted Headers: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Converted the first row into column headers for better readability and structure.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Changed Data Types: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Assigned appropriate data types to each column for consistency and accuracy: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Index → Whole Number (Int64.Type)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Id → Text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Title → Text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Type (Movie/Show) → Text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Release_year → Whole number 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Age_certification → Text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300" b="1">
                <a:solidFill>
                  <a:schemeClr val="tx1">
                    <a:alpha val="80000"/>
                  </a:schemeClr>
                </a:solidFill>
              </a:rPr>
              <a:t>Validated Column Values: </a:t>
            </a:r>
            <a:r>
              <a:rPr lang="en-US" sz="1300">
                <a:solidFill>
                  <a:schemeClr val="tx1">
                    <a:alpha val="80000"/>
                  </a:schemeClr>
                </a:solidFill>
              </a:rPr>
              <a:t>Checked for null, duplicate, or inconsistent values. </a:t>
            </a:r>
          </a:p>
        </p:txBody>
      </p: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2651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5A97BD9-EB62-D1B7-C670-74A81E014C4C}"/>
              </a:ext>
            </a:extLst>
          </p:cNvPr>
          <p:cNvSpPr txBox="1"/>
          <p:nvPr/>
        </p:nvSpPr>
        <p:spPr>
          <a:xfrm>
            <a:off x="4698720" y="91474"/>
            <a:ext cx="44281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sz="2800" b="1" dirty="0">
                <a:latin typeface="Arial" panose="020B0604020202020204" pitchFamily="34" charset="0"/>
                <a:cs typeface="Arial" panose="020B0604020202020204" pitchFamily="34" charset="0"/>
              </a:rPr>
              <a:t>POWER BI DASHBOARD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174A0-4158-81C6-0560-461348FF02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160" y="710681"/>
            <a:ext cx="11306954" cy="5977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2308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515</Words>
  <Application>Microsoft Office PowerPoint</Application>
  <PresentationFormat>Widescreen</PresentationFormat>
  <Paragraphs>57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amandeep mann</dc:creator>
  <cp:lastModifiedBy>amandeep mann</cp:lastModifiedBy>
  <cp:revision>1</cp:revision>
  <dcterms:created xsi:type="dcterms:W3CDTF">2025-08-28T23:13:51Z</dcterms:created>
  <dcterms:modified xsi:type="dcterms:W3CDTF">2025-09-03T23:09:11Z</dcterms:modified>
</cp:coreProperties>
</file>