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16"/>
  </p:notesMasterIdLst>
  <p:sldIdLst>
    <p:sldId id="282" r:id="rId5"/>
    <p:sldId id="283" r:id="rId6"/>
    <p:sldId id="297" r:id="rId7"/>
    <p:sldId id="296" r:id="rId8"/>
    <p:sldId id="294" r:id="rId9"/>
    <p:sldId id="300" r:id="rId10"/>
    <p:sldId id="295" r:id="rId11"/>
    <p:sldId id="292" r:id="rId12"/>
    <p:sldId id="299" r:id="rId13"/>
    <p:sldId id="298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0FBD1-41A6-4B2B-88A3-648BAD12BD32}" v="276" dt="2022-08-18T01:12:26.213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06E66-058F-44FA-A961-8CC0FD0FC4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C3FE1F-0263-4DFF-9EC6-BD499DEFA576}">
      <dgm:prSet custT="1"/>
      <dgm:spPr/>
      <dgm:t>
        <a:bodyPr/>
        <a:lstStyle/>
        <a:p>
          <a:r>
            <a:rPr lang="en-IN" sz="2000" b="1" i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Mobile App:</a:t>
          </a:r>
          <a:br>
            <a:rPr lang="en-IN" sz="2000" b="0" i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1800" b="0" i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Android Studio - Android app</a:t>
          </a:r>
          <a:br>
            <a:rPr lang="en-IN" sz="1800" b="0" i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1800" b="0" i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NodeJS - Server Environment</a:t>
          </a:r>
          <a:br>
            <a:rPr lang="en-IN" sz="1800" b="0" i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1800" b="0" i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 - Database</a:t>
          </a:r>
          <a:endParaRPr lang="en-US" sz="1800" dirty="0">
            <a:solidFill>
              <a:schemeClr val="bg2">
                <a:lumMod val="1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74C83A-BD72-4CE3-AC0C-BB19A602AAAF}" type="parTrans" cxnId="{4F95E483-30C8-4363-81A0-3B33D9D09C61}">
      <dgm:prSet/>
      <dgm:spPr/>
      <dgm:t>
        <a:bodyPr/>
        <a:lstStyle/>
        <a:p>
          <a:endParaRPr lang="en-US"/>
        </a:p>
      </dgm:t>
    </dgm:pt>
    <dgm:pt modelId="{1BFBC13C-DBA4-4BE4-B75F-F7A0CED2131F}" type="sibTrans" cxnId="{4F95E483-30C8-4363-81A0-3B33D9D09C61}">
      <dgm:prSet/>
      <dgm:spPr/>
      <dgm:t>
        <a:bodyPr/>
        <a:lstStyle/>
        <a:p>
          <a:endParaRPr lang="en-US"/>
        </a:p>
      </dgm:t>
    </dgm:pt>
    <dgm:pt modelId="{B9D45327-A68C-4A96-9E5E-A931C620AD4D}">
      <dgm:prSet custT="1"/>
      <dgm:spPr/>
      <dgm:t>
        <a:bodyPr/>
        <a:lstStyle/>
        <a:p>
          <a:r>
            <a:rPr lang="en-IN" sz="2000" b="1" i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Blockchain:</a:t>
          </a:r>
          <a:br>
            <a:rPr lang="en-IN" sz="2000" b="0" i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1800" b="0" i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Ethereum - Blockchain Network</a:t>
          </a:r>
          <a:br>
            <a:rPr lang="en-IN" sz="1800" b="0" i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1800" b="0" i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Solidity - Smart Contracts</a:t>
          </a:r>
          <a:br>
            <a:rPr lang="en-IN" sz="1800" b="0" i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1800" b="0" i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Ganache - Create private Ethereum blockchain to run tests</a:t>
          </a:r>
          <a:endParaRPr lang="en-US" sz="1800" dirty="0">
            <a:solidFill>
              <a:schemeClr val="bg2">
                <a:lumMod val="1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2F79CF-285B-4CF5-9918-159F11304239}" type="parTrans" cxnId="{9A1347A5-D257-4579-B15F-B157163B3B46}">
      <dgm:prSet/>
      <dgm:spPr/>
      <dgm:t>
        <a:bodyPr/>
        <a:lstStyle/>
        <a:p>
          <a:endParaRPr lang="en-US"/>
        </a:p>
      </dgm:t>
    </dgm:pt>
    <dgm:pt modelId="{FD26AE85-2067-4D2F-BA2D-C46CDB59ACFC}" type="sibTrans" cxnId="{9A1347A5-D257-4579-B15F-B157163B3B46}">
      <dgm:prSet/>
      <dgm:spPr/>
      <dgm:t>
        <a:bodyPr/>
        <a:lstStyle/>
        <a:p>
          <a:endParaRPr lang="en-US"/>
        </a:p>
      </dgm:t>
    </dgm:pt>
    <dgm:pt modelId="{0068BF96-69A9-479F-AB48-75A31036F0BB}">
      <dgm:prSet custT="1"/>
      <dgm:spPr/>
      <dgm:t>
        <a:bodyPr/>
        <a:lstStyle/>
        <a:p>
          <a:endParaRPr lang="en-US" sz="1500" dirty="0">
            <a:solidFill>
              <a:schemeClr val="bg2">
                <a:lumMod val="10000"/>
              </a:schemeClr>
            </a:solidFill>
          </a:endParaRPr>
        </a:p>
      </dgm:t>
    </dgm:pt>
    <dgm:pt modelId="{CF490B95-4A73-4BDD-BA0B-D31A8FA09108}" type="parTrans" cxnId="{AE9440E4-15C2-4020-B5AA-059AD29EBE0A}">
      <dgm:prSet/>
      <dgm:spPr/>
      <dgm:t>
        <a:bodyPr/>
        <a:lstStyle/>
        <a:p>
          <a:endParaRPr lang="en-US"/>
        </a:p>
      </dgm:t>
    </dgm:pt>
    <dgm:pt modelId="{2A6023D1-CAD3-4FF3-8A78-7424F45E9EF8}" type="sibTrans" cxnId="{AE9440E4-15C2-4020-B5AA-059AD29EBE0A}">
      <dgm:prSet/>
      <dgm:spPr/>
      <dgm:t>
        <a:bodyPr/>
        <a:lstStyle/>
        <a:p>
          <a:endParaRPr lang="en-US"/>
        </a:p>
      </dgm:t>
    </dgm:pt>
    <dgm:pt modelId="{03357E3E-69EF-4FAF-BEF0-BD62CA0AF316}" type="pres">
      <dgm:prSet presAssocID="{39B06E66-058F-44FA-A961-8CC0FD0FC421}" presName="root" presStyleCnt="0">
        <dgm:presLayoutVars>
          <dgm:dir/>
          <dgm:resizeHandles val="exact"/>
        </dgm:presLayoutVars>
      </dgm:prSet>
      <dgm:spPr/>
    </dgm:pt>
    <dgm:pt modelId="{51216D0E-5C87-4560-A135-676F488A9980}" type="pres">
      <dgm:prSet presAssocID="{6CC3FE1F-0263-4DFF-9EC6-BD499DEFA576}" presName="compNode" presStyleCnt="0"/>
      <dgm:spPr/>
    </dgm:pt>
    <dgm:pt modelId="{BC1DA320-F33A-4150-8B8C-E974397BA590}" type="pres">
      <dgm:prSet presAssocID="{6CC3FE1F-0263-4DFF-9EC6-BD499DEFA576}" presName="bgRect" presStyleLbl="bgShp" presStyleIdx="0" presStyleCnt="3"/>
      <dgm:spPr/>
    </dgm:pt>
    <dgm:pt modelId="{8D302D98-F425-44AD-98E9-4DB81E4F05DF}" type="pres">
      <dgm:prSet presAssocID="{6CC3FE1F-0263-4DFF-9EC6-BD499DEFA576}" presName="iconRect" presStyleLbl="node1" presStyleIdx="0" presStyleCnt="3" custScaleX="147851" custScaleY="1159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241ADB4-2058-470F-82B3-23B574F933BC}" type="pres">
      <dgm:prSet presAssocID="{6CC3FE1F-0263-4DFF-9EC6-BD499DEFA576}" presName="spaceRect" presStyleCnt="0"/>
      <dgm:spPr/>
    </dgm:pt>
    <dgm:pt modelId="{EB90B27A-CD21-4E2C-BD29-FE5D8897EB2F}" type="pres">
      <dgm:prSet presAssocID="{6CC3FE1F-0263-4DFF-9EC6-BD499DEFA576}" presName="parTx" presStyleLbl="revTx" presStyleIdx="0" presStyleCnt="3">
        <dgm:presLayoutVars>
          <dgm:chMax val="0"/>
          <dgm:chPref val="0"/>
        </dgm:presLayoutVars>
      </dgm:prSet>
      <dgm:spPr/>
    </dgm:pt>
    <dgm:pt modelId="{5B1B2ACA-72C8-4DB0-9087-DA926F245925}" type="pres">
      <dgm:prSet presAssocID="{1BFBC13C-DBA4-4BE4-B75F-F7A0CED2131F}" presName="sibTrans" presStyleCnt="0"/>
      <dgm:spPr/>
    </dgm:pt>
    <dgm:pt modelId="{5CC7042C-CDB5-40F2-B468-56D87BC5007F}" type="pres">
      <dgm:prSet presAssocID="{B9D45327-A68C-4A96-9E5E-A931C620AD4D}" presName="compNode" presStyleCnt="0"/>
      <dgm:spPr/>
    </dgm:pt>
    <dgm:pt modelId="{4F419CF8-5E18-4447-925B-017462A538BF}" type="pres">
      <dgm:prSet presAssocID="{B9D45327-A68C-4A96-9E5E-A931C620AD4D}" presName="bgRect" presStyleLbl="bgShp" presStyleIdx="1" presStyleCnt="3"/>
      <dgm:spPr/>
    </dgm:pt>
    <dgm:pt modelId="{99148E38-8DD9-4B28-8E91-F6229C6C836E}" type="pres">
      <dgm:prSet presAssocID="{B9D45327-A68C-4A96-9E5E-A931C620AD4D}" presName="iconRect" presStyleLbl="node1" presStyleIdx="1" presStyleCnt="3" custScaleX="191628" custScaleY="193794"/>
      <dgm:spPr>
        <a:blipFill rotWithShape="1">
          <a:blip xmlns:r="http://schemas.openxmlformats.org/officeDocument/2006/relationships" r:embed="rId3"/>
          <a:srcRect/>
          <a:stretch>
            <a:fillRect t="-3000" b="-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D17055AA-C88E-4443-86B4-25BF5185616D}" type="pres">
      <dgm:prSet presAssocID="{B9D45327-A68C-4A96-9E5E-A931C620AD4D}" presName="spaceRect" presStyleCnt="0"/>
      <dgm:spPr/>
    </dgm:pt>
    <dgm:pt modelId="{83B90BA8-9ED7-4C0F-80C2-54FE887A9C3F}" type="pres">
      <dgm:prSet presAssocID="{B9D45327-A68C-4A96-9E5E-A931C620AD4D}" presName="parTx" presStyleLbl="revTx" presStyleIdx="1" presStyleCnt="3" custScaleY="160927">
        <dgm:presLayoutVars>
          <dgm:chMax val="0"/>
          <dgm:chPref val="0"/>
        </dgm:presLayoutVars>
      </dgm:prSet>
      <dgm:spPr/>
    </dgm:pt>
    <dgm:pt modelId="{C40AD074-36A5-4867-814C-E6577E70D194}" type="pres">
      <dgm:prSet presAssocID="{FD26AE85-2067-4D2F-BA2D-C46CDB59ACFC}" presName="sibTrans" presStyleCnt="0"/>
      <dgm:spPr/>
    </dgm:pt>
    <dgm:pt modelId="{901FD011-F9A2-41BE-9EFE-65C032C08ECB}" type="pres">
      <dgm:prSet presAssocID="{0068BF96-69A9-479F-AB48-75A31036F0BB}" presName="compNode" presStyleCnt="0"/>
      <dgm:spPr/>
    </dgm:pt>
    <dgm:pt modelId="{F3CC0DA3-08B5-4D0A-96CB-41C8127A77F1}" type="pres">
      <dgm:prSet presAssocID="{0068BF96-69A9-479F-AB48-75A31036F0BB}" presName="bgRect" presStyleLbl="bgShp" presStyleIdx="2" presStyleCnt="3"/>
      <dgm:spPr/>
    </dgm:pt>
    <dgm:pt modelId="{F26290CE-FAE2-4D05-831F-B8D77B82067D}" type="pres">
      <dgm:prSet presAssocID="{0068BF96-69A9-479F-AB48-75A31036F0BB}" presName="iconRect" presStyleLbl="node1" presStyleIdx="2" presStyleCnt="3" custFlipVert="1" custScaleY="84110"/>
      <dgm:spPr>
        <a:noFill/>
        <a:ln>
          <a:noFill/>
        </a:ln>
      </dgm:spPr>
    </dgm:pt>
    <dgm:pt modelId="{9B154825-C34F-47A2-9E9A-D51D74A9A0C1}" type="pres">
      <dgm:prSet presAssocID="{0068BF96-69A9-479F-AB48-75A31036F0BB}" presName="spaceRect" presStyleCnt="0"/>
      <dgm:spPr/>
    </dgm:pt>
    <dgm:pt modelId="{057ECEBE-717C-48C4-A5F9-F0F5EF02D2F7}" type="pres">
      <dgm:prSet presAssocID="{0068BF96-69A9-479F-AB48-75A31036F0BB}" presName="parTx" presStyleLbl="revTx" presStyleIdx="2" presStyleCnt="3" custScaleX="99279" custScaleY="132864">
        <dgm:presLayoutVars>
          <dgm:chMax val="0"/>
          <dgm:chPref val="0"/>
        </dgm:presLayoutVars>
      </dgm:prSet>
      <dgm:spPr/>
    </dgm:pt>
  </dgm:ptLst>
  <dgm:cxnLst>
    <dgm:cxn modelId="{65F59832-4610-49D2-AB04-585115AB3F1E}" type="presOf" srcId="{6CC3FE1F-0263-4DFF-9EC6-BD499DEFA576}" destId="{EB90B27A-CD21-4E2C-BD29-FE5D8897EB2F}" srcOrd="0" destOrd="0" presId="urn:microsoft.com/office/officeart/2018/2/layout/IconVerticalSolidList"/>
    <dgm:cxn modelId="{E1D4BC44-1C3C-4968-8E57-8F33B8185CDE}" type="presOf" srcId="{0068BF96-69A9-479F-AB48-75A31036F0BB}" destId="{057ECEBE-717C-48C4-A5F9-F0F5EF02D2F7}" srcOrd="0" destOrd="0" presId="urn:microsoft.com/office/officeart/2018/2/layout/IconVerticalSolidList"/>
    <dgm:cxn modelId="{4F95E483-30C8-4363-81A0-3B33D9D09C61}" srcId="{39B06E66-058F-44FA-A961-8CC0FD0FC421}" destId="{6CC3FE1F-0263-4DFF-9EC6-BD499DEFA576}" srcOrd="0" destOrd="0" parTransId="{5F74C83A-BD72-4CE3-AC0C-BB19A602AAAF}" sibTransId="{1BFBC13C-DBA4-4BE4-B75F-F7A0CED2131F}"/>
    <dgm:cxn modelId="{9A1347A5-D257-4579-B15F-B157163B3B46}" srcId="{39B06E66-058F-44FA-A961-8CC0FD0FC421}" destId="{B9D45327-A68C-4A96-9E5E-A931C620AD4D}" srcOrd="1" destOrd="0" parTransId="{3C2F79CF-285B-4CF5-9918-159F11304239}" sibTransId="{FD26AE85-2067-4D2F-BA2D-C46CDB59ACFC}"/>
    <dgm:cxn modelId="{8F11BEBE-8872-4BB9-BFEB-E73D4E82A1AF}" type="presOf" srcId="{39B06E66-058F-44FA-A961-8CC0FD0FC421}" destId="{03357E3E-69EF-4FAF-BEF0-BD62CA0AF316}" srcOrd="0" destOrd="0" presId="urn:microsoft.com/office/officeart/2018/2/layout/IconVerticalSolidList"/>
    <dgm:cxn modelId="{AE9440E4-15C2-4020-B5AA-059AD29EBE0A}" srcId="{39B06E66-058F-44FA-A961-8CC0FD0FC421}" destId="{0068BF96-69A9-479F-AB48-75A31036F0BB}" srcOrd="2" destOrd="0" parTransId="{CF490B95-4A73-4BDD-BA0B-D31A8FA09108}" sibTransId="{2A6023D1-CAD3-4FF3-8A78-7424F45E9EF8}"/>
    <dgm:cxn modelId="{35F313F6-FCE5-45F6-BBEB-DF011B38E7B5}" type="presOf" srcId="{B9D45327-A68C-4A96-9E5E-A931C620AD4D}" destId="{83B90BA8-9ED7-4C0F-80C2-54FE887A9C3F}" srcOrd="0" destOrd="0" presId="urn:microsoft.com/office/officeart/2018/2/layout/IconVerticalSolidList"/>
    <dgm:cxn modelId="{10FE8C95-58F8-4CEF-B867-9BC2D53F5DAE}" type="presParOf" srcId="{03357E3E-69EF-4FAF-BEF0-BD62CA0AF316}" destId="{51216D0E-5C87-4560-A135-676F488A9980}" srcOrd="0" destOrd="0" presId="urn:microsoft.com/office/officeart/2018/2/layout/IconVerticalSolidList"/>
    <dgm:cxn modelId="{E127241A-04DB-48AC-924C-30BFFECF8238}" type="presParOf" srcId="{51216D0E-5C87-4560-A135-676F488A9980}" destId="{BC1DA320-F33A-4150-8B8C-E974397BA590}" srcOrd="0" destOrd="0" presId="urn:microsoft.com/office/officeart/2018/2/layout/IconVerticalSolidList"/>
    <dgm:cxn modelId="{872D95E9-3BF1-4DFB-A83B-7E6AEC1F67C0}" type="presParOf" srcId="{51216D0E-5C87-4560-A135-676F488A9980}" destId="{8D302D98-F425-44AD-98E9-4DB81E4F05DF}" srcOrd="1" destOrd="0" presId="urn:microsoft.com/office/officeart/2018/2/layout/IconVerticalSolidList"/>
    <dgm:cxn modelId="{47A89806-8596-47AF-A62E-4E9E74C538E9}" type="presParOf" srcId="{51216D0E-5C87-4560-A135-676F488A9980}" destId="{C241ADB4-2058-470F-82B3-23B574F933BC}" srcOrd="2" destOrd="0" presId="urn:microsoft.com/office/officeart/2018/2/layout/IconVerticalSolidList"/>
    <dgm:cxn modelId="{D87817A5-0BD7-416B-AD13-2ECDD7ACB0AE}" type="presParOf" srcId="{51216D0E-5C87-4560-A135-676F488A9980}" destId="{EB90B27A-CD21-4E2C-BD29-FE5D8897EB2F}" srcOrd="3" destOrd="0" presId="urn:microsoft.com/office/officeart/2018/2/layout/IconVerticalSolidList"/>
    <dgm:cxn modelId="{F6885465-6C2C-4E9E-A26E-339BB28A1A51}" type="presParOf" srcId="{03357E3E-69EF-4FAF-BEF0-BD62CA0AF316}" destId="{5B1B2ACA-72C8-4DB0-9087-DA926F245925}" srcOrd="1" destOrd="0" presId="urn:microsoft.com/office/officeart/2018/2/layout/IconVerticalSolidList"/>
    <dgm:cxn modelId="{1972B03F-E29C-467E-83F1-4E3E6DA8A0C0}" type="presParOf" srcId="{03357E3E-69EF-4FAF-BEF0-BD62CA0AF316}" destId="{5CC7042C-CDB5-40F2-B468-56D87BC5007F}" srcOrd="2" destOrd="0" presId="urn:microsoft.com/office/officeart/2018/2/layout/IconVerticalSolidList"/>
    <dgm:cxn modelId="{51CC948B-D35B-4BA3-8173-D284ECA04978}" type="presParOf" srcId="{5CC7042C-CDB5-40F2-B468-56D87BC5007F}" destId="{4F419CF8-5E18-4447-925B-017462A538BF}" srcOrd="0" destOrd="0" presId="urn:microsoft.com/office/officeart/2018/2/layout/IconVerticalSolidList"/>
    <dgm:cxn modelId="{4E4E343F-2175-4667-A298-7B4B5EDDE47B}" type="presParOf" srcId="{5CC7042C-CDB5-40F2-B468-56D87BC5007F}" destId="{99148E38-8DD9-4B28-8E91-F6229C6C836E}" srcOrd="1" destOrd="0" presId="urn:microsoft.com/office/officeart/2018/2/layout/IconVerticalSolidList"/>
    <dgm:cxn modelId="{00A9D3B9-919E-4BA1-AEBB-D83CFFB9D53F}" type="presParOf" srcId="{5CC7042C-CDB5-40F2-B468-56D87BC5007F}" destId="{D17055AA-C88E-4443-86B4-25BF5185616D}" srcOrd="2" destOrd="0" presId="urn:microsoft.com/office/officeart/2018/2/layout/IconVerticalSolidList"/>
    <dgm:cxn modelId="{D2E84B9C-133B-4DDF-8DBB-B9A4826D9958}" type="presParOf" srcId="{5CC7042C-CDB5-40F2-B468-56D87BC5007F}" destId="{83B90BA8-9ED7-4C0F-80C2-54FE887A9C3F}" srcOrd="3" destOrd="0" presId="urn:microsoft.com/office/officeart/2018/2/layout/IconVerticalSolidList"/>
    <dgm:cxn modelId="{727D369A-CDD5-41A2-8156-75F4F3B21CBD}" type="presParOf" srcId="{03357E3E-69EF-4FAF-BEF0-BD62CA0AF316}" destId="{C40AD074-36A5-4867-814C-E6577E70D194}" srcOrd="3" destOrd="0" presId="urn:microsoft.com/office/officeart/2018/2/layout/IconVerticalSolidList"/>
    <dgm:cxn modelId="{52D9DB27-78A1-403E-BB2A-997F52F179E3}" type="presParOf" srcId="{03357E3E-69EF-4FAF-BEF0-BD62CA0AF316}" destId="{901FD011-F9A2-41BE-9EFE-65C032C08ECB}" srcOrd="4" destOrd="0" presId="urn:microsoft.com/office/officeart/2018/2/layout/IconVerticalSolidList"/>
    <dgm:cxn modelId="{1C485CE7-838D-414A-856E-D9DB8A706ED7}" type="presParOf" srcId="{901FD011-F9A2-41BE-9EFE-65C032C08ECB}" destId="{F3CC0DA3-08B5-4D0A-96CB-41C8127A77F1}" srcOrd="0" destOrd="0" presId="urn:microsoft.com/office/officeart/2018/2/layout/IconVerticalSolidList"/>
    <dgm:cxn modelId="{1040935B-1DF9-4E23-8178-9BC595C6D169}" type="presParOf" srcId="{901FD011-F9A2-41BE-9EFE-65C032C08ECB}" destId="{F26290CE-FAE2-4D05-831F-B8D77B82067D}" srcOrd="1" destOrd="0" presId="urn:microsoft.com/office/officeart/2018/2/layout/IconVerticalSolidList"/>
    <dgm:cxn modelId="{B1A67F87-C82D-4DC7-9C93-71E1D411F93F}" type="presParOf" srcId="{901FD011-F9A2-41BE-9EFE-65C032C08ECB}" destId="{9B154825-C34F-47A2-9E9A-D51D74A9A0C1}" srcOrd="2" destOrd="0" presId="urn:microsoft.com/office/officeart/2018/2/layout/IconVerticalSolidList"/>
    <dgm:cxn modelId="{C189C99D-7407-4EFD-9A56-7C9BC3457B56}" type="presParOf" srcId="{901FD011-F9A2-41BE-9EFE-65C032C08ECB}" destId="{057ECEBE-717C-48C4-A5F9-F0F5EF02D2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DA320-F33A-4150-8B8C-E974397BA590}">
      <dsp:nvSpPr>
        <dsp:cNvPr id="0" name=""/>
        <dsp:cNvSpPr/>
      </dsp:nvSpPr>
      <dsp:spPr>
        <a:xfrm>
          <a:off x="0" y="3428"/>
          <a:ext cx="6336889" cy="5113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02D98-F425-44AD-98E9-4DB81E4F05DF}">
      <dsp:nvSpPr>
        <dsp:cNvPr id="0" name=""/>
        <dsp:cNvSpPr/>
      </dsp:nvSpPr>
      <dsp:spPr>
        <a:xfrm>
          <a:off x="79433" y="107835"/>
          <a:ext cx="395919" cy="302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0B27A-CD21-4E2C-BD29-FE5D8897EB2F}">
      <dsp:nvSpPr>
        <dsp:cNvPr id="0" name=""/>
        <dsp:cNvSpPr/>
      </dsp:nvSpPr>
      <dsp:spPr>
        <a:xfrm>
          <a:off x="554787" y="3428"/>
          <a:ext cx="5430347" cy="974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93" tIns="103093" rIns="103093" bIns="10309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Mobile App:</a:t>
          </a:r>
          <a:br>
            <a:rPr lang="en-IN" sz="2000" b="0" i="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1800" b="0" i="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Android Studio - Android app</a:t>
          </a:r>
          <a:br>
            <a:rPr lang="en-IN" sz="1800" b="0" i="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1800" b="0" i="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NodeJS - Server Environment</a:t>
          </a:r>
          <a:br>
            <a:rPr lang="en-IN" sz="1800" b="0" i="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1800" b="0" i="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 - Database</a:t>
          </a:r>
          <a:endParaRPr lang="en-US" sz="1800" kern="1200" dirty="0">
            <a:solidFill>
              <a:schemeClr val="bg2">
                <a:lumMod val="1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787" y="3428"/>
        <a:ext cx="5430347" cy="974104"/>
      </dsp:txXfrm>
    </dsp:sp>
    <dsp:sp modelId="{4F419CF8-5E18-4447-925B-017462A538BF}">
      <dsp:nvSpPr>
        <dsp:cNvPr id="0" name=""/>
        <dsp:cNvSpPr/>
      </dsp:nvSpPr>
      <dsp:spPr>
        <a:xfrm>
          <a:off x="0" y="1479354"/>
          <a:ext cx="6336889" cy="5113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48E38-8DD9-4B28-8E91-F6229C6C836E}">
      <dsp:nvSpPr>
        <dsp:cNvPr id="0" name=""/>
        <dsp:cNvSpPr/>
      </dsp:nvSpPr>
      <dsp:spPr>
        <a:xfrm>
          <a:off x="20820" y="1482214"/>
          <a:ext cx="513147" cy="505633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90BA8-9ED7-4C0F-80C2-54FE887A9C3F}">
      <dsp:nvSpPr>
        <dsp:cNvPr id="0" name=""/>
        <dsp:cNvSpPr/>
      </dsp:nvSpPr>
      <dsp:spPr>
        <a:xfrm>
          <a:off x="554787" y="1182608"/>
          <a:ext cx="5498586" cy="156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93" tIns="103093" rIns="103093" bIns="10309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Blockchain:</a:t>
          </a:r>
          <a:br>
            <a:rPr lang="en-IN" sz="2000" b="0" i="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1800" b="0" i="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Ethereum - Blockchain Network</a:t>
          </a:r>
          <a:br>
            <a:rPr lang="en-IN" sz="1800" b="0" i="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1800" b="0" i="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Solidity - Smart Contracts</a:t>
          </a:r>
          <a:br>
            <a:rPr lang="en-IN" sz="1800" b="0" i="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1800" b="0" i="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Ganache - Create private Ethereum blockchain to run tests</a:t>
          </a:r>
          <a:endParaRPr lang="en-US" sz="1800" kern="1200" dirty="0">
            <a:solidFill>
              <a:schemeClr val="bg2">
                <a:lumMod val="1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787" y="1182608"/>
        <a:ext cx="5498586" cy="1567597"/>
      </dsp:txXfrm>
    </dsp:sp>
    <dsp:sp modelId="{F3CC0DA3-08B5-4D0A-96CB-41C8127A77F1}">
      <dsp:nvSpPr>
        <dsp:cNvPr id="0" name=""/>
        <dsp:cNvSpPr/>
      </dsp:nvSpPr>
      <dsp:spPr>
        <a:xfrm>
          <a:off x="0" y="3115344"/>
          <a:ext cx="6336889" cy="5113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290CE-FAE2-4D05-831F-B8D77B82067D}">
      <dsp:nvSpPr>
        <dsp:cNvPr id="0" name=""/>
        <dsp:cNvSpPr/>
      </dsp:nvSpPr>
      <dsp:spPr>
        <a:xfrm flipV="1">
          <a:off x="143502" y="3261294"/>
          <a:ext cx="267783" cy="21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ECEBE-717C-48C4-A5F9-F0F5EF02D2F7}">
      <dsp:nvSpPr>
        <dsp:cNvPr id="0" name=""/>
        <dsp:cNvSpPr/>
      </dsp:nvSpPr>
      <dsp:spPr>
        <a:xfrm>
          <a:off x="574636" y="2955279"/>
          <a:ext cx="5466348" cy="1294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93" tIns="103093" rIns="103093" bIns="10309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74636" y="2955279"/>
        <a:ext cx="5466348" cy="1294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39C0-D2C6-4E17-A90F-C7BBC5E58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9E94E-EEEE-4297-B085-DAC6CB86F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EDE6-71D7-4662-9A00-4AE1259E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2A11B-6CEB-4315-B999-7FFCC3D5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E441-0CB4-47D2-8556-080B98EB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7AD27E-026E-4476-9E08-67DA689A60B7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46051-4FE0-4AF6-809B-0D3DA618F55C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BD3F-8DBB-47D2-9711-8325E87B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F1055-F49E-4AC4-AF98-8B03CFB0F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BC71-70A7-447F-84B0-107E61BC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B8F87-7FB8-4BE8-B81C-99124A39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81BA-D863-4BA3-B068-38796FA6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3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0FCAD-EFAB-4E55-9BD4-1859511C1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1CC53-5CB5-4DC1-9176-B12F53281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A39C-C983-4435-923D-05059367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4F13-2DC2-4525-92A4-E6B41CE5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18B0F-C7A2-413C-B64B-B6A92E19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3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ECD9-FD12-455C-9360-65BAF18F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9"/>
            <a:ext cx="10515600" cy="878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1E16-8E65-4543-913E-65053323B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310"/>
            <a:ext cx="10515600" cy="49546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3106-45F1-4EBE-A6CA-628D60D5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2932" y="6386237"/>
            <a:ext cx="1986447" cy="365125"/>
          </a:xfrm>
        </p:spPr>
        <p:txBody>
          <a:bodyPr/>
          <a:lstStyle/>
          <a:p>
            <a:r>
              <a:rPr lang="en-US"/>
              <a:t>BCDV 1001 - </a:t>
            </a:r>
            <a:fld id="{65F28077-7188-48C5-8679-2287FAC952E9}" type="datetime1">
              <a:rPr lang="en-US" smtClean="0"/>
              <a:pPr/>
              <a:t>8/19/22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48BE1-B5A8-4A02-A7AF-397FC298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2E577D64-876D-4CF4-8279-D38295809D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7" y="5788459"/>
            <a:ext cx="2486031" cy="87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7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188F-1DF7-48DE-9CEC-27995FC4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6E7FC-484F-456E-9B90-3DEE693B8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D0C6-BC77-4D79-8D4D-DE53A39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C40F-F456-4EFE-B93B-34F1E0C2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F35D-2E65-4AFE-9A91-00AE96F1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0F6C-C329-446B-A93A-7DF7A8E7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52ED-0BC8-40E0-9997-3F7A910F9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0E837-791A-44F9-82FA-985BB5324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B587E-E9AA-4A9B-9E40-AB83119E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F6A9B-0B56-4C37-B551-22B0D39C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CF9FC-BE6B-4FA4-9728-A55995D3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DC1A-BD2D-415B-B564-BEF42214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0A588-E554-4A14-852E-AFFCAA04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AD13E-5D6D-44F1-A3DF-3A3BA293C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E003C-3438-4317-BD7B-97F3CAC46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B3448-4782-4B56-9EA2-A0176040F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9A67F-F792-411F-9824-631F3A0C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DD1AD-0E66-4CBA-9546-06D14C56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96DF5-9C93-4367-AA63-51EA4651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8C23-8D65-44A6-BFBE-98446AE7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0A7F6-EEA3-4ABF-90B7-73697A20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A1BC5-187F-49D7-9071-24CBD753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927A4-6A5F-4319-A215-67B14291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8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7E348-8297-4487-9A38-20C9FA89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AB50F-C755-4DF3-9185-A9A6FB17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8F55-5E81-4AD8-8AFC-C7B41F6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38DD-7BB1-46C0-86AD-4B095589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198A-68C4-40BE-BE62-0CA41E44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9B3CB-B3D1-4FA3-B4CC-99314AF37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BEDCA-6A74-419B-B9B3-6231DCF9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80387-D6A4-47D4-9184-4EA78512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37CDA-07D5-4AFB-98CF-F748CF4C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7209-C244-44BB-BD2F-67CD5DAA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F2929-E308-4578-9643-4CF96231F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3760A-6FC6-4F5E-9B16-698BD37F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C51AF-B3E8-4D9D-A3D7-A2A7407B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CD88C-0883-4A84-9968-0175A2EB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26C84-851A-46AD-BD0C-8E1E73DF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F15D6-46B6-434C-88B8-B6536B88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81A90-490C-4415-88B6-7365B1CE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3754-55B3-4E36-A62F-6CC98DD14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480E-1650-438F-8993-53F7B13A9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B37F-2DC0-43BD-9494-FDA12A30C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injalAshra" TargetMode="External"/><Relationship Id="rId3" Type="http://schemas.openxmlformats.org/officeDocument/2006/relationships/image" Target="../media/image18.svg"/><Relationship Id="rId7" Type="http://schemas.openxmlformats.org/officeDocument/2006/relationships/hyperlink" Target="https://www.linkedin.com/in/kinjalashra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Kinjalashra098@gmail.com" TargetMode="External"/><Relationship Id="rId5" Type="http://schemas.openxmlformats.org/officeDocument/2006/relationships/hyperlink" Target="https://github.com/amandeeprich" TargetMode="External"/><Relationship Id="rId4" Type="http://schemas.openxmlformats.org/officeDocument/2006/relationships/hyperlink" Target="mailto:amandeeprich@gmail.com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F172F-7F82-AA23-939E-1C3F8655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23768"/>
            <a:ext cx="4152900" cy="2809875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18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EB6123-CC39-0B9B-A55B-36EF9E8A1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4" r="584"/>
          <a:stretch/>
        </p:blipFill>
        <p:spPr>
          <a:xfrm>
            <a:off x="7426360" y="1409700"/>
            <a:ext cx="3253707" cy="4286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B2A05F-08CA-C15F-91D7-C5EC5D300B29}"/>
              </a:ext>
            </a:extLst>
          </p:cNvPr>
          <p:cNvSpPr txBox="1"/>
          <p:nvPr/>
        </p:nvSpPr>
        <p:spPr>
          <a:xfrm>
            <a:off x="689218" y="3429000"/>
            <a:ext cx="413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A Blockchain solution for identifying counterfeit products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4388D-B90C-69A9-D52D-211416F2C291}"/>
              </a:ext>
            </a:extLst>
          </p:cNvPr>
          <p:cNvSpPr txBox="1"/>
          <p:nvPr/>
        </p:nvSpPr>
        <p:spPr>
          <a:xfrm>
            <a:off x="4535071" y="5777210"/>
            <a:ext cx="1821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BCDV - 1014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B98467-A15C-7A48-8553-FA25A6B48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3" y="2314355"/>
            <a:ext cx="3619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49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A457-EE7B-91D7-A610-A3B54FF7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C3283-C5A4-AE7B-5156-393D79154BF1}"/>
              </a:ext>
            </a:extLst>
          </p:cNvPr>
          <p:cNvSpPr txBox="1"/>
          <p:nvPr/>
        </p:nvSpPr>
        <p:spPr>
          <a:xfrm>
            <a:off x="838200" y="1690688"/>
            <a:ext cx="8305800" cy="289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technology is used to detect fake products. Furthermore, the information is encoded into a QR code.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scan QR codes assigned to a product and can get all the information like transaction history, current owner based on which end-user can check whether the product is genuine or not.</a:t>
            </a:r>
          </a:p>
        </p:txBody>
      </p:sp>
      <p:pic>
        <p:nvPicPr>
          <p:cNvPr id="1026" name="Picture 2" descr="Summary Icon Vector Sign and Symbol Isolated on White Background Stock  Vector - Illustration of handout, isolated: 133803760">
            <a:extLst>
              <a:ext uri="{FF2B5EF4-FFF2-40B4-BE49-F238E27FC236}">
                <a16:creationId xmlns:a16="http://schemas.microsoft.com/office/drawing/2014/main" id="{B5EB2389-B78B-E1D3-6436-4381A557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886502"/>
            <a:ext cx="2609180" cy="3113010"/>
          </a:xfrm>
          <a:prstGeom prst="rect">
            <a:avLst/>
          </a:prstGeom>
          <a:noFill/>
          <a:effectLst>
            <a:outerShdw blurRad="239552" dist="229413" dir="3684615" sx="41952" sy="41952" algn="ctr" rotWithShape="0">
              <a:srgbClr val="000000">
                <a:alpha val="82302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CC154E-690F-E276-F776-5DA5F3BDB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919" y="34145"/>
            <a:ext cx="1336588" cy="46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8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4D014-2EDB-A0B9-8172-CA8E1C42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98" y="211667"/>
            <a:ext cx="5238466" cy="32173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b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000" b="1" dirty="0"/>
            </a:br>
            <a:br>
              <a:rPr lang="en-US" sz="6000" b="1" dirty="0"/>
            </a:br>
            <a:r>
              <a:rPr lang="en-US" sz="6700" b="1" kern="1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  <p:sp>
        <p:nvSpPr>
          <p:cNvPr id="50" name="Freeform: Shape 4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Graphic 28" descr="Handshake">
            <a:extLst>
              <a:ext uri="{FF2B5EF4-FFF2-40B4-BE49-F238E27FC236}">
                <a16:creationId xmlns:a16="http://schemas.microsoft.com/office/drawing/2014/main" id="{4D16437E-FB10-8621-4D5E-1BDE6D935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F130BF-9057-60D1-1C96-4B77B2A77DF4}"/>
              </a:ext>
            </a:extLst>
          </p:cNvPr>
          <p:cNvSpPr txBox="1"/>
          <p:nvPr/>
        </p:nvSpPr>
        <p:spPr>
          <a:xfrm>
            <a:off x="496824" y="5470267"/>
            <a:ext cx="11598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Amandeep Kaur Bal </a:t>
            </a:r>
          </a:p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amandeeprich@gmail.com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IN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IN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www.linkedin.com</a:t>
            </a:r>
            <a:r>
              <a:rPr lang="en-IN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/in/</a:t>
            </a:r>
            <a:r>
              <a:rPr lang="en-IN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amandeep-kaur-bal</a:t>
            </a:r>
            <a:r>
              <a:rPr lang="en-IN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https://github.com/amandeeprich"/>
              </a:rPr>
              <a:t>https://github.com/amandeeprich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Kinjal </a:t>
            </a:r>
            <a:r>
              <a:rPr lang="en-IN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Ashra</a:t>
            </a: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Kinjalashra098@gmail.com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https://www.linkedin.com/in/kinjalashra/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8" tooltip="https://github.com/kinjalashra"/>
              </a:rPr>
              <a:t>https://github.com/KinjalAshra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IN" dirty="0"/>
            </a:br>
            <a:endParaRPr lang="en-IN" dirty="0"/>
          </a:p>
          <a:p>
            <a:pPr algn="ctr"/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63942-76AB-8DEF-B338-5067ACAADB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836" y="152941"/>
            <a:ext cx="1346795" cy="4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18BD-9C0A-E797-35C7-1F8AE14E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About Us:</a:t>
            </a:r>
          </a:p>
        </p:txBody>
      </p:sp>
      <p:pic>
        <p:nvPicPr>
          <p:cNvPr id="5" name="Picture 4" descr="A person taking a selfie&#10;&#10;Description automatically generated">
            <a:extLst>
              <a:ext uri="{FF2B5EF4-FFF2-40B4-BE49-F238E27FC236}">
                <a16:creationId xmlns:a16="http://schemas.microsoft.com/office/drawing/2014/main" id="{E9FCAA0C-2675-8743-56F4-6A3FC6CEE2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1" y="1729374"/>
            <a:ext cx="1728865" cy="2097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A43269-0611-9B70-B588-3DCE962E039F}"/>
              </a:ext>
            </a:extLst>
          </p:cNvPr>
          <p:cNvSpPr txBox="1"/>
          <p:nvPr/>
        </p:nvSpPr>
        <p:spPr>
          <a:xfrm>
            <a:off x="3338945" y="1729374"/>
            <a:ext cx="8135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Kinjal Ashra</a:t>
            </a:r>
            <a:b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Postgrad Blockchain development student at George Brown College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completed my Bachelor’s in Electronics and Telecommunication 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about 3 years of experience as a Software Engineer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C33A1-1079-D046-4034-4D059A8AC790}"/>
              </a:ext>
            </a:extLst>
          </p:cNvPr>
          <p:cNvSpPr txBox="1"/>
          <p:nvPr/>
        </p:nvSpPr>
        <p:spPr>
          <a:xfrm>
            <a:off x="3338945" y="4323482"/>
            <a:ext cx="790114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Amandeep Kaur Bal</a:t>
            </a:r>
          </a:p>
          <a:p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Postgrad Blockchain development Student at George brown college</a:t>
            </a:r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completed my bachelor's in information technology in 2020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2021, I have done post graduate diploma in project management from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anadore college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about one year experience as IT project manager</a:t>
            </a:r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FD701-2AFF-A1A4-94BE-8D353F5E9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1" y="4187366"/>
            <a:ext cx="1728865" cy="2097038"/>
          </a:xfrm>
          <a:prstGeom prst="rect">
            <a:avLst/>
          </a:prstGeom>
          <a:effectLst>
            <a:glow rad="76200">
              <a:schemeClr val="bg2">
                <a:lumMod val="10000"/>
                <a:alpha val="86000"/>
              </a:schemeClr>
            </a:glow>
            <a:outerShdw blurRad="50800" dist="50800" dir="5400000" algn="ctr" rotWithShape="0">
              <a:srgbClr val="000000">
                <a:alpha val="6200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83EEDC-ECF2-BE8E-D669-5E3D40063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722" y="114110"/>
            <a:ext cx="1452156" cy="4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DAF7-616D-A16C-E8C0-2C10224F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1D07E-CCA9-5426-9EC4-16357B29819C}"/>
              </a:ext>
            </a:extLst>
          </p:cNvPr>
          <p:cNvSpPr txBox="1"/>
          <p:nvPr/>
        </p:nvSpPr>
        <p:spPr>
          <a:xfrm>
            <a:off x="838200" y="2854471"/>
            <a:ext cx="663137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the buyer recognize whether the brand and product is trustworthy or not?</a:t>
            </a:r>
          </a:p>
        </p:txBody>
      </p:sp>
      <p:pic>
        <p:nvPicPr>
          <p:cNvPr id="1028" name="Picture 4" descr="Problem - Logo Problem Png, Transparent Png - kindpng">
            <a:extLst>
              <a:ext uri="{FF2B5EF4-FFF2-40B4-BE49-F238E27FC236}">
                <a16:creationId xmlns:a16="http://schemas.microsoft.com/office/drawing/2014/main" id="{55AA07C7-2619-89A2-C77B-5AA96F5E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66" y="1920894"/>
            <a:ext cx="2330038" cy="262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AB9718-D54C-30FA-F5E1-7EC0F9A28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553" y="135701"/>
            <a:ext cx="1506494" cy="4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3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DB68-21B4-CE6F-B947-B58DEFB1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745"/>
            <a:ext cx="7128164" cy="1094944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4E865-6F19-12BF-0DC7-BA41245E6D67}"/>
              </a:ext>
            </a:extLst>
          </p:cNvPr>
          <p:cNvSpPr txBox="1"/>
          <p:nvPr/>
        </p:nvSpPr>
        <p:spPr>
          <a:xfrm>
            <a:off x="838200" y="1690688"/>
            <a:ext cx="69995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Counterfeit products are detected using a QR code scanner, where a QR code of the product is linked to a Blockchain.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this system may be used to store product details and generated unique code of that product as blocks in the database. 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code matches, it will give a notification to the customer, otherwise it will give the notification to the customer that the product is fake.</a:t>
            </a:r>
            <a:br>
              <a:rPr lang="en-US" sz="2400" kern="120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</a:br>
            <a:endParaRPr lang="en-IN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50" name="Picture 2" descr="Solution Logo Vector Art, Icons, and Graphics for Free Download">
            <a:extLst>
              <a:ext uri="{FF2B5EF4-FFF2-40B4-BE49-F238E27FC236}">
                <a16:creationId xmlns:a16="http://schemas.microsoft.com/office/drawing/2014/main" id="{C2083D68-A8C4-E674-0FDB-1C2F01670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30" y="2042554"/>
            <a:ext cx="2946070" cy="318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84E9A9-01A3-B17F-7D10-4E2176059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21" y="114517"/>
            <a:ext cx="1527958" cy="48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4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D6B5-F785-3F48-A2AD-C2DA3580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B2857-0D64-49D7-A65F-279AC9926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6" r="1" b="1"/>
          <a:stretch/>
        </p:blipFill>
        <p:spPr>
          <a:xfrm>
            <a:off x="714480" y="1690688"/>
            <a:ext cx="10763040" cy="44635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8E40E2-4CD5-2F13-7DF2-1E01806D1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55" y="132889"/>
            <a:ext cx="1384089" cy="4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75C3-B6E8-532D-A404-2633B81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application will work:</a:t>
            </a:r>
          </a:p>
        </p:txBody>
      </p:sp>
      <p:pic>
        <p:nvPicPr>
          <p:cNvPr id="11266" name="Picture 2" descr="Review: QR Code Solutions for Anti-counterfeiting, with Examples">
            <a:extLst>
              <a:ext uri="{FF2B5EF4-FFF2-40B4-BE49-F238E27FC236}">
                <a16:creationId xmlns:a16="http://schemas.microsoft.com/office/drawing/2014/main" id="{103C4A39-E06B-48E2-D8C1-3DD7B8DD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006930"/>
            <a:ext cx="10160000" cy="39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126014-25D1-93C5-37B5-2462BE5C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911" y="48883"/>
            <a:ext cx="1384089" cy="4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BD8F-F219-FBDB-62BF-296E1683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8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10583-1A9A-C075-143C-CEB4FB9EFB79}"/>
              </a:ext>
            </a:extLst>
          </p:cNvPr>
          <p:cNvSpPr txBox="1"/>
          <p:nvPr/>
        </p:nvSpPr>
        <p:spPr>
          <a:xfrm>
            <a:off x="838200" y="1963875"/>
            <a:ext cx="6346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 the loss in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Flexible.</a:t>
            </a:r>
          </a:p>
          <a:p>
            <a:endParaRPr lang="en-I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rovides a secure and trusted tracking system from one end to another end.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5727F-5C5C-B4C8-24E2-BBB70D965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31" y="83128"/>
            <a:ext cx="1360338" cy="478078"/>
          </a:xfrm>
          <a:prstGeom prst="rect">
            <a:avLst/>
          </a:prstGeom>
        </p:spPr>
      </p:pic>
      <p:pic>
        <p:nvPicPr>
          <p:cNvPr id="7174" name="Picture 6" descr="Project benefits: what are they and how to manage them - Twproject: project  management software,resource management, time tracking, planning, Gantt,  kanban">
            <a:extLst>
              <a:ext uri="{FF2B5EF4-FFF2-40B4-BE49-F238E27FC236}">
                <a16:creationId xmlns:a16="http://schemas.microsoft.com/office/drawing/2014/main" id="{03015974-DDC7-9B42-4BAC-25C66DC72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540" y="1543792"/>
            <a:ext cx="5007429" cy="2814452"/>
          </a:xfrm>
          <a:prstGeom prst="rect">
            <a:avLst/>
          </a:prstGeom>
          <a:noFill/>
          <a:effectLst>
            <a:outerShdw blurRad="117382" dist="50800" dir="5400000" sx="37000" sy="37000" algn="ctr" rotWithShape="0">
              <a:srgbClr val="000000">
                <a:alpha val="47121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28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72DC8-60C7-DA08-3A40-0BB47B42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4654296" cy="6857997"/>
          </a:xfr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      </a:t>
            </a:r>
            <a:r>
              <a:rPr lang="en-US" sz="3100" b="1" i="0" kern="1200" dirty="0">
                <a:solidFill>
                  <a:schemeClr val="bg2">
                    <a:lumMod val="10000"/>
                  </a:schemeClr>
                </a:solidFill>
                <a:effectLst/>
                <a:latin typeface="+mj-lt"/>
                <a:ea typeface="+mj-ea"/>
                <a:cs typeface="+mj-cs"/>
              </a:rPr>
              <a:t>Built With</a:t>
            </a:r>
            <a:b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extBox 2">
            <a:extLst>
              <a:ext uri="{FF2B5EF4-FFF2-40B4-BE49-F238E27FC236}">
                <a16:creationId xmlns:a16="http://schemas.microsoft.com/office/drawing/2014/main" id="{74228AFD-2A86-0C8E-8AD5-9E43D08F3F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214634"/>
              </p:ext>
            </p:extLst>
          </p:nvPr>
        </p:nvGraphicFramePr>
        <p:xfrm>
          <a:off x="5093110" y="1946787"/>
          <a:ext cx="6336890" cy="4252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A544C0C-51DC-B7E9-0023-A0715FB670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295" y="101544"/>
            <a:ext cx="1345186" cy="3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9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3917-FF0D-5DC0-494C-57179EA9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Restrictions: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" name="Graphic 2" descr="Warning">
            <a:extLst>
              <a:ext uri="{FF2B5EF4-FFF2-40B4-BE49-F238E27FC236}">
                <a16:creationId xmlns:a16="http://schemas.microsoft.com/office/drawing/2014/main" id="{7BAD5DA2-CAD9-A585-E16A-F9F717DDD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456" y="1690688"/>
            <a:ext cx="2562657" cy="256265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91A52-D08C-15AE-CFCB-54C9ED70EB32}"/>
              </a:ext>
            </a:extLst>
          </p:cNvPr>
          <p:cNvSpPr txBox="1"/>
          <p:nvPr/>
        </p:nvSpPr>
        <p:spPr>
          <a:xfrm>
            <a:off x="4325784" y="1690688"/>
            <a:ext cx="6098344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000"/>
              <a:tabLst>
                <a:tab pos="457200" algn="l"/>
              </a:tabLst>
            </a:pPr>
            <a:endParaRPr lang="en-IN" sz="240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 that have already been manufactured prior to today cannot be tracked.</a:t>
            </a:r>
          </a:p>
          <a:p>
            <a:pPr lvl="0">
              <a:spcBef>
                <a:spcPts val="300"/>
              </a:spcBef>
              <a:buSzPts val="1000"/>
              <a:tabLst>
                <a:tab pos="457200" algn="l"/>
              </a:tabLst>
            </a:pPr>
            <a:endParaRPr lang="en-IN" sz="240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currently depend on the company to register with our services.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49122-9708-DC25-6D5C-E6683E36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92" y="64007"/>
            <a:ext cx="1395964" cy="49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9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375623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SemiBold"/>
        <a:ea typeface=""/>
        <a:cs typeface=""/>
      </a:majorFont>
      <a:minorFont>
        <a:latin typeface="Montserra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C34CD20163444C80140858A69A20EA" ma:contentTypeVersion="10" ma:contentTypeDescription="Create a new document." ma:contentTypeScope="" ma:versionID="485fd205f304f5273ad98849672bdb42">
  <xsd:schema xmlns:xsd="http://www.w3.org/2001/XMLSchema" xmlns:xs="http://www.w3.org/2001/XMLSchema" xmlns:p="http://schemas.microsoft.com/office/2006/metadata/properties" xmlns:ns2="fab2c40b-df2f-4364-8750-1aeca8af2db7" targetNamespace="http://schemas.microsoft.com/office/2006/metadata/properties" ma:root="true" ma:fieldsID="43cbfc37ad3a29673e723427a807e24a" ns2:_="">
    <xsd:import namespace="fab2c40b-df2f-4364-8750-1aeca8af2d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2c40b-df2f-4364-8750-1aeca8af2d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454A22-C550-45D6-B475-E6BB1B4CCF66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fab2c40b-df2f-4364-8750-1aeca8af2db7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1B0126C-1DFC-493F-8A16-52FECCF5B9C4}">
  <ds:schemaRefs>
    <ds:schemaRef ds:uri="fab2c40b-df2f-4364-8750-1aeca8af2d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F8D0BD2-9CCA-425A-8C8D-9167396AC4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440</Words>
  <Application>Microsoft Macintosh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Montserrat Medium</vt:lpstr>
      <vt:lpstr>Montserrat SemiBold</vt:lpstr>
      <vt:lpstr>Symbol</vt:lpstr>
      <vt:lpstr>Times New Roman</vt:lpstr>
      <vt:lpstr>Office Theme</vt:lpstr>
      <vt:lpstr>         </vt:lpstr>
      <vt:lpstr>About Us:</vt:lpstr>
      <vt:lpstr>Problem:</vt:lpstr>
      <vt:lpstr>Solution:</vt:lpstr>
      <vt:lpstr>System Architecture:</vt:lpstr>
      <vt:lpstr>How the application will work:</vt:lpstr>
      <vt:lpstr>Benefits:</vt:lpstr>
      <vt:lpstr>           Built With      </vt:lpstr>
      <vt:lpstr>Restrictions:</vt:lpstr>
      <vt:lpstr>Summary</vt:lpstr>
      <vt:lpstr>     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BCDV1001 (31 Jan 2022)</dc:title>
  <dc:creator>Nathan Harley</dc:creator>
  <cp:lastModifiedBy>Simranjitsingh Ajitpalsingh Bal</cp:lastModifiedBy>
  <cp:revision>172</cp:revision>
  <dcterms:created xsi:type="dcterms:W3CDTF">2022-01-28T03:22:18Z</dcterms:created>
  <dcterms:modified xsi:type="dcterms:W3CDTF">2022-08-19T19:28:00Z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0x010100EFC34CD20163444C80140858A69A20EA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