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46E838D-95DA-4E12-A37B-A3E3CDDA266C}">
  <a:tblStyle styleId="{D46E838D-95DA-4E12-A37B-A3E3CDDA266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673c8e0752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673c8e0752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673c8e0752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673c8e0752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674ac61fc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674ac61fc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6a39e7732f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6a39e7732f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673c8e0752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673c8e0752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673c8e0752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673c8e0752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6a39e7732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6a39e7732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673c8e0752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673c8e0752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673c8e0752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673c8e0752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673c8e0752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673c8e0752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673c8e0752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673c8e0752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673c8e0752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673c8e0752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673c8e0752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673c8e0752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github.com/amandeepsandhu13/docintel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CE5CD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744575"/>
            <a:ext cx="8520600" cy="142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DocIntel: AI-Powered Document Analyzer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286650"/>
            <a:ext cx="8520600" cy="15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Automate Document Understanding with Azure AI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50">
                <a:solidFill>
                  <a:schemeClr val="dk1"/>
                </a:solidFill>
              </a:rPr>
              <a:t>Developers</a:t>
            </a:r>
            <a:endParaRPr sz="305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Amandeep Sandhu &amp; Sanskriti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CE5CD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 Future Enhancements</a:t>
            </a:r>
            <a:endParaRPr sz="2400"/>
          </a:p>
        </p:txBody>
      </p:sp>
      <p:sp>
        <p:nvSpPr>
          <p:cNvPr id="108" name="Google Shape;108;p22"/>
          <p:cNvSpPr txBox="1"/>
          <p:nvPr/>
        </p:nvSpPr>
        <p:spPr>
          <a:xfrm>
            <a:off x="311700" y="1273150"/>
            <a:ext cx="8208300" cy="32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🔮 Named Entity Recognition (NER) on unstructured text</a:t>
            </a:r>
            <a:br>
              <a:rPr lang="en" sz="1800"/>
            </a:b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🔮 Entity highlight on UI</a:t>
            </a:r>
            <a:br>
              <a:rPr lang="en" sz="1800"/>
            </a:b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🔮 Full document summarization</a:t>
            </a:r>
            <a:br>
              <a:rPr lang="en" sz="1800"/>
            </a:b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🔮 Advanced semantic search across documents</a:t>
            </a:r>
            <a:br>
              <a:rPr lang="en" sz="1800"/>
            </a:b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🔮 Document version comparisons</a:t>
            </a:r>
            <a:br>
              <a:rPr lang="en" sz="1800"/>
            </a:b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🔮 User feedback loop to improve ML pipeline</a:t>
            </a:r>
            <a:endParaRPr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CE5CD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Target Users</a:t>
            </a:r>
            <a:endParaRPr sz="2400"/>
          </a:p>
        </p:txBody>
      </p:sp>
      <p:sp>
        <p:nvSpPr>
          <p:cNvPr id="114" name="Google Shape;114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📑 Legal teams (contract analysis)</a:t>
            </a:r>
            <a:br>
              <a:rPr lang="en"/>
            </a:b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💼 HR departments (offer letters, compliance)</a:t>
            </a:r>
            <a:br>
              <a:rPr lang="en"/>
            </a:b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📄 Finance teams (invoices, audits)</a:t>
            </a:r>
            <a:br>
              <a:rPr lang="en"/>
            </a:b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📊 Enterprise document intelligence solutions</a:t>
            </a:r>
            <a:br>
              <a:rPr lang="en"/>
            </a:b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🏢 Consulting &amp; AI-powered automation providers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CE5CD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</a:t>
            </a:r>
            <a:endParaRPr/>
          </a:p>
        </p:txBody>
      </p:sp>
      <p:sp>
        <p:nvSpPr>
          <p:cNvPr id="120" name="Google Shape;120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/>
              <a:t>File Upload → Analyze → Auto-Chunk → Display → Q&amp;A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t/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/>
              <a:t>[ Chunk Viewer] → [ Ask a Question] → [ Get Answer]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br>
              <a:rPr lang="en"/>
            </a:b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CE5CD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Project Demo</a:t>
            </a:r>
            <a:endParaRPr sz="2400"/>
          </a:p>
        </p:txBody>
      </p:sp>
      <p:sp>
        <p:nvSpPr>
          <p:cNvPr id="126" name="Google Shape;126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GitHub repo link: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https://github.com/amandeepsandhu13/docintel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Demo : please watch </a:t>
            </a:r>
            <a:r>
              <a:rPr lang="en"/>
              <a:t>video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CE5CD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6"/>
          <p:cNvSpPr txBox="1"/>
          <p:nvPr>
            <p:ph idx="1" type="body"/>
          </p:nvPr>
        </p:nvSpPr>
        <p:spPr>
          <a:xfrm>
            <a:off x="1135650" y="1848600"/>
            <a:ext cx="6607500" cy="179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Thank you for reviewing our project!</a:t>
            </a:r>
            <a:br>
              <a:rPr lang="en"/>
            </a:b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Let’s responsibly automate document understanding with AI.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CE5CD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/>
              <a:t>Manual document analysis is time-consuming, error-prone, and inconsistent.</a:t>
            </a:r>
            <a:br>
              <a:rPr lang="en"/>
            </a:b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/>
              <a:t>Business/legal/financial documents often come unstructured or scanned.</a:t>
            </a:r>
            <a:br>
              <a:rPr lang="en"/>
            </a:b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/>
              <a:t>Enterprises lack tools to extract meaningful, structured insights from files.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br>
              <a:rPr lang="en"/>
            </a:b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CE5CD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/>
              <a:t> Project Overview</a:t>
            </a:r>
            <a:endParaRPr sz="3000"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Project Name:</a:t>
            </a:r>
            <a:r>
              <a:rPr lang="en">
                <a:solidFill>
                  <a:schemeClr val="dk1"/>
                </a:solidFill>
              </a:rPr>
              <a:t> DocIntel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Goal:</a:t>
            </a:r>
            <a:r>
              <a:rPr lang="en">
                <a:solidFill>
                  <a:schemeClr val="dk1"/>
                </a:solidFill>
              </a:rPr>
              <a:t> Intelligent document analysis using AI + Azure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Use Case:</a:t>
            </a:r>
            <a:r>
              <a:rPr lang="en">
                <a:solidFill>
                  <a:schemeClr val="dk1"/>
                </a:solidFill>
              </a:rPr>
              <a:t> Legal, HR, Financial document extraction and Q&amp;A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CE5CD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Solution Overview</a:t>
            </a:r>
            <a:endParaRPr sz="2400"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✅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b="1" lang="en">
                <a:solidFill>
                  <a:schemeClr val="dk1"/>
                </a:solidFill>
              </a:rPr>
              <a:t>Azure Form Recognizer</a:t>
            </a:r>
            <a:r>
              <a:rPr lang="en">
                <a:solidFill>
                  <a:schemeClr val="dk1"/>
                </a:solidFill>
              </a:rPr>
              <a:t> to extract structured data (Key-Value pairs, tables)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✅ </a:t>
            </a:r>
            <a:r>
              <a:rPr b="1" lang="en">
                <a:solidFill>
                  <a:schemeClr val="dk1"/>
                </a:solidFill>
              </a:rPr>
              <a:t>Azure OpenAI</a:t>
            </a:r>
            <a:r>
              <a:rPr lang="en">
                <a:solidFill>
                  <a:schemeClr val="dk1"/>
                </a:solidFill>
              </a:rPr>
              <a:t> embeddings to chunk &amp; semantically analyze text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✅ </a:t>
            </a:r>
            <a:r>
              <a:rPr b="1" lang="en">
                <a:solidFill>
                  <a:schemeClr val="dk1"/>
                </a:solidFill>
              </a:rPr>
              <a:t>Custom Spring Boot backend</a:t>
            </a:r>
            <a:r>
              <a:rPr lang="en">
                <a:solidFill>
                  <a:schemeClr val="dk1"/>
                </a:solidFill>
              </a:rPr>
              <a:t> to orchestrate the pipeline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✅ </a:t>
            </a:r>
            <a:r>
              <a:rPr b="1" lang="en">
                <a:solidFill>
                  <a:schemeClr val="dk1"/>
                </a:solidFill>
              </a:rPr>
              <a:t>Angular frontend</a:t>
            </a:r>
            <a:r>
              <a:rPr lang="en">
                <a:solidFill>
                  <a:schemeClr val="dk1"/>
                </a:solidFill>
              </a:rPr>
              <a:t> to present results interactively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CE5CD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Full System Architecture</a:t>
            </a:r>
            <a:endParaRPr sz="2400"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00000"/>
                </a:solidFill>
              </a:rPr>
              <a:t>Azure Form Recognizer (Document Intelligence)</a:t>
            </a:r>
            <a:br>
              <a:rPr b="1" lang="en">
                <a:solidFill>
                  <a:srgbClr val="000000"/>
                </a:solidFill>
              </a:rPr>
            </a:br>
            <a:endParaRPr b="1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00000"/>
                </a:solidFill>
              </a:rPr>
              <a:t>Azure OpenAI (Embeddings, GPT-4 Turbo)</a:t>
            </a:r>
            <a:br>
              <a:rPr b="1" lang="en">
                <a:solidFill>
                  <a:srgbClr val="000000"/>
                </a:solidFill>
              </a:rPr>
            </a:br>
            <a:endParaRPr b="1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00000"/>
                </a:solidFill>
              </a:rPr>
              <a:t>Spring Boot REST API</a:t>
            </a:r>
            <a:br>
              <a:rPr b="1" lang="en">
                <a:solidFill>
                  <a:srgbClr val="000000"/>
                </a:solidFill>
              </a:rPr>
            </a:br>
            <a:endParaRPr b="1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00000"/>
                </a:solidFill>
              </a:rPr>
              <a:t>Angular 17 Frontend</a:t>
            </a:r>
            <a:br>
              <a:rPr b="1" lang="en">
                <a:solidFill>
                  <a:srgbClr val="000000"/>
                </a:solidFill>
              </a:rPr>
            </a:br>
            <a:endParaRPr b="1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00000"/>
                </a:solidFill>
              </a:rPr>
              <a:t>Enhanced Chunking Logic</a:t>
            </a:r>
            <a:br>
              <a:rPr b="1" lang="en">
                <a:solidFill>
                  <a:srgbClr val="000000"/>
                </a:solidFill>
              </a:rPr>
            </a:br>
            <a:endParaRPr b="1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00000"/>
                </a:solidFill>
              </a:rPr>
              <a:t>Real-Time Q&amp;A via chunk-based question answering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CE5CD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3425" y="152400"/>
            <a:ext cx="5057149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CE5CD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Key Features</a:t>
            </a:r>
            <a:endParaRPr sz="2400"/>
          </a:p>
        </p:txBody>
      </p:sp>
      <p:sp>
        <p:nvSpPr>
          <p:cNvPr id="90" name="Google Shape;90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🔥 AI-powered adaptive chunking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🔥 Embedding-based chunk similarity merging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🔥 Document type flexibility: invoices, contracts, HR letters, NDAs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🔥 Q&amp;A on specific document sections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🔥 Works on scanned images + PDFs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🔥 Clean frontend with interactive UX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CE5CD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Tech Stack</a:t>
            </a:r>
            <a:endParaRPr sz="2400"/>
          </a:p>
        </p:txBody>
      </p:sp>
      <p:graphicFrame>
        <p:nvGraphicFramePr>
          <p:cNvPr id="96" name="Google Shape;96;p20"/>
          <p:cNvGraphicFramePr/>
          <p:nvPr/>
        </p:nvGraphicFramePr>
        <p:xfrm>
          <a:off x="952500" y="1047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{D46E838D-95DA-4E12-A37B-A3E3CDDA266C}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Layer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Tech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Frontend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Angular 17, TypeScript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Backend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Java 17, Spring Boot 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AI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Azure Form Recognizer, Azure OpenAI (Embeddings + GPT-4 Turbo)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Cloud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Azure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Language Models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text-embedding-ada-002, gpt-35-turbo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Infrastructure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REST API, JSON DTOs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CE5CD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Challenges &amp; Solutions</a:t>
            </a:r>
            <a:endParaRPr sz="2400"/>
          </a:p>
        </p:txBody>
      </p:sp>
      <p:graphicFrame>
        <p:nvGraphicFramePr>
          <p:cNvPr id="102" name="Google Shape;102;p21"/>
          <p:cNvGraphicFramePr/>
          <p:nvPr/>
        </p:nvGraphicFramePr>
        <p:xfrm>
          <a:off x="952500" y="1238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{D46E838D-95DA-4E12-A37B-A3E3CDDA266C}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Challenge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Solution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Noisy OCR data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Smart normalization + regex preprocessing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Mixed structure (tables + free text)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Form Recognizer hybrid extraction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Chunking long documents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Adaptive chunking with embedding similarity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User experience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Dynamic chunk selection &amp; interactive Q&amp;A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