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57" r:id="rId4"/>
    <p:sldId id="258" r:id="rId5"/>
    <p:sldId id="266" r:id="rId6"/>
    <p:sldId id="267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4660"/>
  </p:normalViewPr>
  <p:slideViewPr>
    <p:cSldViewPr snapToGrid="0">
      <p:cViewPr>
        <p:scale>
          <a:sx n="97" d="100"/>
          <a:sy n="97" d="100"/>
        </p:scale>
        <p:origin x="37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12DF4-9DE1-463D-AB8E-598FF89CB5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D8C780-A391-43DD-88B8-41C0DF6ED94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Smart Research Agent = Frontend + Backend + Dashboard</a:t>
          </a:r>
          <a:endParaRPr lang="en-US"/>
        </a:p>
      </dgm:t>
    </dgm:pt>
    <dgm:pt modelId="{CF6B7A3E-CE03-4AC2-B76B-C2BD0CC180C3}" type="parTrans" cxnId="{CB18D470-C241-484F-9FB9-29452EFFFD50}">
      <dgm:prSet/>
      <dgm:spPr/>
      <dgm:t>
        <a:bodyPr/>
        <a:lstStyle/>
        <a:p>
          <a:endParaRPr lang="en-US"/>
        </a:p>
      </dgm:t>
    </dgm:pt>
    <dgm:pt modelId="{C0D79A17-A2A4-43D8-A4AC-5E5DBC11FE68}" type="sibTrans" cxnId="{CB18D470-C241-484F-9FB9-29452EFFFD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BA2FB1-7171-463C-AC39-1A8AC4B9EE4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Frontend App:</a:t>
          </a:r>
          <a:r>
            <a:rPr lang="en-IN"/>
            <a:t> User enters question, views reports &amp; usage counter.</a:t>
          </a:r>
          <a:endParaRPr lang="en-US"/>
        </a:p>
      </dgm:t>
    </dgm:pt>
    <dgm:pt modelId="{CAC9CEBF-BA8B-47F6-9714-F9D2AD9933A5}" type="parTrans" cxnId="{A4100CFD-4D91-4005-910B-26C5E0FE7C17}">
      <dgm:prSet/>
      <dgm:spPr/>
      <dgm:t>
        <a:bodyPr/>
        <a:lstStyle/>
        <a:p>
          <a:endParaRPr lang="en-US"/>
        </a:p>
      </dgm:t>
    </dgm:pt>
    <dgm:pt modelId="{29507EDE-0489-4023-888F-18E88DD6CC9A}" type="sibTrans" cxnId="{A4100CFD-4D91-4005-910B-26C5E0FE7C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CA6ADF-AF04-44CF-A6B1-6ED758C06BC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Backend Pipelines:</a:t>
          </a:r>
          <a:r>
            <a:rPr lang="en-IN"/>
            <a:t> Ingest data (Pathway), run AI agent, structure reports.</a:t>
          </a:r>
          <a:endParaRPr lang="en-US"/>
        </a:p>
      </dgm:t>
    </dgm:pt>
    <dgm:pt modelId="{0FCDCE9E-748C-4615-8860-E4F7C688FF83}" type="parTrans" cxnId="{8B26605F-363E-4340-A62E-2F6CEA7EC9EC}">
      <dgm:prSet/>
      <dgm:spPr/>
      <dgm:t>
        <a:bodyPr/>
        <a:lstStyle/>
        <a:p>
          <a:endParaRPr lang="en-US"/>
        </a:p>
      </dgm:t>
    </dgm:pt>
    <dgm:pt modelId="{A2B705EF-C824-45C8-ADCE-61A5B61C6308}" type="sibTrans" cxnId="{8B26605F-363E-4340-A62E-2F6CEA7EC9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2EC40-4C16-4054-A6E3-D756C29D967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AI Agent:</a:t>
          </a:r>
          <a:r>
            <a:rPr lang="en-IN"/>
            <a:t> Generates concise, evidence-based summaries with trustable citations.</a:t>
          </a:r>
          <a:endParaRPr lang="en-US"/>
        </a:p>
      </dgm:t>
    </dgm:pt>
    <dgm:pt modelId="{D57E6BBE-9173-43E8-9E7A-85EE76F7E6FD}" type="parTrans" cxnId="{628F67BC-A554-4066-A6ED-107FB133D253}">
      <dgm:prSet/>
      <dgm:spPr/>
      <dgm:t>
        <a:bodyPr/>
        <a:lstStyle/>
        <a:p>
          <a:endParaRPr lang="en-US"/>
        </a:p>
      </dgm:t>
    </dgm:pt>
    <dgm:pt modelId="{AF59D9E3-1B61-48F5-A77C-0C8F623DFE2A}" type="sibTrans" cxnId="{628F67BC-A554-4066-A6ED-107FB133D25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B03D87-895A-48F2-9169-AB7E33E234F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Dashboard:</a:t>
          </a:r>
          <a:r>
            <a:rPr lang="en-IN" dirty="0"/>
            <a:t> Shows reports, usage count, cost, ingestion freshness.</a:t>
          </a:r>
          <a:endParaRPr lang="en-US" dirty="0"/>
        </a:p>
      </dgm:t>
    </dgm:pt>
    <dgm:pt modelId="{A8AFE55E-C405-4C88-820A-493F0A6ECB6F}" type="parTrans" cxnId="{5326B51B-6BF6-4C3D-8D85-E1EA61AB5984}">
      <dgm:prSet/>
      <dgm:spPr/>
      <dgm:t>
        <a:bodyPr/>
        <a:lstStyle/>
        <a:p>
          <a:endParaRPr lang="en-US"/>
        </a:p>
      </dgm:t>
    </dgm:pt>
    <dgm:pt modelId="{B01FCD18-12BA-4C4B-B276-77381193583B}" type="sibTrans" cxnId="{5326B51B-6BF6-4C3D-8D85-E1EA61AB598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F3341E5-1635-43D3-B7FB-48B7E27CE3D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Billing:</a:t>
          </a:r>
          <a:r>
            <a:rPr lang="en-IN"/>
            <a:t> Pay-per-report using </a:t>
          </a:r>
          <a:r>
            <a:rPr lang="en-IN" b="1"/>
            <a:t>Flexprice</a:t>
          </a:r>
          <a:r>
            <a:rPr lang="en-IN"/>
            <a:t>.</a:t>
          </a:r>
          <a:endParaRPr lang="en-US"/>
        </a:p>
      </dgm:t>
    </dgm:pt>
    <dgm:pt modelId="{A141462A-FB3A-4BFE-A9D6-85FFB7A85FE9}" type="parTrans" cxnId="{6F305E52-5728-40D5-9727-D0EB1FA64150}">
      <dgm:prSet/>
      <dgm:spPr/>
      <dgm:t>
        <a:bodyPr/>
        <a:lstStyle/>
        <a:p>
          <a:endParaRPr lang="en-US"/>
        </a:p>
      </dgm:t>
    </dgm:pt>
    <dgm:pt modelId="{120F8433-FB2A-40EE-BA13-9EE2A0ED81AB}" type="sibTrans" cxnId="{6F305E52-5728-40D5-9727-D0EB1FA64150}">
      <dgm:prSet/>
      <dgm:spPr/>
      <dgm:t>
        <a:bodyPr/>
        <a:lstStyle/>
        <a:p>
          <a:endParaRPr lang="en-US"/>
        </a:p>
      </dgm:t>
    </dgm:pt>
    <dgm:pt modelId="{B2A5B5CE-0168-4255-B948-48B886AF48C3}" type="pres">
      <dgm:prSet presAssocID="{20612DF4-9DE1-463D-AB8E-598FF89CB5A7}" presName="root" presStyleCnt="0">
        <dgm:presLayoutVars>
          <dgm:dir/>
          <dgm:resizeHandles val="exact"/>
        </dgm:presLayoutVars>
      </dgm:prSet>
      <dgm:spPr/>
    </dgm:pt>
    <dgm:pt modelId="{D111FC27-8F4C-48DC-A251-8DD996010C18}" type="pres">
      <dgm:prSet presAssocID="{20612DF4-9DE1-463D-AB8E-598FF89CB5A7}" presName="container" presStyleCnt="0">
        <dgm:presLayoutVars>
          <dgm:dir/>
          <dgm:resizeHandles val="exact"/>
        </dgm:presLayoutVars>
      </dgm:prSet>
      <dgm:spPr/>
    </dgm:pt>
    <dgm:pt modelId="{F00EDB67-C2DC-4262-B4E9-979D4F24A07C}" type="pres">
      <dgm:prSet presAssocID="{1CD8C780-A391-43DD-88B8-41C0DF6ED942}" presName="compNode" presStyleCnt="0"/>
      <dgm:spPr/>
    </dgm:pt>
    <dgm:pt modelId="{1268B75A-76BB-4CE4-A4BD-D8EEB21CB198}" type="pres">
      <dgm:prSet presAssocID="{1CD8C780-A391-43DD-88B8-41C0DF6ED942}" presName="iconBgRect" presStyleLbl="bgShp" presStyleIdx="0" presStyleCnt="6"/>
      <dgm:spPr/>
    </dgm:pt>
    <dgm:pt modelId="{33418C84-6F65-4116-978E-71AA26909021}" type="pres">
      <dgm:prSet presAssocID="{1CD8C780-A391-43DD-88B8-41C0DF6ED94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CEE1F6C-B06D-4FFB-8647-EA8608437FE9}" type="pres">
      <dgm:prSet presAssocID="{1CD8C780-A391-43DD-88B8-41C0DF6ED942}" presName="spaceRect" presStyleCnt="0"/>
      <dgm:spPr/>
    </dgm:pt>
    <dgm:pt modelId="{429BE6EE-133C-420A-B521-64D3CAFB69E3}" type="pres">
      <dgm:prSet presAssocID="{1CD8C780-A391-43DD-88B8-41C0DF6ED942}" presName="textRect" presStyleLbl="revTx" presStyleIdx="0" presStyleCnt="6">
        <dgm:presLayoutVars>
          <dgm:chMax val="1"/>
          <dgm:chPref val="1"/>
        </dgm:presLayoutVars>
      </dgm:prSet>
      <dgm:spPr/>
    </dgm:pt>
    <dgm:pt modelId="{6EFAC4AC-F691-44F1-AC1D-B58EB480B0E2}" type="pres">
      <dgm:prSet presAssocID="{C0D79A17-A2A4-43D8-A4AC-5E5DBC11FE68}" presName="sibTrans" presStyleLbl="sibTrans2D1" presStyleIdx="0" presStyleCnt="0"/>
      <dgm:spPr/>
    </dgm:pt>
    <dgm:pt modelId="{029531AE-4412-4574-93C4-40F3DBA050E9}" type="pres">
      <dgm:prSet presAssocID="{9BBA2FB1-7171-463C-AC39-1A8AC4B9EE4B}" presName="compNode" presStyleCnt="0"/>
      <dgm:spPr/>
    </dgm:pt>
    <dgm:pt modelId="{570ABB38-CC1D-434D-9B5B-A0C6A05B71DE}" type="pres">
      <dgm:prSet presAssocID="{9BBA2FB1-7171-463C-AC39-1A8AC4B9EE4B}" presName="iconBgRect" presStyleLbl="bgShp" presStyleIdx="1" presStyleCnt="6"/>
      <dgm:spPr/>
    </dgm:pt>
    <dgm:pt modelId="{3DE4D115-C063-4FF4-B763-635A2F672BED}" type="pres">
      <dgm:prSet presAssocID="{9BBA2FB1-7171-463C-AC39-1A8AC4B9EE4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C40B880-763A-405E-AB60-04F8DB55D399}" type="pres">
      <dgm:prSet presAssocID="{9BBA2FB1-7171-463C-AC39-1A8AC4B9EE4B}" presName="spaceRect" presStyleCnt="0"/>
      <dgm:spPr/>
    </dgm:pt>
    <dgm:pt modelId="{69C0F5A4-E9C5-4E7D-8259-B113450FCE35}" type="pres">
      <dgm:prSet presAssocID="{9BBA2FB1-7171-463C-AC39-1A8AC4B9EE4B}" presName="textRect" presStyleLbl="revTx" presStyleIdx="1" presStyleCnt="6">
        <dgm:presLayoutVars>
          <dgm:chMax val="1"/>
          <dgm:chPref val="1"/>
        </dgm:presLayoutVars>
      </dgm:prSet>
      <dgm:spPr/>
    </dgm:pt>
    <dgm:pt modelId="{EFC6C48A-D98D-4336-8105-685D234541E4}" type="pres">
      <dgm:prSet presAssocID="{29507EDE-0489-4023-888F-18E88DD6CC9A}" presName="sibTrans" presStyleLbl="sibTrans2D1" presStyleIdx="0" presStyleCnt="0"/>
      <dgm:spPr/>
    </dgm:pt>
    <dgm:pt modelId="{4B2F8B35-CF90-4193-823A-740F1CA3CB37}" type="pres">
      <dgm:prSet presAssocID="{44CA6ADF-AF04-44CF-A6B1-6ED758C06BCA}" presName="compNode" presStyleCnt="0"/>
      <dgm:spPr/>
    </dgm:pt>
    <dgm:pt modelId="{8A79D282-04C8-4523-863A-40A073295C04}" type="pres">
      <dgm:prSet presAssocID="{44CA6ADF-AF04-44CF-A6B1-6ED758C06BCA}" presName="iconBgRect" presStyleLbl="bgShp" presStyleIdx="2" presStyleCnt="6"/>
      <dgm:spPr/>
    </dgm:pt>
    <dgm:pt modelId="{11516986-7E03-4B1C-902D-CC203240246F}" type="pres">
      <dgm:prSet presAssocID="{44CA6ADF-AF04-44CF-A6B1-6ED758C06BC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EE1F2D-FB9D-4F77-BB28-BAD5142AE142}" type="pres">
      <dgm:prSet presAssocID="{44CA6ADF-AF04-44CF-A6B1-6ED758C06BCA}" presName="spaceRect" presStyleCnt="0"/>
      <dgm:spPr/>
    </dgm:pt>
    <dgm:pt modelId="{5ADAB7BE-0565-42EB-BA35-DBEFD0138FB2}" type="pres">
      <dgm:prSet presAssocID="{44CA6ADF-AF04-44CF-A6B1-6ED758C06BCA}" presName="textRect" presStyleLbl="revTx" presStyleIdx="2" presStyleCnt="6">
        <dgm:presLayoutVars>
          <dgm:chMax val="1"/>
          <dgm:chPref val="1"/>
        </dgm:presLayoutVars>
      </dgm:prSet>
      <dgm:spPr/>
    </dgm:pt>
    <dgm:pt modelId="{B4FA6381-12FD-4A71-96DA-78B25D3BE158}" type="pres">
      <dgm:prSet presAssocID="{A2B705EF-C824-45C8-ADCE-61A5B61C6308}" presName="sibTrans" presStyleLbl="sibTrans2D1" presStyleIdx="0" presStyleCnt="0"/>
      <dgm:spPr/>
    </dgm:pt>
    <dgm:pt modelId="{52336677-CF48-4D8D-BF88-668FD5D64110}" type="pres">
      <dgm:prSet presAssocID="{9EA2EC40-4C16-4054-A6E3-D756C29D967F}" presName="compNode" presStyleCnt="0"/>
      <dgm:spPr/>
    </dgm:pt>
    <dgm:pt modelId="{E932D73E-E921-4CDB-BAA3-05F98D48EB76}" type="pres">
      <dgm:prSet presAssocID="{9EA2EC40-4C16-4054-A6E3-D756C29D967F}" presName="iconBgRect" presStyleLbl="bgShp" presStyleIdx="3" presStyleCnt="6"/>
      <dgm:spPr/>
    </dgm:pt>
    <dgm:pt modelId="{D1A5039C-1688-4889-8D3F-6644B011EBE2}" type="pres">
      <dgm:prSet presAssocID="{9EA2EC40-4C16-4054-A6E3-D756C29D967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765C465-8E30-4CCA-A9E5-6F30ED29273C}" type="pres">
      <dgm:prSet presAssocID="{9EA2EC40-4C16-4054-A6E3-D756C29D967F}" presName="spaceRect" presStyleCnt="0"/>
      <dgm:spPr/>
    </dgm:pt>
    <dgm:pt modelId="{B6C7E70D-EB96-4ACA-89EC-6408EC7D2BF5}" type="pres">
      <dgm:prSet presAssocID="{9EA2EC40-4C16-4054-A6E3-D756C29D967F}" presName="textRect" presStyleLbl="revTx" presStyleIdx="3" presStyleCnt="6">
        <dgm:presLayoutVars>
          <dgm:chMax val="1"/>
          <dgm:chPref val="1"/>
        </dgm:presLayoutVars>
      </dgm:prSet>
      <dgm:spPr/>
    </dgm:pt>
    <dgm:pt modelId="{64723E35-EDD5-4661-8A4F-B28B39725923}" type="pres">
      <dgm:prSet presAssocID="{AF59D9E3-1B61-48F5-A77C-0C8F623DFE2A}" presName="sibTrans" presStyleLbl="sibTrans2D1" presStyleIdx="0" presStyleCnt="0"/>
      <dgm:spPr/>
    </dgm:pt>
    <dgm:pt modelId="{3207DAFF-00CD-48F2-A743-3998D0D103F7}" type="pres">
      <dgm:prSet presAssocID="{BEB03D87-895A-48F2-9169-AB7E33E234F9}" presName="compNode" presStyleCnt="0"/>
      <dgm:spPr/>
    </dgm:pt>
    <dgm:pt modelId="{50215039-E517-44D4-AB5F-AAD4F8758CDC}" type="pres">
      <dgm:prSet presAssocID="{BEB03D87-895A-48F2-9169-AB7E33E234F9}" presName="iconBgRect" presStyleLbl="bgShp" presStyleIdx="4" presStyleCnt="6"/>
      <dgm:spPr/>
    </dgm:pt>
    <dgm:pt modelId="{27632143-97D7-40F9-BA13-0DF1A5353BB5}" type="pres">
      <dgm:prSet presAssocID="{BEB03D87-895A-48F2-9169-AB7E33E234F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89F2225-EC6F-4144-9DCD-58E99B541C47}" type="pres">
      <dgm:prSet presAssocID="{BEB03D87-895A-48F2-9169-AB7E33E234F9}" presName="spaceRect" presStyleCnt="0"/>
      <dgm:spPr/>
    </dgm:pt>
    <dgm:pt modelId="{CF7AAC38-417D-44C8-AAB3-8274A030BAF8}" type="pres">
      <dgm:prSet presAssocID="{BEB03D87-895A-48F2-9169-AB7E33E234F9}" presName="textRect" presStyleLbl="revTx" presStyleIdx="4" presStyleCnt="6">
        <dgm:presLayoutVars>
          <dgm:chMax val="1"/>
          <dgm:chPref val="1"/>
        </dgm:presLayoutVars>
      </dgm:prSet>
      <dgm:spPr/>
    </dgm:pt>
    <dgm:pt modelId="{1C06A243-8EED-4C1E-8D76-7AB9BFB14E56}" type="pres">
      <dgm:prSet presAssocID="{B01FCD18-12BA-4C4B-B276-77381193583B}" presName="sibTrans" presStyleLbl="sibTrans2D1" presStyleIdx="0" presStyleCnt="0"/>
      <dgm:spPr/>
    </dgm:pt>
    <dgm:pt modelId="{427D27B6-B46F-4E45-860B-86ADADE48CE5}" type="pres">
      <dgm:prSet presAssocID="{5F3341E5-1635-43D3-B7FB-48B7E27CE3D5}" presName="compNode" presStyleCnt="0"/>
      <dgm:spPr/>
    </dgm:pt>
    <dgm:pt modelId="{D5323D54-D7A8-4C3C-BF4B-161F1CE852DF}" type="pres">
      <dgm:prSet presAssocID="{5F3341E5-1635-43D3-B7FB-48B7E27CE3D5}" presName="iconBgRect" presStyleLbl="bgShp" presStyleIdx="5" presStyleCnt="6"/>
      <dgm:spPr/>
    </dgm:pt>
    <dgm:pt modelId="{3A238B66-124F-4FD1-BD2B-669FA856A8C1}" type="pres">
      <dgm:prSet presAssocID="{5F3341E5-1635-43D3-B7FB-48B7E27CE3D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D7AA7F5-638C-45C9-A581-756D3266E5DD}" type="pres">
      <dgm:prSet presAssocID="{5F3341E5-1635-43D3-B7FB-48B7E27CE3D5}" presName="spaceRect" presStyleCnt="0"/>
      <dgm:spPr/>
    </dgm:pt>
    <dgm:pt modelId="{A88798BD-15F4-4054-9D69-FAD82178AC8C}" type="pres">
      <dgm:prSet presAssocID="{5F3341E5-1635-43D3-B7FB-48B7E27CE3D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326B51B-6BF6-4C3D-8D85-E1EA61AB5984}" srcId="{20612DF4-9DE1-463D-AB8E-598FF89CB5A7}" destId="{BEB03D87-895A-48F2-9169-AB7E33E234F9}" srcOrd="4" destOrd="0" parTransId="{A8AFE55E-C405-4C88-820A-493F0A6ECB6F}" sibTransId="{B01FCD18-12BA-4C4B-B276-77381193583B}"/>
    <dgm:cxn modelId="{6E18C02B-BE0D-45D2-A093-A5D118189E9D}" type="presOf" srcId="{5F3341E5-1635-43D3-B7FB-48B7E27CE3D5}" destId="{A88798BD-15F4-4054-9D69-FAD82178AC8C}" srcOrd="0" destOrd="0" presId="urn:microsoft.com/office/officeart/2018/2/layout/IconCircleList"/>
    <dgm:cxn modelId="{7F79FB2C-F11A-4431-B1FA-4EFD8FFA1C1F}" type="presOf" srcId="{1CD8C780-A391-43DD-88B8-41C0DF6ED942}" destId="{429BE6EE-133C-420A-B521-64D3CAFB69E3}" srcOrd="0" destOrd="0" presId="urn:microsoft.com/office/officeart/2018/2/layout/IconCircleList"/>
    <dgm:cxn modelId="{B097295F-9760-4937-B766-6752918E864A}" type="presOf" srcId="{BEB03D87-895A-48F2-9169-AB7E33E234F9}" destId="{CF7AAC38-417D-44C8-AAB3-8274A030BAF8}" srcOrd="0" destOrd="0" presId="urn:microsoft.com/office/officeart/2018/2/layout/IconCircleList"/>
    <dgm:cxn modelId="{8B26605F-363E-4340-A62E-2F6CEA7EC9EC}" srcId="{20612DF4-9DE1-463D-AB8E-598FF89CB5A7}" destId="{44CA6ADF-AF04-44CF-A6B1-6ED758C06BCA}" srcOrd="2" destOrd="0" parTransId="{0FCDCE9E-748C-4615-8860-E4F7C688FF83}" sibTransId="{A2B705EF-C824-45C8-ADCE-61A5B61C6308}"/>
    <dgm:cxn modelId="{1B36FC6D-C551-437A-BAAB-04D6B4C189BC}" type="presOf" srcId="{9BBA2FB1-7171-463C-AC39-1A8AC4B9EE4B}" destId="{69C0F5A4-E9C5-4E7D-8259-B113450FCE35}" srcOrd="0" destOrd="0" presId="urn:microsoft.com/office/officeart/2018/2/layout/IconCircleList"/>
    <dgm:cxn modelId="{CB18D470-C241-484F-9FB9-29452EFFFD50}" srcId="{20612DF4-9DE1-463D-AB8E-598FF89CB5A7}" destId="{1CD8C780-A391-43DD-88B8-41C0DF6ED942}" srcOrd="0" destOrd="0" parTransId="{CF6B7A3E-CE03-4AC2-B76B-C2BD0CC180C3}" sibTransId="{C0D79A17-A2A4-43D8-A4AC-5E5DBC11FE68}"/>
    <dgm:cxn modelId="{6F305E52-5728-40D5-9727-D0EB1FA64150}" srcId="{20612DF4-9DE1-463D-AB8E-598FF89CB5A7}" destId="{5F3341E5-1635-43D3-B7FB-48B7E27CE3D5}" srcOrd="5" destOrd="0" parTransId="{A141462A-FB3A-4BFE-A9D6-85FFB7A85FE9}" sibTransId="{120F8433-FB2A-40EE-BA13-9EE2A0ED81AB}"/>
    <dgm:cxn modelId="{95869F59-106F-4F3D-83B1-86D22AB3A46D}" type="presOf" srcId="{A2B705EF-C824-45C8-ADCE-61A5B61C6308}" destId="{B4FA6381-12FD-4A71-96DA-78B25D3BE158}" srcOrd="0" destOrd="0" presId="urn:microsoft.com/office/officeart/2018/2/layout/IconCircleList"/>
    <dgm:cxn modelId="{B79BF77B-9245-43E0-A4E7-B833FCB27C67}" type="presOf" srcId="{20612DF4-9DE1-463D-AB8E-598FF89CB5A7}" destId="{B2A5B5CE-0168-4255-B948-48B886AF48C3}" srcOrd="0" destOrd="0" presId="urn:microsoft.com/office/officeart/2018/2/layout/IconCircleList"/>
    <dgm:cxn modelId="{DA58CF7E-F360-4EA2-80FF-DB3BEF8FDD21}" type="presOf" srcId="{44CA6ADF-AF04-44CF-A6B1-6ED758C06BCA}" destId="{5ADAB7BE-0565-42EB-BA35-DBEFD0138FB2}" srcOrd="0" destOrd="0" presId="urn:microsoft.com/office/officeart/2018/2/layout/IconCircleList"/>
    <dgm:cxn modelId="{AE03479C-B033-4D9D-ACE5-E725576845F0}" type="presOf" srcId="{9EA2EC40-4C16-4054-A6E3-D756C29D967F}" destId="{B6C7E70D-EB96-4ACA-89EC-6408EC7D2BF5}" srcOrd="0" destOrd="0" presId="urn:microsoft.com/office/officeart/2018/2/layout/IconCircleList"/>
    <dgm:cxn modelId="{203DABB1-98DE-44D4-AE6E-480F8F20F863}" type="presOf" srcId="{C0D79A17-A2A4-43D8-A4AC-5E5DBC11FE68}" destId="{6EFAC4AC-F691-44F1-AC1D-B58EB480B0E2}" srcOrd="0" destOrd="0" presId="urn:microsoft.com/office/officeart/2018/2/layout/IconCircleList"/>
    <dgm:cxn modelId="{628F67BC-A554-4066-A6ED-107FB133D253}" srcId="{20612DF4-9DE1-463D-AB8E-598FF89CB5A7}" destId="{9EA2EC40-4C16-4054-A6E3-D756C29D967F}" srcOrd="3" destOrd="0" parTransId="{D57E6BBE-9173-43E8-9E7A-85EE76F7E6FD}" sibTransId="{AF59D9E3-1B61-48F5-A77C-0C8F623DFE2A}"/>
    <dgm:cxn modelId="{B71AC5C3-7C5F-4489-B262-DFEF81D7DBEB}" type="presOf" srcId="{AF59D9E3-1B61-48F5-A77C-0C8F623DFE2A}" destId="{64723E35-EDD5-4661-8A4F-B28B39725923}" srcOrd="0" destOrd="0" presId="urn:microsoft.com/office/officeart/2018/2/layout/IconCircleList"/>
    <dgm:cxn modelId="{063101E8-0089-45D0-8339-895940155CC1}" type="presOf" srcId="{B01FCD18-12BA-4C4B-B276-77381193583B}" destId="{1C06A243-8EED-4C1E-8D76-7AB9BFB14E56}" srcOrd="0" destOrd="0" presId="urn:microsoft.com/office/officeart/2018/2/layout/IconCircleList"/>
    <dgm:cxn modelId="{B1EBF0ED-CF4D-459A-9816-680AF1694B6A}" type="presOf" srcId="{29507EDE-0489-4023-888F-18E88DD6CC9A}" destId="{EFC6C48A-D98D-4336-8105-685D234541E4}" srcOrd="0" destOrd="0" presId="urn:microsoft.com/office/officeart/2018/2/layout/IconCircleList"/>
    <dgm:cxn modelId="{A4100CFD-4D91-4005-910B-26C5E0FE7C17}" srcId="{20612DF4-9DE1-463D-AB8E-598FF89CB5A7}" destId="{9BBA2FB1-7171-463C-AC39-1A8AC4B9EE4B}" srcOrd="1" destOrd="0" parTransId="{CAC9CEBF-BA8B-47F6-9714-F9D2AD9933A5}" sibTransId="{29507EDE-0489-4023-888F-18E88DD6CC9A}"/>
    <dgm:cxn modelId="{8D71E70D-B5C4-4383-8E7B-7FCA238C681A}" type="presParOf" srcId="{B2A5B5CE-0168-4255-B948-48B886AF48C3}" destId="{D111FC27-8F4C-48DC-A251-8DD996010C18}" srcOrd="0" destOrd="0" presId="urn:microsoft.com/office/officeart/2018/2/layout/IconCircleList"/>
    <dgm:cxn modelId="{35C13C3D-6844-4CD4-ABE6-F29896EC8D76}" type="presParOf" srcId="{D111FC27-8F4C-48DC-A251-8DD996010C18}" destId="{F00EDB67-C2DC-4262-B4E9-979D4F24A07C}" srcOrd="0" destOrd="0" presId="urn:microsoft.com/office/officeart/2018/2/layout/IconCircleList"/>
    <dgm:cxn modelId="{6FA0C91F-FE5D-4EAD-9DBB-7071D3BC46C3}" type="presParOf" srcId="{F00EDB67-C2DC-4262-B4E9-979D4F24A07C}" destId="{1268B75A-76BB-4CE4-A4BD-D8EEB21CB198}" srcOrd="0" destOrd="0" presId="urn:microsoft.com/office/officeart/2018/2/layout/IconCircleList"/>
    <dgm:cxn modelId="{C6F4EE28-F07A-453C-B428-E17C4B5BB71F}" type="presParOf" srcId="{F00EDB67-C2DC-4262-B4E9-979D4F24A07C}" destId="{33418C84-6F65-4116-978E-71AA26909021}" srcOrd="1" destOrd="0" presId="urn:microsoft.com/office/officeart/2018/2/layout/IconCircleList"/>
    <dgm:cxn modelId="{3F7CA481-AC65-44E8-91D7-9128DE59F043}" type="presParOf" srcId="{F00EDB67-C2DC-4262-B4E9-979D4F24A07C}" destId="{2CEE1F6C-B06D-4FFB-8647-EA8608437FE9}" srcOrd="2" destOrd="0" presId="urn:microsoft.com/office/officeart/2018/2/layout/IconCircleList"/>
    <dgm:cxn modelId="{692D50C7-FC02-43FD-BDB6-E93DA2BC7893}" type="presParOf" srcId="{F00EDB67-C2DC-4262-B4E9-979D4F24A07C}" destId="{429BE6EE-133C-420A-B521-64D3CAFB69E3}" srcOrd="3" destOrd="0" presId="urn:microsoft.com/office/officeart/2018/2/layout/IconCircleList"/>
    <dgm:cxn modelId="{74CA02DE-051A-4A07-B2A6-3065291AC9A2}" type="presParOf" srcId="{D111FC27-8F4C-48DC-A251-8DD996010C18}" destId="{6EFAC4AC-F691-44F1-AC1D-B58EB480B0E2}" srcOrd="1" destOrd="0" presId="urn:microsoft.com/office/officeart/2018/2/layout/IconCircleList"/>
    <dgm:cxn modelId="{C68CF531-BB69-4911-BCB0-12D3382BE245}" type="presParOf" srcId="{D111FC27-8F4C-48DC-A251-8DD996010C18}" destId="{029531AE-4412-4574-93C4-40F3DBA050E9}" srcOrd="2" destOrd="0" presId="urn:microsoft.com/office/officeart/2018/2/layout/IconCircleList"/>
    <dgm:cxn modelId="{EEE26961-344D-40FB-B496-7416C1579F88}" type="presParOf" srcId="{029531AE-4412-4574-93C4-40F3DBA050E9}" destId="{570ABB38-CC1D-434D-9B5B-A0C6A05B71DE}" srcOrd="0" destOrd="0" presId="urn:microsoft.com/office/officeart/2018/2/layout/IconCircleList"/>
    <dgm:cxn modelId="{583FC4E5-2826-4561-9DF1-D0E43903D870}" type="presParOf" srcId="{029531AE-4412-4574-93C4-40F3DBA050E9}" destId="{3DE4D115-C063-4FF4-B763-635A2F672BED}" srcOrd="1" destOrd="0" presId="urn:microsoft.com/office/officeart/2018/2/layout/IconCircleList"/>
    <dgm:cxn modelId="{B155EF1A-6649-4D2E-A8BB-C36B645922B1}" type="presParOf" srcId="{029531AE-4412-4574-93C4-40F3DBA050E9}" destId="{FC40B880-763A-405E-AB60-04F8DB55D399}" srcOrd="2" destOrd="0" presId="urn:microsoft.com/office/officeart/2018/2/layout/IconCircleList"/>
    <dgm:cxn modelId="{E0F348FD-BDD4-4A4D-AAE7-A9983B2758EF}" type="presParOf" srcId="{029531AE-4412-4574-93C4-40F3DBA050E9}" destId="{69C0F5A4-E9C5-4E7D-8259-B113450FCE35}" srcOrd="3" destOrd="0" presId="urn:microsoft.com/office/officeart/2018/2/layout/IconCircleList"/>
    <dgm:cxn modelId="{0EB18B29-78FA-436E-B387-E3B5E92D45C6}" type="presParOf" srcId="{D111FC27-8F4C-48DC-A251-8DD996010C18}" destId="{EFC6C48A-D98D-4336-8105-685D234541E4}" srcOrd="3" destOrd="0" presId="urn:microsoft.com/office/officeart/2018/2/layout/IconCircleList"/>
    <dgm:cxn modelId="{094DBA09-378C-4014-A497-7055FB48C8E7}" type="presParOf" srcId="{D111FC27-8F4C-48DC-A251-8DD996010C18}" destId="{4B2F8B35-CF90-4193-823A-740F1CA3CB37}" srcOrd="4" destOrd="0" presId="urn:microsoft.com/office/officeart/2018/2/layout/IconCircleList"/>
    <dgm:cxn modelId="{24705D5B-A17C-4502-BC4A-B94F09B239BB}" type="presParOf" srcId="{4B2F8B35-CF90-4193-823A-740F1CA3CB37}" destId="{8A79D282-04C8-4523-863A-40A073295C04}" srcOrd="0" destOrd="0" presId="urn:microsoft.com/office/officeart/2018/2/layout/IconCircleList"/>
    <dgm:cxn modelId="{9C86B976-2763-442C-AB5A-23888993670F}" type="presParOf" srcId="{4B2F8B35-CF90-4193-823A-740F1CA3CB37}" destId="{11516986-7E03-4B1C-902D-CC203240246F}" srcOrd="1" destOrd="0" presId="urn:microsoft.com/office/officeart/2018/2/layout/IconCircleList"/>
    <dgm:cxn modelId="{0B22B706-421E-451F-B50E-E42F5AECD7E3}" type="presParOf" srcId="{4B2F8B35-CF90-4193-823A-740F1CA3CB37}" destId="{00EE1F2D-FB9D-4F77-BB28-BAD5142AE142}" srcOrd="2" destOrd="0" presId="urn:microsoft.com/office/officeart/2018/2/layout/IconCircleList"/>
    <dgm:cxn modelId="{B49FB11D-4A96-4B48-8160-7CA27C5DC8D4}" type="presParOf" srcId="{4B2F8B35-CF90-4193-823A-740F1CA3CB37}" destId="{5ADAB7BE-0565-42EB-BA35-DBEFD0138FB2}" srcOrd="3" destOrd="0" presId="urn:microsoft.com/office/officeart/2018/2/layout/IconCircleList"/>
    <dgm:cxn modelId="{2ECBBCF2-64E9-4ABF-996F-1913CED5AB13}" type="presParOf" srcId="{D111FC27-8F4C-48DC-A251-8DD996010C18}" destId="{B4FA6381-12FD-4A71-96DA-78B25D3BE158}" srcOrd="5" destOrd="0" presId="urn:microsoft.com/office/officeart/2018/2/layout/IconCircleList"/>
    <dgm:cxn modelId="{E49D8401-EEBE-4626-9860-338EADCE0324}" type="presParOf" srcId="{D111FC27-8F4C-48DC-A251-8DD996010C18}" destId="{52336677-CF48-4D8D-BF88-668FD5D64110}" srcOrd="6" destOrd="0" presId="urn:microsoft.com/office/officeart/2018/2/layout/IconCircleList"/>
    <dgm:cxn modelId="{9E5456FA-50A5-4E3B-A07D-FCDA035E7298}" type="presParOf" srcId="{52336677-CF48-4D8D-BF88-668FD5D64110}" destId="{E932D73E-E921-4CDB-BAA3-05F98D48EB76}" srcOrd="0" destOrd="0" presId="urn:microsoft.com/office/officeart/2018/2/layout/IconCircleList"/>
    <dgm:cxn modelId="{D2407687-1E14-43C2-A714-3A9BE1A9F0CF}" type="presParOf" srcId="{52336677-CF48-4D8D-BF88-668FD5D64110}" destId="{D1A5039C-1688-4889-8D3F-6644B011EBE2}" srcOrd="1" destOrd="0" presId="urn:microsoft.com/office/officeart/2018/2/layout/IconCircleList"/>
    <dgm:cxn modelId="{1ABB05DF-0B27-4F4D-88AD-A7BC9BCDB694}" type="presParOf" srcId="{52336677-CF48-4D8D-BF88-668FD5D64110}" destId="{F765C465-8E30-4CCA-A9E5-6F30ED29273C}" srcOrd="2" destOrd="0" presId="urn:microsoft.com/office/officeart/2018/2/layout/IconCircleList"/>
    <dgm:cxn modelId="{173A0CAB-BFDA-466B-B9D1-4AD8DABB2FF5}" type="presParOf" srcId="{52336677-CF48-4D8D-BF88-668FD5D64110}" destId="{B6C7E70D-EB96-4ACA-89EC-6408EC7D2BF5}" srcOrd="3" destOrd="0" presId="urn:microsoft.com/office/officeart/2018/2/layout/IconCircleList"/>
    <dgm:cxn modelId="{9DB50263-9717-4B89-A6F1-EBAC9C71F6D6}" type="presParOf" srcId="{D111FC27-8F4C-48DC-A251-8DD996010C18}" destId="{64723E35-EDD5-4661-8A4F-B28B39725923}" srcOrd="7" destOrd="0" presId="urn:microsoft.com/office/officeart/2018/2/layout/IconCircleList"/>
    <dgm:cxn modelId="{ED00806F-0AAA-4BAF-9596-4C250ADAB07E}" type="presParOf" srcId="{D111FC27-8F4C-48DC-A251-8DD996010C18}" destId="{3207DAFF-00CD-48F2-A743-3998D0D103F7}" srcOrd="8" destOrd="0" presId="urn:microsoft.com/office/officeart/2018/2/layout/IconCircleList"/>
    <dgm:cxn modelId="{48CAC776-B3BE-4887-B235-DA8EC61597E3}" type="presParOf" srcId="{3207DAFF-00CD-48F2-A743-3998D0D103F7}" destId="{50215039-E517-44D4-AB5F-AAD4F8758CDC}" srcOrd="0" destOrd="0" presId="urn:microsoft.com/office/officeart/2018/2/layout/IconCircleList"/>
    <dgm:cxn modelId="{88D42482-E699-405C-94CC-D3EED664AEF4}" type="presParOf" srcId="{3207DAFF-00CD-48F2-A743-3998D0D103F7}" destId="{27632143-97D7-40F9-BA13-0DF1A5353BB5}" srcOrd="1" destOrd="0" presId="urn:microsoft.com/office/officeart/2018/2/layout/IconCircleList"/>
    <dgm:cxn modelId="{1C081471-880C-45EA-ADE7-166DF7FFB24E}" type="presParOf" srcId="{3207DAFF-00CD-48F2-A743-3998D0D103F7}" destId="{689F2225-EC6F-4144-9DCD-58E99B541C47}" srcOrd="2" destOrd="0" presId="urn:microsoft.com/office/officeart/2018/2/layout/IconCircleList"/>
    <dgm:cxn modelId="{60FE0782-ABEE-4C51-A8A2-2A42EFB09208}" type="presParOf" srcId="{3207DAFF-00CD-48F2-A743-3998D0D103F7}" destId="{CF7AAC38-417D-44C8-AAB3-8274A030BAF8}" srcOrd="3" destOrd="0" presId="urn:microsoft.com/office/officeart/2018/2/layout/IconCircleList"/>
    <dgm:cxn modelId="{C09F6237-88A0-4BDD-9CDA-460B0230AF72}" type="presParOf" srcId="{D111FC27-8F4C-48DC-A251-8DD996010C18}" destId="{1C06A243-8EED-4C1E-8D76-7AB9BFB14E56}" srcOrd="9" destOrd="0" presId="urn:microsoft.com/office/officeart/2018/2/layout/IconCircleList"/>
    <dgm:cxn modelId="{5764247C-C36D-4175-9233-5991FD3222E5}" type="presParOf" srcId="{D111FC27-8F4C-48DC-A251-8DD996010C18}" destId="{427D27B6-B46F-4E45-860B-86ADADE48CE5}" srcOrd="10" destOrd="0" presId="urn:microsoft.com/office/officeart/2018/2/layout/IconCircleList"/>
    <dgm:cxn modelId="{84E07CBE-B356-4E02-BACF-766CEE865D57}" type="presParOf" srcId="{427D27B6-B46F-4E45-860B-86ADADE48CE5}" destId="{D5323D54-D7A8-4C3C-BF4B-161F1CE852DF}" srcOrd="0" destOrd="0" presId="urn:microsoft.com/office/officeart/2018/2/layout/IconCircleList"/>
    <dgm:cxn modelId="{165C8649-2604-4108-8DE3-D64CE6070E99}" type="presParOf" srcId="{427D27B6-B46F-4E45-860B-86ADADE48CE5}" destId="{3A238B66-124F-4FD1-BD2B-669FA856A8C1}" srcOrd="1" destOrd="0" presId="urn:microsoft.com/office/officeart/2018/2/layout/IconCircleList"/>
    <dgm:cxn modelId="{97389C74-B7A6-47AE-8968-D4B5876AB693}" type="presParOf" srcId="{427D27B6-B46F-4E45-860B-86ADADE48CE5}" destId="{FD7AA7F5-638C-45C9-A581-756D3266E5DD}" srcOrd="2" destOrd="0" presId="urn:microsoft.com/office/officeart/2018/2/layout/IconCircleList"/>
    <dgm:cxn modelId="{7CCA42A9-B2AA-46C6-97D3-588E8FD02932}" type="presParOf" srcId="{427D27B6-B46F-4E45-860B-86ADADE48CE5}" destId="{A88798BD-15F4-4054-9D69-FAD82178AC8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5E4E7-D890-4466-ADBD-D17BDFDD9F5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FB187B-C8D2-43CA-AEAF-34FC0BDD2156}">
      <dgm:prSet/>
      <dgm:spPr/>
      <dgm:t>
        <a:bodyPr/>
        <a:lstStyle/>
        <a:p>
          <a:r>
            <a:rPr lang="en-GB" b="1"/>
            <a:t>User asks:</a:t>
          </a:r>
          <a:r>
            <a:rPr lang="en-GB"/>
            <a:t> “Recent studies on EV battery efficiency?”</a:t>
          </a:r>
          <a:endParaRPr lang="en-US"/>
        </a:p>
      </dgm:t>
    </dgm:pt>
    <dgm:pt modelId="{73B9F139-B3E2-4A02-AB4A-7390A7A73ED0}" type="parTrans" cxnId="{26CC788F-11CB-4F60-8318-6F1E622F6E5C}">
      <dgm:prSet/>
      <dgm:spPr/>
      <dgm:t>
        <a:bodyPr/>
        <a:lstStyle/>
        <a:p>
          <a:endParaRPr lang="en-US"/>
        </a:p>
      </dgm:t>
    </dgm:pt>
    <dgm:pt modelId="{F753639A-D595-43A9-A90D-9921693FF99E}" type="sibTrans" cxnId="{26CC788F-11CB-4F60-8318-6F1E622F6E5C}">
      <dgm:prSet/>
      <dgm:spPr/>
      <dgm:t>
        <a:bodyPr/>
        <a:lstStyle/>
        <a:p>
          <a:endParaRPr lang="en-US"/>
        </a:p>
      </dgm:t>
    </dgm:pt>
    <dgm:pt modelId="{C688B005-4F2D-467A-9044-059821504345}">
      <dgm:prSet/>
      <dgm:spPr/>
      <dgm:t>
        <a:bodyPr/>
        <a:lstStyle/>
        <a:p>
          <a:r>
            <a:rPr lang="en-GB" b="1"/>
            <a:t>Pathways ingestion:</a:t>
          </a:r>
          <a:r>
            <a:rPr lang="en-GB"/>
            <a:t> Pulls new blog/news updates.</a:t>
          </a:r>
          <a:endParaRPr lang="en-US"/>
        </a:p>
      </dgm:t>
    </dgm:pt>
    <dgm:pt modelId="{448E937E-DE69-4B82-B8D8-C31BFE643718}" type="parTrans" cxnId="{FF3144E0-27BB-4B48-80CB-B775E5115DC9}">
      <dgm:prSet/>
      <dgm:spPr/>
      <dgm:t>
        <a:bodyPr/>
        <a:lstStyle/>
        <a:p>
          <a:endParaRPr lang="en-US"/>
        </a:p>
      </dgm:t>
    </dgm:pt>
    <dgm:pt modelId="{B98D999F-6DF6-436B-BCE0-CA9AF039FD7B}" type="sibTrans" cxnId="{FF3144E0-27BB-4B48-80CB-B775E5115DC9}">
      <dgm:prSet/>
      <dgm:spPr/>
      <dgm:t>
        <a:bodyPr/>
        <a:lstStyle/>
        <a:p>
          <a:endParaRPr lang="en-US"/>
        </a:p>
      </dgm:t>
    </dgm:pt>
    <dgm:pt modelId="{36D84082-2659-4491-8C47-AB196290149D}">
      <dgm:prSet/>
      <dgm:spPr/>
      <dgm:t>
        <a:bodyPr/>
        <a:lstStyle/>
        <a:p>
          <a:r>
            <a:rPr lang="en-GB" b="1"/>
            <a:t>AI Agent:</a:t>
          </a:r>
          <a:r>
            <a:rPr lang="en-GB"/>
            <a:t> Combines evidence from uploaded files + live feed.</a:t>
          </a:r>
          <a:endParaRPr lang="en-US"/>
        </a:p>
      </dgm:t>
    </dgm:pt>
    <dgm:pt modelId="{B13702B7-2860-4E3A-B684-6C75737337A5}" type="parTrans" cxnId="{F60D0E54-6235-4C08-86F7-FE4CBEBFA070}">
      <dgm:prSet/>
      <dgm:spPr/>
      <dgm:t>
        <a:bodyPr/>
        <a:lstStyle/>
        <a:p>
          <a:endParaRPr lang="en-US"/>
        </a:p>
      </dgm:t>
    </dgm:pt>
    <dgm:pt modelId="{F3A5F5E7-B08A-4335-9F4D-43DC82D27DBC}" type="sibTrans" cxnId="{F60D0E54-6235-4C08-86F7-FE4CBEBFA070}">
      <dgm:prSet/>
      <dgm:spPr/>
      <dgm:t>
        <a:bodyPr/>
        <a:lstStyle/>
        <a:p>
          <a:endParaRPr lang="en-US"/>
        </a:p>
      </dgm:t>
    </dgm:pt>
    <dgm:pt modelId="{D8583B9D-A1D2-4BA5-A716-82E3F8FEE8BF}">
      <dgm:prSet/>
      <dgm:spPr/>
      <dgm:t>
        <a:bodyPr/>
        <a:lstStyle/>
        <a:p>
          <a:r>
            <a:rPr lang="en-GB" b="1"/>
            <a:t>Report Generated:</a:t>
          </a:r>
          <a:endParaRPr lang="en-US"/>
        </a:p>
      </dgm:t>
    </dgm:pt>
    <dgm:pt modelId="{C4A9FF1F-19A6-4FBA-A68A-2F3C8C83699B}" type="parTrans" cxnId="{8A954627-B49C-4715-96BE-9396F276FC68}">
      <dgm:prSet/>
      <dgm:spPr/>
      <dgm:t>
        <a:bodyPr/>
        <a:lstStyle/>
        <a:p>
          <a:endParaRPr lang="en-US"/>
        </a:p>
      </dgm:t>
    </dgm:pt>
    <dgm:pt modelId="{D34067D4-E508-4C20-8976-F9766C38BC7D}" type="sibTrans" cxnId="{8A954627-B49C-4715-96BE-9396F276FC68}">
      <dgm:prSet/>
      <dgm:spPr/>
      <dgm:t>
        <a:bodyPr/>
        <a:lstStyle/>
        <a:p>
          <a:endParaRPr lang="en-US"/>
        </a:p>
      </dgm:t>
    </dgm:pt>
    <dgm:pt modelId="{FDD79A74-8A18-44BD-A269-3D0359660759}">
      <dgm:prSet/>
      <dgm:spPr/>
      <dgm:t>
        <a:bodyPr/>
        <a:lstStyle/>
        <a:p>
          <a:r>
            <a:rPr lang="en-GB"/>
            <a:t>Summary: “AI improves battery performance by 20%...”</a:t>
          </a:r>
          <a:endParaRPr lang="en-US"/>
        </a:p>
      </dgm:t>
    </dgm:pt>
    <dgm:pt modelId="{23B0CA4A-C5D1-40D0-ADFA-8AD45D95B8C5}" type="parTrans" cxnId="{9EA42B28-24F0-4D05-8EA0-1F016B34A61E}">
      <dgm:prSet/>
      <dgm:spPr/>
      <dgm:t>
        <a:bodyPr/>
        <a:lstStyle/>
        <a:p>
          <a:endParaRPr lang="en-US"/>
        </a:p>
      </dgm:t>
    </dgm:pt>
    <dgm:pt modelId="{E165FE7F-527A-41B2-9B6A-E4829A1FAAF4}" type="sibTrans" cxnId="{9EA42B28-24F0-4D05-8EA0-1F016B34A61E}">
      <dgm:prSet/>
      <dgm:spPr/>
      <dgm:t>
        <a:bodyPr/>
        <a:lstStyle/>
        <a:p>
          <a:endParaRPr lang="en-US"/>
        </a:p>
      </dgm:t>
    </dgm:pt>
    <dgm:pt modelId="{B11F091B-1CD1-4474-B185-D281738E0B24}">
      <dgm:prSet/>
      <dgm:spPr/>
      <dgm:t>
        <a:bodyPr/>
        <a:lstStyle/>
        <a:p>
          <a:r>
            <a:rPr lang="en-GB"/>
            <a:t>Citations: Source links, timestamps.</a:t>
          </a:r>
          <a:endParaRPr lang="en-US"/>
        </a:p>
      </dgm:t>
    </dgm:pt>
    <dgm:pt modelId="{A8D4553A-D117-4E51-8635-C36222E4BA60}" type="parTrans" cxnId="{AC68028C-599A-471E-975E-2BD19A3A1BE7}">
      <dgm:prSet/>
      <dgm:spPr/>
      <dgm:t>
        <a:bodyPr/>
        <a:lstStyle/>
        <a:p>
          <a:endParaRPr lang="en-US"/>
        </a:p>
      </dgm:t>
    </dgm:pt>
    <dgm:pt modelId="{8ED08009-63A4-4E76-AE44-432CF144E52D}" type="sibTrans" cxnId="{AC68028C-599A-471E-975E-2BD19A3A1BE7}">
      <dgm:prSet/>
      <dgm:spPr/>
      <dgm:t>
        <a:bodyPr/>
        <a:lstStyle/>
        <a:p>
          <a:endParaRPr lang="en-US"/>
        </a:p>
      </dgm:t>
    </dgm:pt>
    <dgm:pt modelId="{442A1BD1-F13B-4851-A760-E9C29421E3E6}">
      <dgm:prSet/>
      <dgm:spPr/>
      <dgm:t>
        <a:bodyPr/>
        <a:lstStyle/>
        <a:p>
          <a:r>
            <a:rPr lang="en-GB"/>
            <a:t>Confidence score.</a:t>
          </a:r>
          <a:endParaRPr lang="en-US"/>
        </a:p>
      </dgm:t>
    </dgm:pt>
    <dgm:pt modelId="{1B861D0B-75E5-43BD-843F-C1D402EAF9C6}" type="parTrans" cxnId="{A4D65389-E0D4-4ACE-BE10-C28B510018D6}">
      <dgm:prSet/>
      <dgm:spPr/>
      <dgm:t>
        <a:bodyPr/>
        <a:lstStyle/>
        <a:p>
          <a:endParaRPr lang="en-US"/>
        </a:p>
      </dgm:t>
    </dgm:pt>
    <dgm:pt modelId="{3407889D-9DF5-41FE-95F3-5DC9BD5D40FB}" type="sibTrans" cxnId="{A4D65389-E0D4-4ACE-BE10-C28B510018D6}">
      <dgm:prSet/>
      <dgm:spPr/>
      <dgm:t>
        <a:bodyPr/>
        <a:lstStyle/>
        <a:p>
          <a:endParaRPr lang="en-US"/>
        </a:p>
      </dgm:t>
    </dgm:pt>
    <dgm:pt modelId="{90A5575F-650C-461A-991E-7CC246629EB0}">
      <dgm:prSet/>
      <dgm:spPr/>
      <dgm:t>
        <a:bodyPr/>
        <a:lstStyle/>
        <a:p>
          <a:r>
            <a:rPr lang="en-GB" b="1"/>
            <a:t>Billing:</a:t>
          </a:r>
          <a:r>
            <a:rPr lang="en-GB"/>
            <a:t> Report = 1 credit deducted (via Flexprice).</a:t>
          </a:r>
          <a:endParaRPr lang="en-US"/>
        </a:p>
      </dgm:t>
    </dgm:pt>
    <dgm:pt modelId="{40CD6706-31FF-4251-94B0-3239B51B1F23}" type="parTrans" cxnId="{B46CD102-9AFB-4994-91CF-0F39A40FEE13}">
      <dgm:prSet/>
      <dgm:spPr/>
      <dgm:t>
        <a:bodyPr/>
        <a:lstStyle/>
        <a:p>
          <a:endParaRPr lang="en-US"/>
        </a:p>
      </dgm:t>
    </dgm:pt>
    <dgm:pt modelId="{E280B836-83FB-4BD2-A135-49FE67DB5B48}" type="sibTrans" cxnId="{B46CD102-9AFB-4994-91CF-0F39A40FEE13}">
      <dgm:prSet/>
      <dgm:spPr/>
      <dgm:t>
        <a:bodyPr/>
        <a:lstStyle/>
        <a:p>
          <a:endParaRPr lang="en-US"/>
        </a:p>
      </dgm:t>
    </dgm:pt>
    <dgm:pt modelId="{53F1A320-42B8-44FD-ADF7-81A637EFAC41}">
      <dgm:prSet/>
      <dgm:spPr/>
      <dgm:t>
        <a:bodyPr/>
        <a:lstStyle/>
        <a:p>
          <a:r>
            <a:rPr lang="en-GB" b="1"/>
            <a:t>Dashboard:</a:t>
          </a:r>
          <a:r>
            <a:rPr lang="en-GB"/>
            <a:t> Shows usage, costs, freshness.</a:t>
          </a:r>
          <a:endParaRPr lang="en-US"/>
        </a:p>
      </dgm:t>
    </dgm:pt>
    <dgm:pt modelId="{A2019502-B149-4616-AEA7-5AB633910CC7}" type="parTrans" cxnId="{8A9A7F20-1989-417F-B3EB-1D462E037B8F}">
      <dgm:prSet/>
      <dgm:spPr/>
      <dgm:t>
        <a:bodyPr/>
        <a:lstStyle/>
        <a:p>
          <a:endParaRPr lang="en-US"/>
        </a:p>
      </dgm:t>
    </dgm:pt>
    <dgm:pt modelId="{60431177-B098-446B-B234-F842CAB0C0BC}" type="sibTrans" cxnId="{8A9A7F20-1989-417F-B3EB-1D462E037B8F}">
      <dgm:prSet/>
      <dgm:spPr/>
      <dgm:t>
        <a:bodyPr/>
        <a:lstStyle/>
        <a:p>
          <a:endParaRPr lang="en-US"/>
        </a:p>
      </dgm:t>
    </dgm:pt>
    <dgm:pt modelId="{00FDF54E-90D5-4D3D-8002-8B29144A5E97}" type="pres">
      <dgm:prSet presAssocID="{0325E4E7-D890-4466-ADBD-D17BDFDD9F57}" presName="linear" presStyleCnt="0">
        <dgm:presLayoutVars>
          <dgm:dir/>
          <dgm:animLvl val="lvl"/>
          <dgm:resizeHandles val="exact"/>
        </dgm:presLayoutVars>
      </dgm:prSet>
      <dgm:spPr/>
    </dgm:pt>
    <dgm:pt modelId="{2D537415-2980-443D-82F0-B140147481ED}" type="pres">
      <dgm:prSet presAssocID="{F0FB187B-C8D2-43CA-AEAF-34FC0BDD2156}" presName="parentLin" presStyleCnt="0"/>
      <dgm:spPr/>
    </dgm:pt>
    <dgm:pt modelId="{A5238E08-96A4-497C-9013-8B638897924F}" type="pres">
      <dgm:prSet presAssocID="{F0FB187B-C8D2-43CA-AEAF-34FC0BDD2156}" presName="parentLeftMargin" presStyleLbl="node1" presStyleIdx="0" presStyleCnt="6"/>
      <dgm:spPr/>
    </dgm:pt>
    <dgm:pt modelId="{EE2A4022-49C6-446F-A8AC-1693853C10F6}" type="pres">
      <dgm:prSet presAssocID="{F0FB187B-C8D2-43CA-AEAF-34FC0BDD215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DC10416-D4B3-4B47-8188-5E14646560B5}" type="pres">
      <dgm:prSet presAssocID="{F0FB187B-C8D2-43CA-AEAF-34FC0BDD2156}" presName="negativeSpace" presStyleCnt="0"/>
      <dgm:spPr/>
    </dgm:pt>
    <dgm:pt modelId="{0390D6CF-377D-48EF-869E-16C2FCFE8374}" type="pres">
      <dgm:prSet presAssocID="{F0FB187B-C8D2-43CA-AEAF-34FC0BDD2156}" presName="childText" presStyleLbl="conFgAcc1" presStyleIdx="0" presStyleCnt="6">
        <dgm:presLayoutVars>
          <dgm:bulletEnabled val="1"/>
        </dgm:presLayoutVars>
      </dgm:prSet>
      <dgm:spPr/>
    </dgm:pt>
    <dgm:pt modelId="{DB1CABA1-88E2-4580-ABEB-AD07AFF22F22}" type="pres">
      <dgm:prSet presAssocID="{F753639A-D595-43A9-A90D-9921693FF99E}" presName="spaceBetweenRectangles" presStyleCnt="0"/>
      <dgm:spPr/>
    </dgm:pt>
    <dgm:pt modelId="{49005888-F037-4C11-AF97-92576676167E}" type="pres">
      <dgm:prSet presAssocID="{C688B005-4F2D-467A-9044-059821504345}" presName="parentLin" presStyleCnt="0"/>
      <dgm:spPr/>
    </dgm:pt>
    <dgm:pt modelId="{7F5A3CA8-F785-49A0-B499-817FDC473B2E}" type="pres">
      <dgm:prSet presAssocID="{C688B005-4F2D-467A-9044-059821504345}" presName="parentLeftMargin" presStyleLbl="node1" presStyleIdx="0" presStyleCnt="6"/>
      <dgm:spPr/>
    </dgm:pt>
    <dgm:pt modelId="{C67F78F6-0627-4F11-AC4B-A16ACE0E2862}" type="pres">
      <dgm:prSet presAssocID="{C688B005-4F2D-467A-9044-05982150434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459CE43-F463-4559-9029-943641A672C1}" type="pres">
      <dgm:prSet presAssocID="{C688B005-4F2D-467A-9044-059821504345}" presName="negativeSpace" presStyleCnt="0"/>
      <dgm:spPr/>
    </dgm:pt>
    <dgm:pt modelId="{D210BE78-5E8B-4FA8-B22C-744129648829}" type="pres">
      <dgm:prSet presAssocID="{C688B005-4F2D-467A-9044-059821504345}" presName="childText" presStyleLbl="conFgAcc1" presStyleIdx="1" presStyleCnt="6">
        <dgm:presLayoutVars>
          <dgm:bulletEnabled val="1"/>
        </dgm:presLayoutVars>
      </dgm:prSet>
      <dgm:spPr/>
    </dgm:pt>
    <dgm:pt modelId="{296035E3-24C7-4EE7-A6DB-88A590656DA2}" type="pres">
      <dgm:prSet presAssocID="{B98D999F-6DF6-436B-BCE0-CA9AF039FD7B}" presName="spaceBetweenRectangles" presStyleCnt="0"/>
      <dgm:spPr/>
    </dgm:pt>
    <dgm:pt modelId="{72A46063-33D6-435B-A105-C5CFB8330851}" type="pres">
      <dgm:prSet presAssocID="{36D84082-2659-4491-8C47-AB196290149D}" presName="parentLin" presStyleCnt="0"/>
      <dgm:spPr/>
    </dgm:pt>
    <dgm:pt modelId="{86CBE27E-3C25-4938-B966-09027602A27C}" type="pres">
      <dgm:prSet presAssocID="{36D84082-2659-4491-8C47-AB196290149D}" presName="parentLeftMargin" presStyleLbl="node1" presStyleIdx="1" presStyleCnt="6"/>
      <dgm:spPr/>
    </dgm:pt>
    <dgm:pt modelId="{1A2C9D52-197A-49E5-869C-568F494CEF56}" type="pres">
      <dgm:prSet presAssocID="{36D84082-2659-4491-8C47-AB196290149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09FBF3C-2D7B-4F93-AE9F-8E3815A7F51D}" type="pres">
      <dgm:prSet presAssocID="{36D84082-2659-4491-8C47-AB196290149D}" presName="negativeSpace" presStyleCnt="0"/>
      <dgm:spPr/>
    </dgm:pt>
    <dgm:pt modelId="{A328A725-C732-4B21-927E-90C462FA1DB5}" type="pres">
      <dgm:prSet presAssocID="{36D84082-2659-4491-8C47-AB196290149D}" presName="childText" presStyleLbl="conFgAcc1" presStyleIdx="2" presStyleCnt="6">
        <dgm:presLayoutVars>
          <dgm:bulletEnabled val="1"/>
        </dgm:presLayoutVars>
      </dgm:prSet>
      <dgm:spPr/>
    </dgm:pt>
    <dgm:pt modelId="{B97EF4A9-AB76-47E0-B540-E2650B707524}" type="pres">
      <dgm:prSet presAssocID="{F3A5F5E7-B08A-4335-9F4D-43DC82D27DBC}" presName="spaceBetweenRectangles" presStyleCnt="0"/>
      <dgm:spPr/>
    </dgm:pt>
    <dgm:pt modelId="{EE71BD60-AA66-4B63-ADA0-C7C925B42506}" type="pres">
      <dgm:prSet presAssocID="{D8583B9D-A1D2-4BA5-A716-82E3F8FEE8BF}" presName="parentLin" presStyleCnt="0"/>
      <dgm:spPr/>
    </dgm:pt>
    <dgm:pt modelId="{9A7CA155-3CF8-425A-8E86-521CB5EBD1E3}" type="pres">
      <dgm:prSet presAssocID="{D8583B9D-A1D2-4BA5-A716-82E3F8FEE8BF}" presName="parentLeftMargin" presStyleLbl="node1" presStyleIdx="2" presStyleCnt="6"/>
      <dgm:spPr/>
    </dgm:pt>
    <dgm:pt modelId="{E30E5B3C-63A6-4EE8-BCC6-ECEA61936979}" type="pres">
      <dgm:prSet presAssocID="{D8583B9D-A1D2-4BA5-A716-82E3F8FEE8B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4449A1C-CAF4-462E-9DC1-D248BD1A6E19}" type="pres">
      <dgm:prSet presAssocID="{D8583B9D-A1D2-4BA5-A716-82E3F8FEE8BF}" presName="negativeSpace" presStyleCnt="0"/>
      <dgm:spPr/>
    </dgm:pt>
    <dgm:pt modelId="{492D675E-E33E-4660-8392-B61E654533AF}" type="pres">
      <dgm:prSet presAssocID="{D8583B9D-A1D2-4BA5-A716-82E3F8FEE8BF}" presName="childText" presStyleLbl="conFgAcc1" presStyleIdx="3" presStyleCnt="6">
        <dgm:presLayoutVars>
          <dgm:bulletEnabled val="1"/>
        </dgm:presLayoutVars>
      </dgm:prSet>
      <dgm:spPr/>
    </dgm:pt>
    <dgm:pt modelId="{9DAF2FAC-0F22-488C-B831-9C67B2D6E9DF}" type="pres">
      <dgm:prSet presAssocID="{D34067D4-E508-4C20-8976-F9766C38BC7D}" presName="spaceBetweenRectangles" presStyleCnt="0"/>
      <dgm:spPr/>
    </dgm:pt>
    <dgm:pt modelId="{C8B6C34C-FBD2-4E6B-9651-A2CC4C7377F9}" type="pres">
      <dgm:prSet presAssocID="{90A5575F-650C-461A-991E-7CC246629EB0}" presName="parentLin" presStyleCnt="0"/>
      <dgm:spPr/>
    </dgm:pt>
    <dgm:pt modelId="{A39C2E21-1C29-4119-894B-7D69AEF7B30C}" type="pres">
      <dgm:prSet presAssocID="{90A5575F-650C-461A-991E-7CC246629EB0}" presName="parentLeftMargin" presStyleLbl="node1" presStyleIdx="3" presStyleCnt="6"/>
      <dgm:spPr/>
    </dgm:pt>
    <dgm:pt modelId="{744F5645-6EF5-4A52-A6B4-AF088C53DF20}" type="pres">
      <dgm:prSet presAssocID="{90A5575F-650C-461A-991E-7CC246629EB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9939C27-7F1A-4E50-90D6-297D14CE9E79}" type="pres">
      <dgm:prSet presAssocID="{90A5575F-650C-461A-991E-7CC246629EB0}" presName="negativeSpace" presStyleCnt="0"/>
      <dgm:spPr/>
    </dgm:pt>
    <dgm:pt modelId="{A46E7A21-7989-4259-9E34-150173BA2A99}" type="pres">
      <dgm:prSet presAssocID="{90A5575F-650C-461A-991E-7CC246629EB0}" presName="childText" presStyleLbl="conFgAcc1" presStyleIdx="4" presStyleCnt="6">
        <dgm:presLayoutVars>
          <dgm:bulletEnabled val="1"/>
        </dgm:presLayoutVars>
      </dgm:prSet>
      <dgm:spPr/>
    </dgm:pt>
    <dgm:pt modelId="{98786997-BDBA-4BD6-AEC9-ACF27EDB246E}" type="pres">
      <dgm:prSet presAssocID="{E280B836-83FB-4BD2-A135-49FE67DB5B48}" presName="spaceBetweenRectangles" presStyleCnt="0"/>
      <dgm:spPr/>
    </dgm:pt>
    <dgm:pt modelId="{AD89849D-77E1-4D09-928D-BCBC204E6B29}" type="pres">
      <dgm:prSet presAssocID="{53F1A320-42B8-44FD-ADF7-81A637EFAC41}" presName="parentLin" presStyleCnt="0"/>
      <dgm:spPr/>
    </dgm:pt>
    <dgm:pt modelId="{46F911AE-611F-476B-ABCE-85C82FB80A39}" type="pres">
      <dgm:prSet presAssocID="{53F1A320-42B8-44FD-ADF7-81A637EFAC41}" presName="parentLeftMargin" presStyleLbl="node1" presStyleIdx="4" presStyleCnt="6"/>
      <dgm:spPr/>
    </dgm:pt>
    <dgm:pt modelId="{BEC50024-FFFC-4512-8DEF-352E8B69C010}" type="pres">
      <dgm:prSet presAssocID="{53F1A320-42B8-44FD-ADF7-81A637EFAC4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2D1DA1F-954E-4FA2-AC7C-A9E1773708BA}" type="pres">
      <dgm:prSet presAssocID="{53F1A320-42B8-44FD-ADF7-81A637EFAC41}" presName="negativeSpace" presStyleCnt="0"/>
      <dgm:spPr/>
    </dgm:pt>
    <dgm:pt modelId="{F8B0355C-8C59-4E88-8311-7592B7B713FF}" type="pres">
      <dgm:prSet presAssocID="{53F1A320-42B8-44FD-ADF7-81A637EFAC4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46CD102-9AFB-4994-91CF-0F39A40FEE13}" srcId="{0325E4E7-D890-4466-ADBD-D17BDFDD9F57}" destId="{90A5575F-650C-461A-991E-7CC246629EB0}" srcOrd="4" destOrd="0" parTransId="{40CD6706-31FF-4251-94B0-3239B51B1F23}" sibTransId="{E280B836-83FB-4BD2-A135-49FE67DB5B48}"/>
    <dgm:cxn modelId="{6366E014-727B-499F-A1D6-B54C63DDD0F1}" type="presOf" srcId="{B11F091B-1CD1-4474-B185-D281738E0B24}" destId="{492D675E-E33E-4660-8392-B61E654533AF}" srcOrd="0" destOrd="1" presId="urn:microsoft.com/office/officeart/2005/8/layout/list1"/>
    <dgm:cxn modelId="{811EEB18-D60A-4A90-BF18-33A125E55543}" type="presOf" srcId="{FDD79A74-8A18-44BD-A269-3D0359660759}" destId="{492D675E-E33E-4660-8392-B61E654533AF}" srcOrd="0" destOrd="0" presId="urn:microsoft.com/office/officeart/2005/8/layout/list1"/>
    <dgm:cxn modelId="{8A9A7F20-1989-417F-B3EB-1D462E037B8F}" srcId="{0325E4E7-D890-4466-ADBD-D17BDFDD9F57}" destId="{53F1A320-42B8-44FD-ADF7-81A637EFAC41}" srcOrd="5" destOrd="0" parTransId="{A2019502-B149-4616-AEA7-5AB633910CC7}" sibTransId="{60431177-B098-446B-B234-F842CAB0C0BC}"/>
    <dgm:cxn modelId="{BBDCC125-769B-4D14-8542-ABCC23E5DA4C}" type="presOf" srcId="{D8583B9D-A1D2-4BA5-A716-82E3F8FEE8BF}" destId="{E30E5B3C-63A6-4EE8-BCC6-ECEA61936979}" srcOrd="1" destOrd="0" presId="urn:microsoft.com/office/officeart/2005/8/layout/list1"/>
    <dgm:cxn modelId="{8A954627-B49C-4715-96BE-9396F276FC68}" srcId="{0325E4E7-D890-4466-ADBD-D17BDFDD9F57}" destId="{D8583B9D-A1D2-4BA5-A716-82E3F8FEE8BF}" srcOrd="3" destOrd="0" parTransId="{C4A9FF1F-19A6-4FBA-A68A-2F3C8C83699B}" sibTransId="{D34067D4-E508-4C20-8976-F9766C38BC7D}"/>
    <dgm:cxn modelId="{9EA42B28-24F0-4D05-8EA0-1F016B34A61E}" srcId="{D8583B9D-A1D2-4BA5-A716-82E3F8FEE8BF}" destId="{FDD79A74-8A18-44BD-A269-3D0359660759}" srcOrd="0" destOrd="0" parTransId="{23B0CA4A-C5D1-40D0-ADFA-8AD45D95B8C5}" sibTransId="{E165FE7F-527A-41B2-9B6A-E4829A1FAAF4}"/>
    <dgm:cxn modelId="{06D2C62E-74ED-48C8-8AE2-8CF7E7DEAF8C}" type="presOf" srcId="{D8583B9D-A1D2-4BA5-A716-82E3F8FEE8BF}" destId="{9A7CA155-3CF8-425A-8E86-521CB5EBD1E3}" srcOrd="0" destOrd="0" presId="urn:microsoft.com/office/officeart/2005/8/layout/list1"/>
    <dgm:cxn modelId="{69F16E48-C77E-42A7-BA74-256EF22D2C65}" type="presOf" srcId="{F0FB187B-C8D2-43CA-AEAF-34FC0BDD2156}" destId="{A5238E08-96A4-497C-9013-8B638897924F}" srcOrd="0" destOrd="0" presId="urn:microsoft.com/office/officeart/2005/8/layout/list1"/>
    <dgm:cxn modelId="{C38AF648-170A-4F0B-96F2-C1A99EB86F7E}" type="presOf" srcId="{36D84082-2659-4491-8C47-AB196290149D}" destId="{86CBE27E-3C25-4938-B966-09027602A27C}" srcOrd="0" destOrd="0" presId="urn:microsoft.com/office/officeart/2005/8/layout/list1"/>
    <dgm:cxn modelId="{F60D0E54-6235-4C08-86F7-FE4CBEBFA070}" srcId="{0325E4E7-D890-4466-ADBD-D17BDFDD9F57}" destId="{36D84082-2659-4491-8C47-AB196290149D}" srcOrd="2" destOrd="0" parTransId="{B13702B7-2860-4E3A-B684-6C75737337A5}" sibTransId="{F3A5F5E7-B08A-4335-9F4D-43DC82D27DBC}"/>
    <dgm:cxn modelId="{FDFE937B-D441-432B-A5E7-F938921C3155}" type="presOf" srcId="{0325E4E7-D890-4466-ADBD-D17BDFDD9F57}" destId="{00FDF54E-90D5-4D3D-8002-8B29144A5E97}" srcOrd="0" destOrd="0" presId="urn:microsoft.com/office/officeart/2005/8/layout/list1"/>
    <dgm:cxn modelId="{921E9B80-A531-4FBB-83EA-416344511244}" type="presOf" srcId="{C688B005-4F2D-467A-9044-059821504345}" destId="{7F5A3CA8-F785-49A0-B499-817FDC473B2E}" srcOrd="0" destOrd="0" presId="urn:microsoft.com/office/officeart/2005/8/layout/list1"/>
    <dgm:cxn modelId="{3D3A1986-7868-4BC7-92CE-D1E25FB1BC86}" type="presOf" srcId="{C688B005-4F2D-467A-9044-059821504345}" destId="{C67F78F6-0627-4F11-AC4B-A16ACE0E2862}" srcOrd="1" destOrd="0" presId="urn:microsoft.com/office/officeart/2005/8/layout/list1"/>
    <dgm:cxn modelId="{A4D65389-E0D4-4ACE-BE10-C28B510018D6}" srcId="{D8583B9D-A1D2-4BA5-A716-82E3F8FEE8BF}" destId="{442A1BD1-F13B-4851-A760-E9C29421E3E6}" srcOrd="2" destOrd="0" parTransId="{1B861D0B-75E5-43BD-843F-C1D402EAF9C6}" sibTransId="{3407889D-9DF5-41FE-95F3-5DC9BD5D40FB}"/>
    <dgm:cxn modelId="{AC68028C-599A-471E-975E-2BD19A3A1BE7}" srcId="{D8583B9D-A1D2-4BA5-A716-82E3F8FEE8BF}" destId="{B11F091B-1CD1-4474-B185-D281738E0B24}" srcOrd="1" destOrd="0" parTransId="{A8D4553A-D117-4E51-8635-C36222E4BA60}" sibTransId="{8ED08009-63A4-4E76-AE44-432CF144E52D}"/>
    <dgm:cxn modelId="{26CC788F-11CB-4F60-8318-6F1E622F6E5C}" srcId="{0325E4E7-D890-4466-ADBD-D17BDFDD9F57}" destId="{F0FB187B-C8D2-43CA-AEAF-34FC0BDD2156}" srcOrd="0" destOrd="0" parTransId="{73B9F139-B3E2-4A02-AB4A-7390A7A73ED0}" sibTransId="{F753639A-D595-43A9-A90D-9921693FF99E}"/>
    <dgm:cxn modelId="{BEAA8190-3A0B-479C-9E2C-C51DFD6AC427}" type="presOf" srcId="{53F1A320-42B8-44FD-ADF7-81A637EFAC41}" destId="{46F911AE-611F-476B-ABCE-85C82FB80A39}" srcOrd="0" destOrd="0" presId="urn:microsoft.com/office/officeart/2005/8/layout/list1"/>
    <dgm:cxn modelId="{B601CA9B-38C7-49F2-840A-75336331F953}" type="presOf" srcId="{442A1BD1-F13B-4851-A760-E9C29421E3E6}" destId="{492D675E-E33E-4660-8392-B61E654533AF}" srcOrd="0" destOrd="2" presId="urn:microsoft.com/office/officeart/2005/8/layout/list1"/>
    <dgm:cxn modelId="{632FF1A2-EEAE-47A7-A750-DA402AA5D690}" type="presOf" srcId="{90A5575F-650C-461A-991E-7CC246629EB0}" destId="{A39C2E21-1C29-4119-894B-7D69AEF7B30C}" srcOrd="0" destOrd="0" presId="urn:microsoft.com/office/officeart/2005/8/layout/list1"/>
    <dgm:cxn modelId="{2990DAB2-E78D-4B29-96AF-D3C2B9B1911B}" type="presOf" srcId="{90A5575F-650C-461A-991E-7CC246629EB0}" destId="{744F5645-6EF5-4A52-A6B4-AF088C53DF20}" srcOrd="1" destOrd="0" presId="urn:microsoft.com/office/officeart/2005/8/layout/list1"/>
    <dgm:cxn modelId="{B1078ED7-85DC-4F9A-B5FA-5D72D56598BE}" type="presOf" srcId="{53F1A320-42B8-44FD-ADF7-81A637EFAC41}" destId="{BEC50024-FFFC-4512-8DEF-352E8B69C010}" srcOrd="1" destOrd="0" presId="urn:microsoft.com/office/officeart/2005/8/layout/list1"/>
    <dgm:cxn modelId="{CD415DDB-1E47-46EA-A54E-7BF62DA0C899}" type="presOf" srcId="{36D84082-2659-4491-8C47-AB196290149D}" destId="{1A2C9D52-197A-49E5-869C-568F494CEF56}" srcOrd="1" destOrd="0" presId="urn:microsoft.com/office/officeart/2005/8/layout/list1"/>
    <dgm:cxn modelId="{FF3144E0-27BB-4B48-80CB-B775E5115DC9}" srcId="{0325E4E7-D890-4466-ADBD-D17BDFDD9F57}" destId="{C688B005-4F2D-467A-9044-059821504345}" srcOrd="1" destOrd="0" parTransId="{448E937E-DE69-4B82-B8D8-C31BFE643718}" sibTransId="{B98D999F-6DF6-436B-BCE0-CA9AF039FD7B}"/>
    <dgm:cxn modelId="{53D63BE8-2D8E-49EE-9060-D0B86442FB99}" type="presOf" srcId="{F0FB187B-C8D2-43CA-AEAF-34FC0BDD2156}" destId="{EE2A4022-49C6-446F-A8AC-1693853C10F6}" srcOrd="1" destOrd="0" presId="urn:microsoft.com/office/officeart/2005/8/layout/list1"/>
    <dgm:cxn modelId="{E95C2EE5-08C3-4F3A-950E-DD5346ED7805}" type="presParOf" srcId="{00FDF54E-90D5-4D3D-8002-8B29144A5E97}" destId="{2D537415-2980-443D-82F0-B140147481ED}" srcOrd="0" destOrd="0" presId="urn:microsoft.com/office/officeart/2005/8/layout/list1"/>
    <dgm:cxn modelId="{0AD329E2-E012-42A0-A88B-64E45C386504}" type="presParOf" srcId="{2D537415-2980-443D-82F0-B140147481ED}" destId="{A5238E08-96A4-497C-9013-8B638897924F}" srcOrd="0" destOrd="0" presId="urn:microsoft.com/office/officeart/2005/8/layout/list1"/>
    <dgm:cxn modelId="{9461414D-2FEE-48B9-8794-895F66CDD7D8}" type="presParOf" srcId="{2D537415-2980-443D-82F0-B140147481ED}" destId="{EE2A4022-49C6-446F-A8AC-1693853C10F6}" srcOrd="1" destOrd="0" presId="urn:microsoft.com/office/officeart/2005/8/layout/list1"/>
    <dgm:cxn modelId="{7592CE88-387E-4A17-9519-3C3F0479B803}" type="presParOf" srcId="{00FDF54E-90D5-4D3D-8002-8B29144A5E97}" destId="{8DC10416-D4B3-4B47-8188-5E14646560B5}" srcOrd="1" destOrd="0" presId="urn:microsoft.com/office/officeart/2005/8/layout/list1"/>
    <dgm:cxn modelId="{F80AF2AC-1A9D-451F-8BBA-0CC5671060CB}" type="presParOf" srcId="{00FDF54E-90D5-4D3D-8002-8B29144A5E97}" destId="{0390D6CF-377D-48EF-869E-16C2FCFE8374}" srcOrd="2" destOrd="0" presId="urn:microsoft.com/office/officeart/2005/8/layout/list1"/>
    <dgm:cxn modelId="{1718C91B-202C-43C5-B071-FF198A66F802}" type="presParOf" srcId="{00FDF54E-90D5-4D3D-8002-8B29144A5E97}" destId="{DB1CABA1-88E2-4580-ABEB-AD07AFF22F22}" srcOrd="3" destOrd="0" presId="urn:microsoft.com/office/officeart/2005/8/layout/list1"/>
    <dgm:cxn modelId="{3EFC3487-1412-4038-94DD-41FCB18E94DD}" type="presParOf" srcId="{00FDF54E-90D5-4D3D-8002-8B29144A5E97}" destId="{49005888-F037-4C11-AF97-92576676167E}" srcOrd="4" destOrd="0" presId="urn:microsoft.com/office/officeart/2005/8/layout/list1"/>
    <dgm:cxn modelId="{338C6D14-EB3E-4298-806E-E9E1697B2181}" type="presParOf" srcId="{49005888-F037-4C11-AF97-92576676167E}" destId="{7F5A3CA8-F785-49A0-B499-817FDC473B2E}" srcOrd="0" destOrd="0" presId="urn:microsoft.com/office/officeart/2005/8/layout/list1"/>
    <dgm:cxn modelId="{FE4B42F5-DF23-4724-B248-5B6013314363}" type="presParOf" srcId="{49005888-F037-4C11-AF97-92576676167E}" destId="{C67F78F6-0627-4F11-AC4B-A16ACE0E2862}" srcOrd="1" destOrd="0" presId="urn:microsoft.com/office/officeart/2005/8/layout/list1"/>
    <dgm:cxn modelId="{0FAA244B-7B0F-4AAC-8A97-C60819B58783}" type="presParOf" srcId="{00FDF54E-90D5-4D3D-8002-8B29144A5E97}" destId="{C459CE43-F463-4559-9029-943641A672C1}" srcOrd="5" destOrd="0" presId="urn:microsoft.com/office/officeart/2005/8/layout/list1"/>
    <dgm:cxn modelId="{8EBB5F0A-E808-44D8-A500-13C75976CCDA}" type="presParOf" srcId="{00FDF54E-90D5-4D3D-8002-8B29144A5E97}" destId="{D210BE78-5E8B-4FA8-B22C-744129648829}" srcOrd="6" destOrd="0" presId="urn:microsoft.com/office/officeart/2005/8/layout/list1"/>
    <dgm:cxn modelId="{1228DF57-F830-4C7C-A088-61CCBE75B9A5}" type="presParOf" srcId="{00FDF54E-90D5-4D3D-8002-8B29144A5E97}" destId="{296035E3-24C7-4EE7-A6DB-88A590656DA2}" srcOrd="7" destOrd="0" presId="urn:microsoft.com/office/officeart/2005/8/layout/list1"/>
    <dgm:cxn modelId="{DB863E3E-8D46-44C9-9067-83D76CB80240}" type="presParOf" srcId="{00FDF54E-90D5-4D3D-8002-8B29144A5E97}" destId="{72A46063-33D6-435B-A105-C5CFB8330851}" srcOrd="8" destOrd="0" presId="urn:microsoft.com/office/officeart/2005/8/layout/list1"/>
    <dgm:cxn modelId="{BBE08A90-3058-4E39-A2B8-73763725024F}" type="presParOf" srcId="{72A46063-33D6-435B-A105-C5CFB8330851}" destId="{86CBE27E-3C25-4938-B966-09027602A27C}" srcOrd="0" destOrd="0" presId="urn:microsoft.com/office/officeart/2005/8/layout/list1"/>
    <dgm:cxn modelId="{C26E8285-F0F2-48FE-914B-89A5794B5F1F}" type="presParOf" srcId="{72A46063-33D6-435B-A105-C5CFB8330851}" destId="{1A2C9D52-197A-49E5-869C-568F494CEF56}" srcOrd="1" destOrd="0" presId="urn:microsoft.com/office/officeart/2005/8/layout/list1"/>
    <dgm:cxn modelId="{5CAEBA39-0C24-4E13-9639-D3DCDD34EAEC}" type="presParOf" srcId="{00FDF54E-90D5-4D3D-8002-8B29144A5E97}" destId="{109FBF3C-2D7B-4F93-AE9F-8E3815A7F51D}" srcOrd="9" destOrd="0" presId="urn:microsoft.com/office/officeart/2005/8/layout/list1"/>
    <dgm:cxn modelId="{0C199B20-0F05-421D-9AC7-9ED93342EE77}" type="presParOf" srcId="{00FDF54E-90D5-4D3D-8002-8B29144A5E97}" destId="{A328A725-C732-4B21-927E-90C462FA1DB5}" srcOrd="10" destOrd="0" presId="urn:microsoft.com/office/officeart/2005/8/layout/list1"/>
    <dgm:cxn modelId="{E0D72255-8404-4EBC-9EDD-AD7F204ABD59}" type="presParOf" srcId="{00FDF54E-90D5-4D3D-8002-8B29144A5E97}" destId="{B97EF4A9-AB76-47E0-B540-E2650B707524}" srcOrd="11" destOrd="0" presId="urn:microsoft.com/office/officeart/2005/8/layout/list1"/>
    <dgm:cxn modelId="{4A083CCB-09F7-4CA3-A78C-49AD14213D46}" type="presParOf" srcId="{00FDF54E-90D5-4D3D-8002-8B29144A5E97}" destId="{EE71BD60-AA66-4B63-ADA0-C7C925B42506}" srcOrd="12" destOrd="0" presId="urn:microsoft.com/office/officeart/2005/8/layout/list1"/>
    <dgm:cxn modelId="{65AE39C2-4DB0-49DB-AA50-B66B214CC273}" type="presParOf" srcId="{EE71BD60-AA66-4B63-ADA0-C7C925B42506}" destId="{9A7CA155-3CF8-425A-8E86-521CB5EBD1E3}" srcOrd="0" destOrd="0" presId="urn:microsoft.com/office/officeart/2005/8/layout/list1"/>
    <dgm:cxn modelId="{6DB47A84-0632-4652-B459-C324058BC5BF}" type="presParOf" srcId="{EE71BD60-AA66-4B63-ADA0-C7C925B42506}" destId="{E30E5B3C-63A6-4EE8-BCC6-ECEA61936979}" srcOrd="1" destOrd="0" presId="urn:microsoft.com/office/officeart/2005/8/layout/list1"/>
    <dgm:cxn modelId="{86210850-AC45-41F4-ABAE-5BC4729AC225}" type="presParOf" srcId="{00FDF54E-90D5-4D3D-8002-8B29144A5E97}" destId="{44449A1C-CAF4-462E-9DC1-D248BD1A6E19}" srcOrd="13" destOrd="0" presId="urn:microsoft.com/office/officeart/2005/8/layout/list1"/>
    <dgm:cxn modelId="{CC37F5C1-A4A6-4380-8B70-5F8E8BCB39BF}" type="presParOf" srcId="{00FDF54E-90D5-4D3D-8002-8B29144A5E97}" destId="{492D675E-E33E-4660-8392-B61E654533AF}" srcOrd="14" destOrd="0" presId="urn:microsoft.com/office/officeart/2005/8/layout/list1"/>
    <dgm:cxn modelId="{F5BDC794-98B2-4A6A-9900-AEF7ED4BA3EA}" type="presParOf" srcId="{00FDF54E-90D5-4D3D-8002-8B29144A5E97}" destId="{9DAF2FAC-0F22-488C-B831-9C67B2D6E9DF}" srcOrd="15" destOrd="0" presId="urn:microsoft.com/office/officeart/2005/8/layout/list1"/>
    <dgm:cxn modelId="{DAB77BB0-1D7E-4004-B3D2-359429FA74F3}" type="presParOf" srcId="{00FDF54E-90D5-4D3D-8002-8B29144A5E97}" destId="{C8B6C34C-FBD2-4E6B-9651-A2CC4C7377F9}" srcOrd="16" destOrd="0" presId="urn:microsoft.com/office/officeart/2005/8/layout/list1"/>
    <dgm:cxn modelId="{FDD48A65-92C4-46B9-8189-49207CCF6A88}" type="presParOf" srcId="{C8B6C34C-FBD2-4E6B-9651-A2CC4C7377F9}" destId="{A39C2E21-1C29-4119-894B-7D69AEF7B30C}" srcOrd="0" destOrd="0" presId="urn:microsoft.com/office/officeart/2005/8/layout/list1"/>
    <dgm:cxn modelId="{7DEE90B9-50A6-4538-A078-26A0F04A9A2F}" type="presParOf" srcId="{C8B6C34C-FBD2-4E6B-9651-A2CC4C7377F9}" destId="{744F5645-6EF5-4A52-A6B4-AF088C53DF20}" srcOrd="1" destOrd="0" presId="urn:microsoft.com/office/officeart/2005/8/layout/list1"/>
    <dgm:cxn modelId="{31EF8131-49AC-4D41-A909-B9F532A3D50C}" type="presParOf" srcId="{00FDF54E-90D5-4D3D-8002-8B29144A5E97}" destId="{D9939C27-7F1A-4E50-90D6-297D14CE9E79}" srcOrd="17" destOrd="0" presId="urn:microsoft.com/office/officeart/2005/8/layout/list1"/>
    <dgm:cxn modelId="{02B435C2-C0CC-41AD-9187-B2C9318DA8E3}" type="presParOf" srcId="{00FDF54E-90D5-4D3D-8002-8B29144A5E97}" destId="{A46E7A21-7989-4259-9E34-150173BA2A99}" srcOrd="18" destOrd="0" presId="urn:microsoft.com/office/officeart/2005/8/layout/list1"/>
    <dgm:cxn modelId="{8C476AF9-4E24-4EE2-BDF8-E33E00B0AEF9}" type="presParOf" srcId="{00FDF54E-90D5-4D3D-8002-8B29144A5E97}" destId="{98786997-BDBA-4BD6-AEC9-ACF27EDB246E}" srcOrd="19" destOrd="0" presId="urn:microsoft.com/office/officeart/2005/8/layout/list1"/>
    <dgm:cxn modelId="{0378D5A1-5074-4706-85A6-3D2F2F2D209B}" type="presParOf" srcId="{00FDF54E-90D5-4D3D-8002-8B29144A5E97}" destId="{AD89849D-77E1-4D09-928D-BCBC204E6B29}" srcOrd="20" destOrd="0" presId="urn:microsoft.com/office/officeart/2005/8/layout/list1"/>
    <dgm:cxn modelId="{22630EBB-50AE-414D-BD47-097D211CC3B5}" type="presParOf" srcId="{AD89849D-77E1-4D09-928D-BCBC204E6B29}" destId="{46F911AE-611F-476B-ABCE-85C82FB80A39}" srcOrd="0" destOrd="0" presId="urn:microsoft.com/office/officeart/2005/8/layout/list1"/>
    <dgm:cxn modelId="{04A778B3-4D8D-45B8-B891-0C0214713100}" type="presParOf" srcId="{AD89849D-77E1-4D09-928D-BCBC204E6B29}" destId="{BEC50024-FFFC-4512-8DEF-352E8B69C010}" srcOrd="1" destOrd="0" presId="urn:microsoft.com/office/officeart/2005/8/layout/list1"/>
    <dgm:cxn modelId="{2680691F-93CF-4A79-86CD-47E300742FA6}" type="presParOf" srcId="{00FDF54E-90D5-4D3D-8002-8B29144A5E97}" destId="{E2D1DA1F-954E-4FA2-AC7C-A9E1773708BA}" srcOrd="21" destOrd="0" presId="urn:microsoft.com/office/officeart/2005/8/layout/list1"/>
    <dgm:cxn modelId="{161BA428-9306-4063-9EAE-F9937042C639}" type="presParOf" srcId="{00FDF54E-90D5-4D3D-8002-8B29144A5E97}" destId="{F8B0355C-8C59-4E88-8311-7592B7B713FF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8B75A-76BB-4CE4-A4BD-D8EEB21CB198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18C84-6F65-4116-978E-71AA26909021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BE6EE-133C-420A-B521-64D3CAFB69E3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Smart Research Agent = Frontend + Backend + Dashboard</a:t>
          </a:r>
          <a:endParaRPr lang="en-US" sz="1400" kern="1200"/>
        </a:p>
      </dsp:txBody>
      <dsp:txXfrm>
        <a:off x="1172126" y="908559"/>
        <a:ext cx="2114937" cy="897246"/>
      </dsp:txXfrm>
    </dsp:sp>
    <dsp:sp modelId="{570ABB38-CC1D-434D-9B5B-A0C6A05B71DE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4D115-C063-4FF4-B763-635A2F672BED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0F5A4-E9C5-4E7D-8259-B113450FCE35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Frontend App:</a:t>
          </a:r>
          <a:r>
            <a:rPr lang="en-IN" sz="1400" kern="1200"/>
            <a:t> User enters question, views reports &amp; usage counter.</a:t>
          </a:r>
          <a:endParaRPr lang="en-US" sz="1400" kern="1200"/>
        </a:p>
      </dsp:txBody>
      <dsp:txXfrm>
        <a:off x="4745088" y="908559"/>
        <a:ext cx="2114937" cy="897246"/>
      </dsp:txXfrm>
    </dsp:sp>
    <dsp:sp modelId="{8A79D282-04C8-4523-863A-40A073295C04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16986-7E03-4B1C-902D-CC203240246F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AB7BE-0565-42EB-BA35-DBEFD0138FB2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Backend Pipelines:</a:t>
          </a:r>
          <a:r>
            <a:rPr lang="en-IN" sz="1400" kern="1200"/>
            <a:t> Ingest data (Pathway), run AI agent, structure reports.</a:t>
          </a:r>
          <a:endParaRPr lang="en-US" sz="1400" kern="1200"/>
        </a:p>
      </dsp:txBody>
      <dsp:txXfrm>
        <a:off x="8318049" y="908559"/>
        <a:ext cx="2114937" cy="897246"/>
      </dsp:txXfrm>
    </dsp:sp>
    <dsp:sp modelId="{E932D73E-E921-4CDB-BAA3-05F98D48EB76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5039C-1688-4889-8D3F-6644B011EBE2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7E70D-EB96-4ACA-89EC-6408EC7D2BF5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AI Agent:</a:t>
          </a:r>
          <a:r>
            <a:rPr lang="en-IN" sz="1400" kern="1200"/>
            <a:t> Generates concise, evidence-based summaries with trustable citations.</a:t>
          </a:r>
          <a:endParaRPr lang="en-US" sz="1400" kern="1200"/>
        </a:p>
      </dsp:txBody>
      <dsp:txXfrm>
        <a:off x="1172126" y="2545532"/>
        <a:ext cx="2114937" cy="897246"/>
      </dsp:txXfrm>
    </dsp:sp>
    <dsp:sp modelId="{50215039-E517-44D4-AB5F-AAD4F8758CDC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32143-97D7-40F9-BA13-0DF1A5353BB5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AAC38-417D-44C8-AAB3-8274A030BAF8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Dashboard:</a:t>
          </a:r>
          <a:r>
            <a:rPr lang="en-IN" sz="1400" kern="1200" dirty="0"/>
            <a:t> Shows reports, usage count, cost, ingestion freshness.</a:t>
          </a:r>
          <a:endParaRPr lang="en-US" sz="1400" kern="1200" dirty="0"/>
        </a:p>
      </dsp:txBody>
      <dsp:txXfrm>
        <a:off x="4745088" y="2545532"/>
        <a:ext cx="2114937" cy="897246"/>
      </dsp:txXfrm>
    </dsp:sp>
    <dsp:sp modelId="{D5323D54-D7A8-4C3C-BF4B-161F1CE852DF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38B66-124F-4FD1-BD2B-669FA856A8C1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98BD-15F4-4054-9D69-FAD82178AC8C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Billing:</a:t>
          </a:r>
          <a:r>
            <a:rPr lang="en-IN" sz="1400" kern="1200"/>
            <a:t> Pay-per-report using </a:t>
          </a:r>
          <a:r>
            <a:rPr lang="en-IN" sz="1400" b="1" kern="1200"/>
            <a:t>Flexprice</a:t>
          </a:r>
          <a:r>
            <a:rPr lang="en-IN" sz="1400" kern="1200"/>
            <a:t>.</a:t>
          </a:r>
          <a:endParaRPr lang="en-US" sz="1400" kern="1200"/>
        </a:p>
      </dsp:txBody>
      <dsp:txXfrm>
        <a:off x="8318049" y="254553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0D6CF-377D-48EF-869E-16C2FCFE8374}">
      <dsp:nvSpPr>
        <dsp:cNvPr id="0" name=""/>
        <dsp:cNvSpPr/>
      </dsp:nvSpPr>
      <dsp:spPr>
        <a:xfrm>
          <a:off x="0" y="30600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A4022-49C6-446F-A8AC-1693853C10F6}">
      <dsp:nvSpPr>
        <dsp:cNvPr id="0" name=""/>
        <dsp:cNvSpPr/>
      </dsp:nvSpPr>
      <dsp:spPr>
        <a:xfrm>
          <a:off x="525780" y="114129"/>
          <a:ext cx="7360920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User asks:</a:t>
          </a:r>
          <a:r>
            <a:rPr lang="en-GB" sz="1300" kern="1200"/>
            <a:t> “Recent studies on EV battery efficiency?”</a:t>
          </a:r>
          <a:endParaRPr lang="en-US" sz="1300" kern="1200"/>
        </a:p>
      </dsp:txBody>
      <dsp:txXfrm>
        <a:off x="544514" y="132863"/>
        <a:ext cx="7323452" cy="346292"/>
      </dsp:txXfrm>
    </dsp:sp>
    <dsp:sp modelId="{D210BE78-5E8B-4FA8-B22C-744129648829}">
      <dsp:nvSpPr>
        <dsp:cNvPr id="0" name=""/>
        <dsp:cNvSpPr/>
      </dsp:nvSpPr>
      <dsp:spPr>
        <a:xfrm>
          <a:off x="0" y="89568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7F78F6-0627-4F11-AC4B-A16ACE0E2862}">
      <dsp:nvSpPr>
        <dsp:cNvPr id="0" name=""/>
        <dsp:cNvSpPr/>
      </dsp:nvSpPr>
      <dsp:spPr>
        <a:xfrm>
          <a:off x="525780" y="703809"/>
          <a:ext cx="7360920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Pathways ingestion:</a:t>
          </a:r>
          <a:r>
            <a:rPr lang="en-GB" sz="1300" kern="1200"/>
            <a:t> Pulls new blog/news updates.</a:t>
          </a:r>
          <a:endParaRPr lang="en-US" sz="1300" kern="1200"/>
        </a:p>
      </dsp:txBody>
      <dsp:txXfrm>
        <a:off x="544514" y="722543"/>
        <a:ext cx="7323452" cy="346292"/>
      </dsp:txXfrm>
    </dsp:sp>
    <dsp:sp modelId="{A328A725-C732-4B21-927E-90C462FA1DB5}">
      <dsp:nvSpPr>
        <dsp:cNvPr id="0" name=""/>
        <dsp:cNvSpPr/>
      </dsp:nvSpPr>
      <dsp:spPr>
        <a:xfrm>
          <a:off x="0" y="148536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C9D52-197A-49E5-869C-568F494CEF56}">
      <dsp:nvSpPr>
        <dsp:cNvPr id="0" name=""/>
        <dsp:cNvSpPr/>
      </dsp:nvSpPr>
      <dsp:spPr>
        <a:xfrm>
          <a:off x="525780" y="1293489"/>
          <a:ext cx="7360920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AI Agent:</a:t>
          </a:r>
          <a:r>
            <a:rPr lang="en-GB" sz="1300" kern="1200"/>
            <a:t> Combines evidence from uploaded files + live feed.</a:t>
          </a:r>
          <a:endParaRPr lang="en-US" sz="1300" kern="1200"/>
        </a:p>
      </dsp:txBody>
      <dsp:txXfrm>
        <a:off x="544514" y="1312223"/>
        <a:ext cx="7323452" cy="346292"/>
      </dsp:txXfrm>
    </dsp:sp>
    <dsp:sp modelId="{492D675E-E33E-4660-8392-B61E654533AF}">
      <dsp:nvSpPr>
        <dsp:cNvPr id="0" name=""/>
        <dsp:cNvSpPr/>
      </dsp:nvSpPr>
      <dsp:spPr>
        <a:xfrm>
          <a:off x="0" y="2075049"/>
          <a:ext cx="105156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Summary: “AI improves battery performance by 20%...”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Citations: Source links, timestamps.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Confidence score.</a:t>
          </a:r>
          <a:endParaRPr lang="en-US" sz="1300" kern="1200"/>
        </a:p>
      </dsp:txBody>
      <dsp:txXfrm>
        <a:off x="0" y="2075049"/>
        <a:ext cx="10515600" cy="982800"/>
      </dsp:txXfrm>
    </dsp:sp>
    <dsp:sp modelId="{E30E5B3C-63A6-4EE8-BCC6-ECEA61936979}">
      <dsp:nvSpPr>
        <dsp:cNvPr id="0" name=""/>
        <dsp:cNvSpPr/>
      </dsp:nvSpPr>
      <dsp:spPr>
        <a:xfrm>
          <a:off x="525780" y="1883169"/>
          <a:ext cx="7360920" cy="3837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Report Generated:</a:t>
          </a:r>
          <a:endParaRPr lang="en-US" sz="1300" kern="1200"/>
        </a:p>
      </dsp:txBody>
      <dsp:txXfrm>
        <a:off x="544514" y="1901903"/>
        <a:ext cx="7323452" cy="346292"/>
      </dsp:txXfrm>
    </dsp:sp>
    <dsp:sp modelId="{A46E7A21-7989-4259-9E34-150173BA2A99}">
      <dsp:nvSpPr>
        <dsp:cNvPr id="0" name=""/>
        <dsp:cNvSpPr/>
      </dsp:nvSpPr>
      <dsp:spPr>
        <a:xfrm>
          <a:off x="0" y="331992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F5645-6EF5-4A52-A6B4-AF088C53DF20}">
      <dsp:nvSpPr>
        <dsp:cNvPr id="0" name=""/>
        <dsp:cNvSpPr/>
      </dsp:nvSpPr>
      <dsp:spPr>
        <a:xfrm>
          <a:off x="525780" y="3128049"/>
          <a:ext cx="7360920" cy="383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Billing:</a:t>
          </a:r>
          <a:r>
            <a:rPr lang="en-GB" sz="1300" kern="1200"/>
            <a:t> Report = 1 credit deducted (via Flexprice).</a:t>
          </a:r>
          <a:endParaRPr lang="en-US" sz="1300" kern="1200"/>
        </a:p>
      </dsp:txBody>
      <dsp:txXfrm>
        <a:off x="544514" y="3146783"/>
        <a:ext cx="7323452" cy="346292"/>
      </dsp:txXfrm>
    </dsp:sp>
    <dsp:sp modelId="{F8B0355C-8C59-4E88-8311-7592B7B713FF}">
      <dsp:nvSpPr>
        <dsp:cNvPr id="0" name=""/>
        <dsp:cNvSpPr/>
      </dsp:nvSpPr>
      <dsp:spPr>
        <a:xfrm>
          <a:off x="0" y="390960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50024-FFFC-4512-8DEF-352E8B69C010}">
      <dsp:nvSpPr>
        <dsp:cNvPr id="0" name=""/>
        <dsp:cNvSpPr/>
      </dsp:nvSpPr>
      <dsp:spPr>
        <a:xfrm>
          <a:off x="525780" y="3717729"/>
          <a:ext cx="7360920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Dashboard:</a:t>
          </a:r>
          <a:r>
            <a:rPr lang="en-GB" sz="1300" kern="1200"/>
            <a:t> Shows usage, costs, freshness.</a:t>
          </a:r>
          <a:endParaRPr lang="en-US" sz="1300" kern="1200"/>
        </a:p>
      </dsp:txBody>
      <dsp:txXfrm>
        <a:off x="544514" y="3736463"/>
        <a:ext cx="732345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A3B45-4782-493A-AF85-503FA8DFDC4A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A1375-7402-4063-B060-804C3EA02B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8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FCFC-7298-A88E-F68F-E9ABDDCB9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389C1-1B12-34DC-C337-06F2C4E72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C406-D435-211A-F239-5CA0426D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57FF-4934-4B00-A668-7D77EFCF253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CA13-65F9-157E-85B7-B2085C62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1873-87DA-5FEC-1026-A4D7E7CE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A1DF-3C14-4DB6-A33C-99EFD8D2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9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797F-D794-FEB3-AB9D-D1031FC0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96C2E-12CD-A1A5-8A86-7CDE1758C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4627-511F-7E5E-5224-29BB07AA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57FF-4934-4B00-A668-7D77EFCF253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12842-37E3-0D20-CA00-562E2544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48A1-A9A7-5DD1-AE4D-908C6C6E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A1DF-3C14-4DB6-A33C-99EFD8D2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07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DF781-0EAD-718E-4D1A-71D45F2EA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5C7BA-258E-8032-66BC-8F4D5534F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79875-C16D-F434-A5B9-2ADFB09B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57FF-4934-4B00-A668-7D77EFCF253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9806-662F-4781-2A6C-35BE9B7B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015A-9D71-AEC3-ADFC-33C46119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A1DF-3C14-4DB6-A33C-99EFD8D2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05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079F-4668-250D-9FE9-3B3CDB14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E2CA-4A77-53C9-05A0-C5A6DF37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A79E5-C7C9-9E53-6AEA-47986AED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57FF-4934-4B00-A668-7D77EFCF253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AE763-64F8-32A4-E65A-668E3459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81013-5170-ACC0-943F-A6FF0246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A1DF-3C14-4DB6-A33C-99EFD8D2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13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A0F1-2F65-FB68-1436-0A6AE356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C804C-6981-9135-BF13-EC5608CF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59D40-5F81-E9E6-93A5-BD74F9FD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57FF-4934-4B00-A668-7D77EFCF253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AC73-4B1D-2C98-1D84-DD8E59B3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4AF9-F4B8-4E53-51D4-A1212185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A1DF-3C14-4DB6-A33C-99EFD8D2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0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AC67-97DF-ECAE-45D6-DB2B0C47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0AAF-D86D-E33A-20DC-FAAE13C70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B7D94-5626-B319-DAAB-1E8194170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2623D-524B-EDE4-FD77-EB72999B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57FF-4934-4B00-A668-7D77EFCF253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4BC0B-9596-A8BC-484B-D79105DA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994B-FDA1-9222-339E-712D54C1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A1DF-3C14-4DB6-A33C-99EFD8D2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0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1FDD-3166-81E8-47E1-2C093644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B56A6-7EE9-58BB-9341-9DDEF4F14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4D78B-3B87-D5BC-04BF-D23D6E152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97FCD8-981D-FC50-0735-A6F72C8DA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9FF59-7C39-2864-24D6-7AD8E3352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66958-F3E7-3903-40B6-E9531372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57FF-4934-4B00-A668-7D77EFCF253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70A94-935C-04BD-077C-A409A0C9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3DDCF-8517-08B0-53FD-0B86F1C3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A1DF-3C14-4DB6-A33C-99EFD8D2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8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4B68-0B04-5934-1822-155B6AD4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A8CA5-FAAA-C48D-623B-BB0545D8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57FF-4934-4B00-A668-7D77EFCF253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4DC5A-6783-EF1C-7439-A9FA2538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5B2D2-2922-599E-2930-D823D096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A1DF-3C14-4DB6-A33C-99EFD8D2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22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BD0B7-AC13-A453-943B-BDDE8C3F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57FF-4934-4B00-A668-7D77EFCF253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2D3BF-C2CD-5F0D-C7AE-8A1674BA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4C3FF-BC5B-F850-1EB1-6D7EDAB5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A1DF-3C14-4DB6-A33C-99EFD8D2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6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C209-E50C-1148-4333-E51A1BE9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9EF6-ABB6-8DD4-7F1A-404D4F76A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CD29A-B019-BFC1-7010-B46F746D9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EE0F4-D9AD-1FF6-9CAE-F63288C7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57FF-4934-4B00-A668-7D77EFCF253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C1FE-E153-33D5-B69E-E35DF787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B0BD8-82BF-1F50-6FD9-E13AEF0D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A1DF-3C14-4DB6-A33C-99EFD8D2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1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D6F7-1D89-EC6F-82D2-E217DFEA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AA2AF-AD50-1CD3-B6D9-8FB125940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1EFD0-C93B-91AA-AE38-D6A7DD92A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EAD2E-B95E-551C-ADF0-5B56DF3D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57FF-4934-4B00-A668-7D77EFCF253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74029-09FB-88FF-EAAF-9CAB36F5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BF07E-BD3C-D3B4-EB33-5D888373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A1DF-3C14-4DB6-A33C-99EFD8D2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0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864DD-0833-5294-3E85-D396D5F1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8BA1E-6B03-B3DB-C3EF-2ED5070A8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195B8-6E33-022C-D834-12E49F856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B57FF-4934-4B00-A668-7D77EFCF253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E6FBD-5B05-66B5-6189-804701A60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3BC2F-D693-A712-20AE-5B9B3117A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7A1DF-3C14-4DB6-A33C-99EFD8D25B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4CDE8-AF78-78A8-7F34-D259C21F1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Smart Research Agent </a:t>
            </a:r>
            <a:r>
              <a:rPr lang="en-IN" dirty="0"/>
              <a:t> AI Powered Reports created in seconds!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54FC2-93ED-C782-7AF6-4DE89C563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For students, teachers, professors, researchers, entrepreneurs, engineers, doctors, startups teams and everyone else enthusiastic about recent AI inventions! </a:t>
            </a:r>
          </a:p>
        </p:txBody>
      </p:sp>
    </p:spTree>
    <p:extLst>
      <p:ext uri="{BB962C8B-B14F-4D97-AF65-F5344CB8AC3E}">
        <p14:creationId xmlns:p14="http://schemas.microsoft.com/office/powerpoint/2010/main" val="2027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ic of a person with a headache">
            <a:extLst>
              <a:ext uri="{FF2B5EF4-FFF2-40B4-BE49-F238E27FC236}">
                <a16:creationId xmlns:a16="http://schemas.microsoft.com/office/drawing/2014/main" id="{7F53E9EA-62A8-8980-BAB8-F02CD0B4D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11" y="74007"/>
            <a:ext cx="10064978" cy="67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2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EC4F6-AE92-907D-3672-2A2A7CD70767}"/>
              </a:ext>
            </a:extLst>
          </p:cNvPr>
          <p:cNvSpPr txBox="1"/>
          <p:nvPr/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latin typeface="+mj-lt"/>
              </a:rPr>
              <a:t>Objective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Build a Research Assistant Agent that: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Takes a </a:t>
            </a:r>
            <a:r>
              <a:rPr lang="en-US" b="1" dirty="0"/>
              <a:t>question</a:t>
            </a:r>
            <a:r>
              <a:rPr lang="en-US" dirty="0"/>
              <a:t> as input.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Searches across </a:t>
            </a:r>
            <a:r>
              <a:rPr lang="en-US" b="1" dirty="0"/>
              <a:t>uploaded files + live data source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Summarizes into a </a:t>
            </a:r>
            <a:r>
              <a:rPr lang="en-US" b="1" dirty="0"/>
              <a:t>structured report with citations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Keeps itself </a:t>
            </a:r>
            <a:r>
              <a:rPr lang="en-US" b="1" dirty="0"/>
              <a:t>updated with fresh information</a:t>
            </a:r>
            <a:r>
              <a:rPr lang="en-US" dirty="0"/>
              <a:t> (via Pathways).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Tracks </a:t>
            </a:r>
            <a:r>
              <a:rPr lang="en-US" b="1" dirty="0"/>
              <a:t>usage + billing per report</a:t>
            </a:r>
            <a:r>
              <a:rPr lang="en-US" dirty="0"/>
              <a:t> (via </a:t>
            </a:r>
            <a:r>
              <a:rPr lang="en-US" dirty="0" err="1"/>
              <a:t>Flexprice</a:t>
            </a:r>
            <a:r>
              <a:rPr lang="en-US" dirty="0"/>
              <a:t>).</a:t>
            </a:r>
          </a:p>
        </p:txBody>
      </p:sp>
      <p:pic>
        <p:nvPicPr>
          <p:cNvPr id="5" name="Graphic 4" descr="Robot outline">
            <a:extLst>
              <a:ext uri="{FF2B5EF4-FFF2-40B4-BE49-F238E27FC236}">
                <a16:creationId xmlns:a16="http://schemas.microsoft.com/office/drawing/2014/main" id="{8FBAE7C6-0F17-0CB8-85FC-1FC055B29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2807" y="2004772"/>
            <a:ext cx="2610537" cy="26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9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D8493B-130C-39C9-6050-8FD874F88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AFE47-D5C0-3785-A1CC-E91CFA499B5E}"/>
              </a:ext>
            </a:extLst>
          </p:cNvPr>
          <p:cNvSpPr txBox="1"/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Overview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F1DC657-A110-B916-208D-EF3DDF821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67936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22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AD23B-5CE1-E8C0-2CD8-C4C86381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15" y="535567"/>
            <a:ext cx="5065496" cy="9595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6F3F591C-9447-91A6-053D-F46EA7C97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63" y="1583975"/>
            <a:ext cx="9248792" cy="510214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8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ue background&#10;&#10;AI-generated content may be incorrect.">
            <a:extLst>
              <a:ext uri="{FF2B5EF4-FFF2-40B4-BE49-F238E27FC236}">
                <a16:creationId xmlns:a16="http://schemas.microsoft.com/office/drawing/2014/main" id="{0AE666E0-1078-B232-8FEF-FD8FBBB0D63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053" r="6917" b="950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6A1EA-A0F7-628D-3B29-2AFB03A3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/>
              <a:t>How It Works (Demo Flow)</a:t>
            </a:r>
            <a:br>
              <a:rPr lang="en-GB" b="1"/>
            </a:b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3DC858-C75D-4481-3586-DDE031468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9460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639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6FD7B-AE59-F2C8-D499-E03433D5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Looking Ahead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B7A5C-4B79-9355-7933-5DEE18C6F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6066014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sz="1800" b="1" dirty="0"/>
              <a:t>Features:</a:t>
            </a:r>
            <a:endParaRPr lang="en-GB" sz="1800" dirty="0"/>
          </a:p>
          <a:p>
            <a:r>
              <a:rPr lang="en-GB" sz="1300" dirty="0"/>
              <a:t>Structured reports with </a:t>
            </a:r>
            <a:r>
              <a:rPr lang="en-GB" sz="1300" b="1" dirty="0"/>
              <a:t>citations + confidence</a:t>
            </a:r>
            <a:r>
              <a:rPr lang="en-GB" sz="1300" dirty="0"/>
              <a:t>.</a:t>
            </a:r>
          </a:p>
          <a:p>
            <a:r>
              <a:rPr lang="en-GB" sz="1300" dirty="0"/>
              <a:t>Incremental ingestion with </a:t>
            </a:r>
            <a:r>
              <a:rPr lang="en-GB" sz="1300" b="1" dirty="0"/>
              <a:t>Pathways</a:t>
            </a:r>
            <a:r>
              <a:rPr lang="en-GB" sz="1300" dirty="0"/>
              <a:t>.</a:t>
            </a:r>
          </a:p>
          <a:p>
            <a:r>
              <a:rPr lang="en-GB" sz="1300" dirty="0"/>
              <a:t>Usage-based billing with </a:t>
            </a:r>
            <a:r>
              <a:rPr lang="en-GB" sz="1300" b="1" dirty="0" err="1"/>
              <a:t>Flexprice</a:t>
            </a:r>
            <a:r>
              <a:rPr lang="en-GB" sz="1300" dirty="0"/>
              <a:t>.</a:t>
            </a:r>
          </a:p>
          <a:p>
            <a:r>
              <a:rPr lang="en-GB" sz="1300" dirty="0"/>
              <a:t>Dashboard with insights, sources, and cost tracking.</a:t>
            </a:r>
          </a:p>
          <a:p>
            <a:pPr>
              <a:buNone/>
            </a:pPr>
            <a:r>
              <a:rPr lang="en-GB" sz="1800" b="1" dirty="0"/>
              <a:t>Benefits:</a:t>
            </a:r>
            <a:endParaRPr lang="en-GB" sz="1800" dirty="0"/>
          </a:p>
          <a:p>
            <a:r>
              <a:rPr lang="en-GB" sz="1300" dirty="0"/>
              <a:t>Saves </a:t>
            </a:r>
            <a:r>
              <a:rPr lang="en-GB" sz="1300" b="1" dirty="0"/>
              <a:t>time</a:t>
            </a:r>
            <a:r>
              <a:rPr lang="en-GB" sz="1300" dirty="0"/>
              <a:t> → no more endless Googling.</a:t>
            </a:r>
          </a:p>
          <a:p>
            <a:r>
              <a:rPr lang="en-GB" sz="1300" dirty="0"/>
              <a:t>Provides </a:t>
            </a:r>
            <a:r>
              <a:rPr lang="en-GB" sz="1300" b="1" dirty="0"/>
              <a:t>trustable answers</a:t>
            </a:r>
            <a:r>
              <a:rPr lang="en-GB" sz="1300" dirty="0"/>
              <a:t> → citations included.</a:t>
            </a:r>
          </a:p>
          <a:p>
            <a:r>
              <a:rPr lang="en-GB" sz="1300" dirty="0"/>
              <a:t>Always </a:t>
            </a:r>
            <a:r>
              <a:rPr lang="en-GB" sz="1300" b="1" dirty="0"/>
              <a:t>fresh &amp; updated</a:t>
            </a:r>
            <a:r>
              <a:rPr lang="en-GB" sz="1300" dirty="0"/>
              <a:t>.</a:t>
            </a:r>
          </a:p>
          <a:p>
            <a:r>
              <a:rPr lang="en-GB" sz="1300" dirty="0"/>
              <a:t>Scales to SaaS → students, startups, enterprises.</a:t>
            </a:r>
          </a:p>
          <a:p>
            <a:pPr>
              <a:buNone/>
            </a:pPr>
            <a:r>
              <a:rPr lang="en-IN" sz="1800" b="1" dirty="0"/>
              <a:t>Future Roadmap:</a:t>
            </a:r>
          </a:p>
          <a:p>
            <a:r>
              <a:rPr lang="en-IN" sz="1300" dirty="0"/>
              <a:t>Multi-source ingestion (journals, APIs, PDFs).</a:t>
            </a:r>
          </a:p>
          <a:p>
            <a:r>
              <a:rPr lang="en-IN" sz="1300" dirty="0"/>
              <a:t>Team collaboration features.</a:t>
            </a:r>
          </a:p>
          <a:p>
            <a:r>
              <a:rPr lang="en-IN" sz="1300" dirty="0"/>
              <a:t>Multi-language support.</a:t>
            </a:r>
          </a:p>
          <a:p>
            <a:pPr marL="0" indent="0">
              <a:buNone/>
            </a:pPr>
            <a:r>
              <a:rPr lang="en-IN" sz="1800" b="1" dirty="0"/>
              <a:t>Impact:</a:t>
            </a:r>
          </a:p>
          <a:p>
            <a:r>
              <a:rPr lang="en-IN" sz="1300" dirty="0"/>
              <a:t>Democratizes research.</a:t>
            </a:r>
          </a:p>
          <a:p>
            <a:r>
              <a:rPr lang="en-IN" sz="1300" dirty="0"/>
              <a:t>Empowers students, educators, innovators.</a:t>
            </a:r>
          </a:p>
          <a:p>
            <a:r>
              <a:rPr lang="en-IN" sz="1300" dirty="0"/>
              <a:t>Creates a </a:t>
            </a:r>
            <a:r>
              <a:rPr lang="en-IN" sz="1300" b="1" dirty="0"/>
              <a:t>scalable SaaS tool</a:t>
            </a:r>
            <a:r>
              <a:rPr lang="en-IN" sz="1300" dirty="0"/>
              <a:t> with per-usage billing.</a:t>
            </a:r>
          </a:p>
          <a:p>
            <a:pPr marL="0" indent="0">
              <a:buNone/>
            </a:pPr>
            <a:endParaRPr lang="en-GB" sz="1300" dirty="0"/>
          </a:p>
          <a:p>
            <a:endParaRPr lang="en-IN" sz="1300" dirty="0"/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52369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Smart Research Agent  AI Powered Reports created in seconds!</vt:lpstr>
      <vt:lpstr>PowerPoint Presentation</vt:lpstr>
      <vt:lpstr>PowerPoint Presentation</vt:lpstr>
      <vt:lpstr>PowerPoint Presentation</vt:lpstr>
      <vt:lpstr>Architecture</vt:lpstr>
      <vt:lpstr>How It Works (Demo Flow) 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Arshita Shukla</dc:creator>
  <cp:lastModifiedBy>Arshita Shukla</cp:lastModifiedBy>
  <cp:revision>1</cp:revision>
  <dcterms:created xsi:type="dcterms:W3CDTF">2025-09-22T13:31:04Z</dcterms:created>
  <dcterms:modified xsi:type="dcterms:W3CDTF">2025-09-22T14:18:26Z</dcterms:modified>
</cp:coreProperties>
</file>