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20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0D2E-626F-444B-A694-A79E4A6FBFB3}" type="datetimeFigureOut">
              <a:rPr lang="de-DE" smtClean="0"/>
              <a:t>03/10/15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E26-DF57-7F49-9692-640C53D0F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98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0D2E-626F-444B-A694-A79E4A6FBFB3}" type="datetimeFigureOut">
              <a:rPr lang="de-DE" smtClean="0"/>
              <a:t>03/10/15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E26-DF57-7F49-9692-640C53D0F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22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0D2E-626F-444B-A694-A79E4A6FBFB3}" type="datetimeFigureOut">
              <a:rPr lang="de-DE" smtClean="0"/>
              <a:t>03/10/15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E26-DF57-7F49-9692-640C53D0F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287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0D2E-626F-444B-A694-A79E4A6FBFB3}" type="datetimeFigureOut">
              <a:rPr lang="de-DE" smtClean="0"/>
              <a:t>03/10/15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E26-DF57-7F49-9692-640C53D0F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37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0D2E-626F-444B-A694-A79E4A6FBFB3}" type="datetimeFigureOut">
              <a:rPr lang="de-DE" smtClean="0"/>
              <a:t>03/10/15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E26-DF57-7F49-9692-640C53D0F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63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0D2E-626F-444B-A694-A79E4A6FBFB3}" type="datetimeFigureOut">
              <a:rPr lang="de-DE" smtClean="0"/>
              <a:t>03/10/15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E26-DF57-7F49-9692-640C53D0F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4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0D2E-626F-444B-A694-A79E4A6FBFB3}" type="datetimeFigureOut">
              <a:rPr lang="de-DE" smtClean="0"/>
              <a:t>03/10/15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E26-DF57-7F49-9692-640C53D0F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01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0D2E-626F-444B-A694-A79E4A6FBFB3}" type="datetimeFigureOut">
              <a:rPr lang="de-DE" smtClean="0"/>
              <a:t>03/10/15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E26-DF57-7F49-9692-640C53D0F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15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0D2E-626F-444B-A694-A79E4A6FBFB3}" type="datetimeFigureOut">
              <a:rPr lang="de-DE" smtClean="0"/>
              <a:t>03/10/15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E26-DF57-7F49-9692-640C53D0F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68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0D2E-626F-444B-A694-A79E4A6FBFB3}" type="datetimeFigureOut">
              <a:rPr lang="de-DE" smtClean="0"/>
              <a:t>03/10/15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E26-DF57-7F49-9692-640C53D0F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26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0D2E-626F-444B-A694-A79E4A6FBFB3}" type="datetimeFigureOut">
              <a:rPr lang="de-DE" smtClean="0"/>
              <a:t>03/10/15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CE26-DF57-7F49-9692-640C53D0F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57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60D2E-626F-444B-A694-A79E4A6FBFB3}" type="datetimeFigureOut">
              <a:rPr lang="de-DE" smtClean="0"/>
              <a:t>03/10/15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CE26-DF57-7F49-9692-640C53D0F4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53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16311"/>
            <a:ext cx="7772400" cy="1470025"/>
          </a:xfrm>
        </p:spPr>
        <p:txBody>
          <a:bodyPr/>
          <a:lstStyle/>
          <a:p>
            <a:r>
              <a:rPr lang="de-DE" dirty="0" err="1" smtClean="0"/>
              <a:t>amag-tinder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 3" descr="bann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55900"/>
            <a:ext cx="76200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2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amag-tinder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 L</dc:creator>
  <cp:lastModifiedBy>P L</cp:lastModifiedBy>
  <cp:revision>2</cp:revision>
  <dcterms:created xsi:type="dcterms:W3CDTF">2015-10-03T13:15:52Z</dcterms:created>
  <dcterms:modified xsi:type="dcterms:W3CDTF">2015-10-03T14:08:04Z</dcterms:modified>
</cp:coreProperties>
</file>