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11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8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9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6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1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8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6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4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899" y="4960137"/>
            <a:ext cx="5972175" cy="1463040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Agentic RAG Chatbot for Multi-Format Document QA using MCP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Aman</a:t>
            </a:r>
            <a:r>
              <a:rPr lang="en-IN" dirty="0"/>
              <a:t> Chinmai</a:t>
            </a:r>
            <a:r>
              <a:rPr dirty="0"/>
              <a:t> Dev</a:t>
            </a:r>
            <a:r>
              <a:rPr lang="en-IN" dirty="0"/>
              <a:t> Bondla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Agent-Based Architecture with MCP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b="1" dirty="0"/>
              <a:t>IngestionAgent</a:t>
            </a:r>
            <a:r>
              <a:rPr sz="2400" dirty="0"/>
              <a:t>: Parses and preprocesses documents.</a:t>
            </a:r>
          </a:p>
          <a:p>
            <a:r>
              <a:rPr sz="2400" b="1" dirty="0"/>
              <a:t>RetrievalAgent</a:t>
            </a:r>
            <a:r>
              <a:rPr sz="2400" dirty="0"/>
              <a:t>: Performs embedding and semantic search.</a:t>
            </a:r>
          </a:p>
          <a:p>
            <a:r>
              <a:rPr sz="2400" b="1" dirty="0"/>
              <a:t>LLMResponseAgent</a:t>
            </a:r>
            <a:r>
              <a:rPr sz="2400" dirty="0"/>
              <a:t>: Constructs prompt and generates final answers.</a:t>
            </a:r>
          </a:p>
          <a:p>
            <a:r>
              <a:rPr sz="2400" dirty="0"/>
              <a:t>All communication is handled via structured MCP messages:</a:t>
            </a:r>
          </a:p>
          <a:p>
            <a:r>
              <a:rPr sz="2400" dirty="0"/>
              <a:t>{ sender, receiver, type, </a:t>
            </a:r>
            <a:r>
              <a:rPr sz="2400" dirty="0" err="1"/>
              <a:t>trace_id</a:t>
            </a:r>
            <a:r>
              <a:rPr sz="2400" dirty="0"/>
              <a:t>, payload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3920-FA22-169E-D5E0-845FA240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5" name="Content Placeholder 4" descr="A diagram of a document&#10;&#10;AI-generated content may be incorrect.">
            <a:extLst>
              <a:ext uri="{FF2B5EF4-FFF2-40B4-BE49-F238E27FC236}">
                <a16:creationId xmlns:a16="http://schemas.microsoft.com/office/drawing/2014/main" id="{D2E0D5FD-30B2-FBE9-EFEC-7691B592F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928" y="1667193"/>
            <a:ext cx="5038343" cy="5038343"/>
          </a:xfrm>
        </p:spPr>
      </p:pic>
    </p:spTree>
    <p:extLst>
      <p:ext uri="{BB962C8B-B14F-4D97-AF65-F5344CB8AC3E}">
        <p14:creationId xmlns:p14="http://schemas.microsoft.com/office/powerpoint/2010/main" val="24345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1. User uploads document &amp; asks question</a:t>
            </a:r>
          </a:p>
          <a:p>
            <a:r>
              <a:rPr sz="2800" dirty="0"/>
              <a:t>2. IngestionAgent extracts and chunks text</a:t>
            </a:r>
          </a:p>
          <a:p>
            <a:r>
              <a:rPr sz="2800" dirty="0"/>
              <a:t>3. RetrievalAgent fetches top semantic chunks</a:t>
            </a:r>
          </a:p>
          <a:p>
            <a:r>
              <a:rPr sz="2800" dirty="0"/>
              <a:t>4. LLMResponseAgent forms LLM prompt and </a:t>
            </a:r>
            <a:r>
              <a:rPr lang="en-IN" sz="2800" dirty="0"/>
              <a:t>      </a:t>
            </a:r>
            <a:r>
              <a:rPr sz="2800" dirty="0"/>
              <a:t>generates answer</a:t>
            </a:r>
          </a:p>
          <a:p>
            <a:r>
              <a:rPr sz="2800" dirty="0"/>
              <a:t>5. UI displays answer + sources</a:t>
            </a:r>
          </a:p>
          <a:p>
            <a:r>
              <a:rPr sz="2800" dirty="0"/>
              <a:t>Messages passed via MCP: CONTEXT_REQUEST, RETRIEVAL_RESULT, FINAL_ANSWER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b="1" dirty="0"/>
              <a:t>Frontend</a:t>
            </a:r>
            <a:r>
              <a:rPr sz="2800" dirty="0"/>
              <a:t>: Streamlit</a:t>
            </a:r>
          </a:p>
          <a:p>
            <a:r>
              <a:rPr sz="2800" b="1" dirty="0"/>
              <a:t>Backend Agents</a:t>
            </a:r>
            <a:r>
              <a:rPr sz="2800" dirty="0"/>
              <a:t>: Python classes (modular)</a:t>
            </a:r>
          </a:p>
          <a:p>
            <a:r>
              <a:rPr sz="2800" b="1" dirty="0"/>
              <a:t>Vector Store</a:t>
            </a:r>
            <a:r>
              <a:rPr sz="2800" dirty="0"/>
              <a:t>: FAISS</a:t>
            </a:r>
          </a:p>
          <a:p>
            <a:r>
              <a:rPr sz="2800" b="1" dirty="0"/>
              <a:t>Embeddings</a:t>
            </a:r>
            <a:r>
              <a:rPr sz="2800" dirty="0"/>
              <a:t>: sentence-transformers (</a:t>
            </a:r>
            <a:r>
              <a:rPr sz="2800" dirty="0" err="1"/>
              <a:t>MiniLM</a:t>
            </a:r>
            <a:r>
              <a:rPr sz="2800" dirty="0"/>
              <a:t>)</a:t>
            </a:r>
          </a:p>
          <a:p>
            <a:r>
              <a:rPr lang="en-IN" sz="2800" b="1" dirty="0"/>
              <a:t>L</a:t>
            </a:r>
            <a:r>
              <a:rPr sz="2800" b="1" dirty="0"/>
              <a:t>LM</a:t>
            </a:r>
            <a:r>
              <a:rPr sz="2800" dirty="0"/>
              <a:t>: </a:t>
            </a:r>
            <a:r>
              <a:rPr sz="2800" dirty="0" err="1"/>
              <a:t>HuggingFace</a:t>
            </a:r>
            <a:r>
              <a:rPr sz="2800" dirty="0"/>
              <a:t> Falcon-RW-1B (local)</a:t>
            </a:r>
          </a:p>
          <a:p>
            <a:r>
              <a:rPr sz="2800" b="1" dirty="0"/>
              <a:t>Messaging</a:t>
            </a:r>
            <a:r>
              <a:rPr sz="2800" dirty="0"/>
              <a:t>: Custom in-memory MCP protocol</a:t>
            </a:r>
          </a:p>
          <a:p>
            <a:r>
              <a:rPr sz="2800" b="1" dirty="0"/>
              <a:t>Tools</a:t>
            </a:r>
            <a:r>
              <a:rPr sz="2800" dirty="0"/>
              <a:t>: </a:t>
            </a:r>
            <a:r>
              <a:rPr sz="2800" dirty="0" err="1"/>
              <a:t>PyMuPDF</a:t>
            </a:r>
            <a:r>
              <a:rPr sz="2800" dirty="0"/>
              <a:t>, python-docx, pandas,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585216"/>
            <a:ext cx="7832979" cy="1499616"/>
          </a:xfrm>
        </p:spPr>
        <p:txBody>
          <a:bodyPr>
            <a:normAutofit/>
          </a:bodyPr>
          <a:lstStyle/>
          <a:p>
            <a:r>
              <a:rPr dirty="0"/>
              <a:t>UI Screenshots</a:t>
            </a:r>
            <a:r>
              <a:rPr lang="en-IN" dirty="0"/>
              <a:t>- Document Uploading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🔍 Upload Document Screen – allows PDF, DOCX, CSV, PPTX, TXT</a:t>
            </a:r>
          </a:p>
          <a:p>
            <a:r>
              <a:rPr dirty="0"/>
              <a:t>💬 Chat Screen – input questions and see contextual answers</a:t>
            </a:r>
          </a:p>
          <a:p>
            <a:r>
              <a:rPr dirty="0"/>
              <a:t>📄 Source View – see relevant chunks used for</a:t>
            </a:r>
            <a:br>
              <a:rPr lang="en-IN" dirty="0"/>
            </a:br>
            <a:r>
              <a:rPr dirty="0"/>
              <a:t> each response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C90ACDC-3179-8BDD-C018-6577FF07A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2703"/>
            <a:ext cx="8229600" cy="4409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5A53-E56B-0C8F-E742-E0D3485E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48D64-1A57-57E4-ACF8-93BF3E233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84" y="2571751"/>
            <a:ext cx="7936832" cy="3314378"/>
          </a:xfrm>
        </p:spPr>
      </p:pic>
    </p:spTree>
    <p:extLst>
      <p:ext uri="{BB962C8B-B14F-4D97-AF65-F5344CB8AC3E}">
        <p14:creationId xmlns:p14="http://schemas.microsoft.com/office/powerpoint/2010/main" val="73452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EF9-05BA-6011-EDDE-5422E8CC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Chunks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498F4-9A5E-7135-439B-1BD5548A3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55" y="2752725"/>
            <a:ext cx="8793690" cy="2638107"/>
          </a:xfrm>
        </p:spPr>
      </p:pic>
    </p:spTree>
    <p:extLst>
      <p:ext uri="{BB962C8B-B14F-4D97-AF65-F5344CB8AC3E}">
        <p14:creationId xmlns:p14="http://schemas.microsoft.com/office/powerpoint/2010/main" val="196796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4904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sz="2800" dirty="0"/>
              <a:t>Parsing multi-format documents reliably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2800" dirty="0"/>
              <a:t>Ensuring local LLMs produce accurate responses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2800" dirty="0"/>
              <a:t>Managing multi-turn context across agents</a:t>
            </a:r>
          </a:p>
          <a:p>
            <a:endParaRPr sz="2800" dirty="0"/>
          </a:p>
          <a:p>
            <a:r>
              <a:rPr sz="2800" b="1" dirty="0"/>
              <a:t>Future Scope</a:t>
            </a:r>
            <a:r>
              <a:rPr sz="28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2800" dirty="0"/>
              <a:t>Add API support for document ingestion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</a:t>
            </a:r>
            <a:r>
              <a:rPr sz="2800" dirty="0" err="1"/>
              <a:t>ntegrate</a:t>
            </a:r>
            <a:r>
              <a:rPr sz="2800" dirty="0"/>
              <a:t> vector DB like </a:t>
            </a:r>
            <a:r>
              <a:rPr sz="2800" dirty="0" err="1"/>
              <a:t>ChromaDB</a:t>
            </a:r>
            <a:endParaRPr sz="2800" dirty="0"/>
          </a:p>
          <a:p>
            <a:pPr>
              <a:buFont typeface="Wingdings" panose="05000000000000000000" pitchFamily="2" charset="2"/>
              <a:buChar char="§"/>
            </a:pPr>
            <a:r>
              <a:rPr sz="2800" dirty="0"/>
              <a:t>Deploy as </a:t>
            </a:r>
            <a:r>
              <a:rPr sz="2800" dirty="0" err="1"/>
              <a:t>Dockerized</a:t>
            </a:r>
            <a:r>
              <a:rPr sz="2800" dirty="0"/>
              <a:t> microservices for scalability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673</TotalTime>
  <Words>258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Tw Cen MT</vt:lpstr>
      <vt:lpstr>Tw Cen MT Condensed</vt:lpstr>
      <vt:lpstr>Wingdings</vt:lpstr>
      <vt:lpstr>Wingdings 3</vt:lpstr>
      <vt:lpstr>Integral</vt:lpstr>
      <vt:lpstr>Agentic RAG Chatbot for Multi-Format Document QA using MCP</vt:lpstr>
      <vt:lpstr>Agent-Based Architecture with MCP Integration</vt:lpstr>
      <vt:lpstr>System Architecture</vt:lpstr>
      <vt:lpstr>System Flow</vt:lpstr>
      <vt:lpstr>Tech Stack Used</vt:lpstr>
      <vt:lpstr>UI Screenshots- Document Uploading</vt:lpstr>
      <vt:lpstr>Chat Screen</vt:lpstr>
      <vt:lpstr>Source Chunks</vt:lpstr>
      <vt:lpstr>Challenges Faced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Dev</cp:lastModifiedBy>
  <cp:revision>4</cp:revision>
  <dcterms:created xsi:type="dcterms:W3CDTF">2013-01-27T09:14:16Z</dcterms:created>
  <dcterms:modified xsi:type="dcterms:W3CDTF">2025-07-04T16:28:01Z</dcterms:modified>
  <cp:category/>
</cp:coreProperties>
</file>