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62" r:id="rId7"/>
    <p:sldId id="263" r:id="rId8"/>
    <p:sldId id="264" r:id="rId9"/>
    <p:sldId id="265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2/6/2021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1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5.jpeg"/><Relationship Id="rId5" Type="http://schemas.openxmlformats.org/officeDocument/2006/relationships/image" Target="../media/image6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10167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720727" y="5295076"/>
            <a:ext cx="5085650" cy="1870007"/>
          </a:xfrm>
        </p:spPr>
        <p:txBody>
          <a:bodyPr/>
          <a:lstStyle/>
          <a:p>
            <a:r>
              <a:rPr lang="en-US" dirty="0"/>
              <a:t>App Development</a:t>
            </a:r>
            <a:br>
              <a:rPr lang="en-US" dirty="0"/>
            </a:br>
            <a:r>
              <a:rPr lang="en-US" dirty="0"/>
              <a:t>Open Innovation</a:t>
            </a:r>
            <a:br>
              <a:rPr lang="en-US" dirty="0"/>
            </a:br>
            <a:r>
              <a:rPr lang="en-IN" b="1" i="0" dirty="0">
                <a:effectLst/>
                <a:latin typeface="-apple-system"/>
              </a:rPr>
              <a:t>A-10 | NEXA</a:t>
            </a:r>
            <a:b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8371643" y="163158"/>
            <a:ext cx="2742215" cy="388421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0" baseline="0" dirty="0">
                <a:solidFill>
                  <a:schemeClr val="bg1"/>
                </a:solidFill>
              </a:rPr>
              <a:t>Team - NEXA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5736363"/>
            <a:ext cx="5085650" cy="7200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4B4C1-B9D2-4388-8E89-49E393B1F359}"/>
              </a:ext>
            </a:extLst>
          </p:cNvPr>
          <p:cNvSpPr txBox="1"/>
          <p:nvPr/>
        </p:nvSpPr>
        <p:spPr>
          <a:xfrm>
            <a:off x="303846" y="136525"/>
            <a:ext cx="467846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Rural as well as Remote residents encounter barriers to healthcare that limit their ability to obtain the medical services they need. The problem of monitoring such a large number of patients has always been a challenging task for the Medical System of India.</a:t>
            </a:r>
          </a:p>
          <a:p>
            <a:pPr algn="l"/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Also in current scenario, Highly transmittable diseases like COVID-19 have forced people to avail home hospitalization and treatment, hence treating everyone in need of immediate monitoring is difficult in this pandemic.</a:t>
            </a:r>
          </a:p>
          <a:p>
            <a:pPr algn="l"/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May it be a pandemic or the problem of distance, Consulting a good doctor is a great and urgent issue that needs to be dealt with as soon as possible. Also, the need for proper management of a patient's historical record and tracking of current conditions is one the challenges in front of the Medical System in India.</a:t>
            </a:r>
          </a:p>
          <a:p>
            <a:pPr algn="l"/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Keeping in mind the above problems, A solution needs to be proposed that solves the problems efficiently and is economically sustainable for the poor citizens of the society.</a:t>
            </a:r>
          </a:p>
          <a:p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074E57-2EDB-46B1-BADB-BDEA19248635}"/>
              </a:ext>
            </a:extLst>
          </p:cNvPr>
          <p:cNvSpPr/>
          <p:nvPr/>
        </p:nvSpPr>
        <p:spPr>
          <a:xfrm>
            <a:off x="11091633" y="5736363"/>
            <a:ext cx="1100367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 pointing at board icon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29" name="Picture Placeholder 28" descr="Lecturer at podium icon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 quis lacinia.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Integer convallis suscipit ante eu varius.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SANJEEVANI</a:t>
            </a:r>
          </a:p>
          <a:p>
            <a:r>
              <a:rPr lang="en-US" dirty="0"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n Android-IoT based Real-Time Health Monitoring and Medical Consultation System.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1DD32-CCF3-423C-A119-72A6FF4E33BC}"/>
              </a:ext>
            </a:extLst>
          </p:cNvPr>
          <p:cNvSpPr/>
          <p:nvPr/>
        </p:nvSpPr>
        <p:spPr>
          <a:xfrm>
            <a:off x="7270812" y="4394372"/>
            <a:ext cx="3683248" cy="457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01DE6-6188-4893-9F8F-6D460D1E720D}"/>
              </a:ext>
            </a:extLst>
          </p:cNvPr>
          <p:cNvSpPr/>
          <p:nvPr/>
        </p:nvSpPr>
        <p:spPr>
          <a:xfrm>
            <a:off x="11091633" y="5797118"/>
            <a:ext cx="1035264" cy="610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054262-877B-4435-ABC8-5E5465AABB3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FB3FA-894D-45C0-9A38-A35305C9EB5C}"/>
              </a:ext>
            </a:extLst>
          </p:cNvPr>
          <p:cNvSpPr/>
          <p:nvPr/>
        </p:nvSpPr>
        <p:spPr>
          <a:xfrm>
            <a:off x="294227" y="301841"/>
            <a:ext cx="6209252" cy="63031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IoT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systen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is connected to the cloud that let’s the users keep real time check on some basic parameters like: Heart-Rate, Blood Pressure, Temperature, ECG Function, Glucose Level, Dissolved Oxygen Level etc. using Bio-Sensors that transmits the data to Firebase for storage in database and henceforth can be accessed by the authenticated person.</a:t>
            </a:r>
          </a:p>
          <a:p>
            <a:pPr algn="l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native-android based medical app offers people to have a better access to healthcare resources beyond their boundaries of accessibility and connect them to doctors, specialists and healthcare experts on a digital platform, which provides them access to an online consultant without a physical visit. The app provides one-to-one interaction with doctors with the help of features like text messages and video chats. For the doctors, It also includes the feature to view-track the medical record of the patient regularly and efficiently.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ullseye icon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Placeholder 32" descr="Lecturer at podium icon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mi. Ut fermentum a magna ut eleifend.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5" name="Picture Placeholder 34" descr="Network icon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Integer convallis suscipit eu varius. Morbi a purus dolor.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Megaphone icon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Suspendisse sit amet ipsum varius finibus justo viverra blandit.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37364B-3FFB-4CAE-B936-630FCC5E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303345" y="3919054"/>
            <a:ext cx="4650715" cy="720000"/>
          </a:xfrm>
        </p:spPr>
        <p:txBody>
          <a:bodyPr/>
          <a:lstStyle/>
          <a:p>
            <a:r>
              <a:rPr lang="en-US" dirty="0"/>
              <a:t>SANJEEVANI </a:t>
            </a:r>
            <a:br>
              <a:rPr lang="en-US" dirty="0"/>
            </a:br>
            <a:r>
              <a:rPr lang="en-US" dirty="0"/>
              <a:t>Mobile Application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652AF5-B4AC-407C-B459-73DAF3650A25}"/>
              </a:ext>
            </a:extLst>
          </p:cNvPr>
          <p:cNvSpPr/>
          <p:nvPr/>
        </p:nvSpPr>
        <p:spPr>
          <a:xfrm>
            <a:off x="319596" y="248575"/>
            <a:ext cx="5983749" cy="6207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Text Messages :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It allows patients to connect to doctors and have a personal consultation over a chat on a digital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Video Conference :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It provides its user to avail the option of video conferencing to have a better understanding of the person’s ailment.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Multi-Language Support :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It supports multi-language interface for users to have the comfort of communication in their preferred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Nearest Pharmacy Location :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It also provides an added aid for people to find and locate nearest medical shops along with customer feedbacks.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Patient Profile :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It helps doctor check the live health report as generated by the IoT device.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Voice Assist :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To assist people with less experience of digital platforms.</a:t>
            </a: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58156-32AD-46F7-8F40-7E0379652F4B}"/>
              </a:ext>
            </a:extLst>
          </p:cNvPr>
          <p:cNvSpPr/>
          <p:nvPr/>
        </p:nvSpPr>
        <p:spPr>
          <a:xfrm>
            <a:off x="11091633" y="5805996"/>
            <a:ext cx="1100367" cy="650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l"/>
            <a:r>
              <a:rPr lang="en-IN" b="1" i="0" dirty="0">
                <a:effectLst/>
                <a:latin typeface="-apple-system"/>
              </a:rPr>
              <a:t>Tech Stacks Used: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/>
        <p:txBody>
          <a:bodyPr/>
          <a:lstStyle/>
          <a:p>
            <a:r>
              <a:rPr lang="en-US" dirty="0"/>
              <a:t>Android</a:t>
            </a:r>
          </a:p>
          <a:p>
            <a:r>
              <a:rPr lang="en-US" dirty="0"/>
              <a:t>Google Firebase</a:t>
            </a:r>
          </a:p>
          <a:p>
            <a:r>
              <a:rPr lang="en-US" dirty="0"/>
              <a:t>Internet of Things ( IoT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D182D5-A1F4-4932-9EDC-8220ED090929}"/>
              </a:ext>
            </a:extLst>
          </p:cNvPr>
          <p:cNvSpPr/>
          <p:nvPr/>
        </p:nvSpPr>
        <p:spPr>
          <a:xfrm>
            <a:off x="11091633" y="5797118"/>
            <a:ext cx="1035264" cy="610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706209" y="4586356"/>
            <a:ext cx="5085650" cy="1870007"/>
          </a:xfrm>
        </p:spPr>
        <p:txBody>
          <a:bodyPr/>
          <a:lstStyle/>
          <a:p>
            <a:r>
              <a:rPr lang="en-US" dirty="0"/>
              <a:t>SANJEEVANI</a:t>
            </a:r>
            <a:br>
              <a:rPr lang="en-US" dirty="0"/>
            </a:br>
            <a:r>
              <a:rPr lang="en-US" dirty="0"/>
              <a:t>IoT Device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6E4B2-5CBF-4EF0-8541-43B146F39EBC}"/>
              </a:ext>
            </a:extLst>
          </p:cNvPr>
          <p:cNvSpPr/>
          <p:nvPr/>
        </p:nvSpPr>
        <p:spPr>
          <a:xfrm>
            <a:off x="10954060" y="5770485"/>
            <a:ext cx="116395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D9182-C692-42F0-8A97-23DF0189BAAB}"/>
              </a:ext>
            </a:extLst>
          </p:cNvPr>
          <p:cNvSpPr txBox="1"/>
          <p:nvPr/>
        </p:nvSpPr>
        <p:spPr>
          <a:xfrm>
            <a:off x="308484" y="1056442"/>
            <a:ext cx="478506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It monitors the patient's body conditions such as pulse rate, and body temperature,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, on a real-time basis.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For the proposed system we have used Wi-Fi Technology to send sensor data to the Cloud Service Platform for archiving and study. The information available on the Cloud can be observed by the doctor by using a Mobile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It is a low cost, effective, and service-oriented as compared to the traditional healthcare practices and other e-Health solutions reviewed.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HTTP/MQTT based transmission of data. The data will be transmitted onto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Udibots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and then fetched by the app from their itself.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1233996"/>
            <a:ext cx="4444800" cy="516922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Consultation fee for the doctor :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app can provide a payment gateway for user to have a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hassel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-free transaction of consultation fees between the doctor and the patient.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App Subscription: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It can also come with a feature of app subscription such that the user can have his/her own subscription to the services for a period of time without any additional charges.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Coupons and Offers: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Sanjeevani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can also provide exciting offers or discount coupons for its users to have a better experience with the platform and the services.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425517" y="5325620"/>
            <a:ext cx="5085650" cy="720000"/>
          </a:xfrm>
        </p:spPr>
        <p:txBody>
          <a:bodyPr/>
          <a:lstStyle/>
          <a:p>
            <a:pPr algn="l"/>
            <a:r>
              <a:rPr lang="en-IN" b="1" i="0" dirty="0">
                <a:effectLst/>
                <a:latin typeface="-apple-system"/>
              </a:rPr>
              <a:t>Business Model  </a:t>
            </a:r>
            <a:r>
              <a:rPr lang="en-IN" b="1" i="0" dirty="0" err="1">
                <a:effectLst/>
                <a:latin typeface="-apple-system"/>
              </a:rPr>
              <a:t>StartUp</a:t>
            </a:r>
            <a:r>
              <a:rPr lang="en-IN" b="1" i="0" dirty="0">
                <a:effectLst/>
                <a:latin typeface="-apple-system"/>
              </a:rPr>
              <a:t> Potential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9C90B-529F-4E17-BDF9-B04F16E87912}"/>
              </a:ext>
            </a:extLst>
          </p:cNvPr>
          <p:cNvSpPr/>
          <p:nvPr/>
        </p:nvSpPr>
        <p:spPr>
          <a:xfrm>
            <a:off x="5425517" y="5325620"/>
            <a:ext cx="5528543" cy="63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C65CFF-E6B1-47C2-AB36-47D436FE4E34}"/>
              </a:ext>
            </a:extLst>
          </p:cNvPr>
          <p:cNvSpPr/>
          <p:nvPr/>
        </p:nvSpPr>
        <p:spPr>
          <a:xfrm>
            <a:off x="11091633" y="5797118"/>
            <a:ext cx="962795" cy="60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617442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008" y="512212"/>
            <a:ext cx="5106793" cy="96504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1AF460-C69A-4287-9C5E-0FE2BB805F04}"/>
              </a:ext>
            </a:extLst>
          </p:cNvPr>
          <p:cNvSpPr/>
          <p:nvPr/>
        </p:nvSpPr>
        <p:spPr>
          <a:xfrm>
            <a:off x="11091633" y="5683223"/>
            <a:ext cx="1100367" cy="6909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322F5-208E-4D1C-BF28-851612195470}"/>
              </a:ext>
            </a:extLst>
          </p:cNvPr>
          <p:cNvSpPr txBox="1"/>
          <p:nvPr/>
        </p:nvSpPr>
        <p:spPr>
          <a:xfrm>
            <a:off x="5251174" y="1477258"/>
            <a:ext cx="68032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 Shruti Rawal - 3rd Year </a:t>
            </a:r>
          </a:p>
          <a:p>
            <a:pPr algn="l">
              <a:buFont typeface="+mj-lt"/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(Information Technology Engineering)</a:t>
            </a:r>
            <a:b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College : National Institute of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-apple-system"/>
              </a:rPr>
              <a:t>Technolgy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 Raipur</a:t>
            </a:r>
            <a:b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Domain : Native Android Developer</a:t>
            </a:r>
          </a:p>
          <a:p>
            <a:pPr algn="l"/>
            <a:endParaRPr lang="en-IN" sz="1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2. Aman Kumar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-apple-system"/>
              </a:rPr>
              <a:t>Dewangan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 - 3rd Year </a:t>
            </a:r>
          </a:p>
          <a:p>
            <a:pPr algn="l"/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(Electrical Engineering)</a:t>
            </a:r>
            <a:b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College : National Institute of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-apple-system"/>
              </a:rPr>
              <a:t>Technolgy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 Raipur</a:t>
            </a:r>
            <a:b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Domain : IoT Developer</a:t>
            </a:r>
          </a:p>
          <a:p>
            <a:pPr algn="l"/>
            <a:endParaRPr lang="en-IN" sz="1600" dirty="0">
              <a:solidFill>
                <a:schemeClr val="bg1"/>
              </a:solidFill>
              <a:latin typeface="-apple-system"/>
            </a:endParaRPr>
          </a:p>
          <a:p>
            <a:pPr algn="l"/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3.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-apple-system"/>
              </a:rPr>
              <a:t>Ayush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 Ganguli - 3rd Year </a:t>
            </a:r>
          </a:p>
          <a:p>
            <a:pPr algn="l"/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(Information Technology Engineering)</a:t>
            </a:r>
            <a:b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College : National Institute of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-apple-system"/>
              </a:rPr>
              <a:t>Technolgy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 Raipur</a:t>
            </a:r>
            <a:b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Domain : Backend Developer</a:t>
            </a:r>
          </a:p>
          <a:p>
            <a:pPr algn="l"/>
            <a:endParaRPr lang="en-IN" sz="1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4. Siddharth Mishra - 2nd Year </a:t>
            </a:r>
          </a:p>
          <a:p>
            <a:pPr algn="l"/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(Computer Science &amp; Engineering)</a:t>
            </a:r>
            <a:b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College : National Institute of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-apple-system"/>
              </a:rPr>
              <a:t>Technolgy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 Raipur</a:t>
            </a:r>
            <a:b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Domain : Native Android Developer + Designer + Documentation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32</TotalTime>
  <Words>917</Words>
  <Application>Microsoft Office PowerPoint</Application>
  <PresentationFormat>Widescreen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Corbel</vt:lpstr>
      <vt:lpstr>Times New Roman</vt:lpstr>
      <vt:lpstr>Office Theme</vt:lpstr>
      <vt:lpstr>App Development Open Innovation A-10 | NEXA </vt:lpstr>
      <vt:lpstr>PROBLEM STATEMENT</vt:lpstr>
      <vt:lpstr>Solution</vt:lpstr>
      <vt:lpstr>SANJEEVANI  Mobile Application</vt:lpstr>
      <vt:lpstr>Tech Stacks Used:</vt:lpstr>
      <vt:lpstr>SANJEEVANI IoT Device</vt:lpstr>
      <vt:lpstr>Business Model  StartUp Potential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Development Open Innovation A-10 | NEXA </dc:title>
  <dc:creator>Siddharth Mishra</dc:creator>
  <cp:lastModifiedBy>Siddharth Mishra</cp:lastModifiedBy>
  <cp:revision>5</cp:revision>
  <dcterms:created xsi:type="dcterms:W3CDTF">2021-02-06T09:48:09Z</dcterms:created>
  <dcterms:modified xsi:type="dcterms:W3CDTF">2021-02-06T10:20:12Z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