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5" r:id="rId3"/>
    <p:sldId id="266" r:id="rId4"/>
    <p:sldId id="260" r:id="rId5"/>
    <p:sldId id="262" r:id="rId6"/>
    <p:sldId id="263" r:id="rId7"/>
    <p:sldId id="261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Kerraz" initials="MK" lastIdx="1" clrIdx="0">
    <p:extLst>
      <p:ext uri="{19B8F6BF-5375-455C-9EA6-DF929625EA0E}">
        <p15:presenceInfo xmlns:p15="http://schemas.microsoft.com/office/powerpoint/2012/main" userId="18971df24b1b70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6T22:21:42.109" idx="1">
    <p:pos x="7531" y="166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27/09/2021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EC765520-6E07-4474-B65D-80EFEC7E1B73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47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2C11BE-43AE-4864-8C21-E0CB621AF2ED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7C20FF-A183-44CD-820E-C528520B0905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7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62547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EA7AC6-29D6-4E4A-9E2D-506FA450F669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0C01C1-A8A9-41B1-8349-D57B9704EBF0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1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37996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BB18EB-0F08-4D52-B1C1-2BBAC704D682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1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DC856E-E415-49E3-A77A-7948CF583C6E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1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2BD9D-9B72-48E5-8E98-62EA1FDA6E9A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A7EF5840-517F-44F4-876E-57CDFE3D6418}" type="datetime1">
              <a:rPr lang="fr-FR" smtClean="0"/>
              <a:t>27/09/2021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4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eau, extérieur, ciel, nature&#10;&#10;Description générée automatiquement">
            <a:extLst>
              <a:ext uri="{FF2B5EF4-FFF2-40B4-BE49-F238E27FC236}">
                <a16:creationId xmlns:a16="http://schemas.microsoft.com/office/drawing/2014/main" id="{82454553-4386-444D-B2F2-A08D98C9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2" y="0"/>
            <a:ext cx="1172221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fr" sz="7200" b="1" dirty="0">
                <a:latin typeface="Abadi" panose="020B0604020104020204" pitchFamily="34" charset="0"/>
              </a:rPr>
              <a:t>Projet Jeu Bataille</a:t>
            </a:r>
            <a:br>
              <a:rPr lang="fr" sz="7200" b="1" dirty="0">
                <a:latin typeface="Abadi" panose="020B0604020104020204" pitchFamily="34" charset="0"/>
              </a:rPr>
            </a:br>
            <a:r>
              <a:rPr lang="fr" sz="7200" b="1" dirty="0">
                <a:latin typeface="Abadi" panose="020B0604020104020204" pitchFamily="34" charset="0"/>
              </a:rPr>
              <a:t>Nava</a:t>
            </a:r>
            <a:endParaRPr lang="fr" sz="72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226" y="3978382"/>
            <a:ext cx="9440034" cy="2372705"/>
          </a:xfrm>
        </p:spPr>
        <p:txBody>
          <a:bodyPr rtlCol="0">
            <a:normAutofit/>
          </a:bodyPr>
          <a:lstStyle/>
          <a:p>
            <a:pPr rtl="0"/>
            <a:r>
              <a:rPr lang="fr" sz="2800" dirty="0">
                <a:solidFill>
                  <a:schemeClr val="tx1"/>
                </a:solidFill>
                <a:latin typeface="Abadi" panose="020B0604020104020204" pitchFamily="34" charset="0"/>
              </a:rPr>
              <a:t>Tudela Pierre</a:t>
            </a:r>
          </a:p>
          <a:p>
            <a:pPr rtl="0"/>
            <a:r>
              <a:rPr lang="fr" sz="2800" dirty="0">
                <a:solidFill>
                  <a:schemeClr val="tx1"/>
                </a:solidFill>
                <a:latin typeface="Abadi" panose="020B0604020104020204" pitchFamily="34" charset="0"/>
              </a:rPr>
              <a:t>Kerraz Mohamed</a:t>
            </a:r>
          </a:p>
          <a:p>
            <a:pPr rtl="0"/>
            <a:r>
              <a:rPr lang="fr" sz="2800" dirty="0">
                <a:solidFill>
                  <a:schemeClr val="tx1"/>
                </a:solidFill>
                <a:latin typeface="Abadi" panose="020B0604020104020204" pitchFamily="34" charset="0"/>
              </a:rPr>
              <a:t>Tounkara Lassana</a:t>
            </a:r>
          </a:p>
          <a:p>
            <a:pPr rtl="0"/>
            <a:endParaRPr lang="fr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rtl="0"/>
            <a:endParaRPr lang="fr" sz="2800" dirty="0">
              <a:latin typeface="Abadi" panose="020B06040201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CDD895-F0EA-43A0-AE09-F806F5CD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66" y="4377998"/>
            <a:ext cx="2137951" cy="21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ECA0C-9FE1-4495-888C-4A1E53AC3DE8}"/>
              </a:ext>
            </a:extLst>
          </p:cNvPr>
          <p:cNvSpPr/>
          <p:nvPr/>
        </p:nvSpPr>
        <p:spPr>
          <a:xfrm>
            <a:off x="-451180" y="-309818"/>
            <a:ext cx="113114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865F09-551E-45D6-8AF9-824CD403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45" y="-497840"/>
            <a:ext cx="9692640" cy="132556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Abadi" panose="020B0604020104020204" pitchFamily="34" charset="0"/>
              </a:rPr>
              <a:t>Structure du code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6DD22-29D7-4077-8060-8C5F46C5D43A}"/>
              </a:ext>
            </a:extLst>
          </p:cNvPr>
          <p:cNvSpPr txBox="1">
            <a:spLocks/>
          </p:cNvSpPr>
          <p:nvPr/>
        </p:nvSpPr>
        <p:spPr>
          <a:xfrm>
            <a:off x="1369579" y="1074972"/>
            <a:ext cx="8572305" cy="501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Abadi" panose="020B0604020104020204" pitchFamily="34" charset="0"/>
              </a:rPr>
              <a:t>Voici quelques fonctions utilisées :</a:t>
            </a:r>
          </a:p>
          <a:p>
            <a:pPr marL="36900" indent="0" algn="ctr">
              <a:buNone/>
            </a:pPr>
            <a:endParaRPr lang="fr-FR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sz="2800" dirty="0"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75070-D76F-4B66-B4AF-5D62C46E478F}"/>
              </a:ext>
            </a:extLst>
          </p:cNvPr>
          <p:cNvSpPr/>
          <p:nvPr/>
        </p:nvSpPr>
        <p:spPr>
          <a:xfrm>
            <a:off x="11147455" y="0"/>
            <a:ext cx="164011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B5606-CFFD-4153-A966-FA2569457DBF}"/>
              </a:ext>
            </a:extLst>
          </p:cNvPr>
          <p:cNvSpPr txBox="1">
            <a:spLocks/>
          </p:cNvSpPr>
          <p:nvPr/>
        </p:nvSpPr>
        <p:spPr>
          <a:xfrm>
            <a:off x="711199" y="2483117"/>
            <a:ext cx="4351867" cy="45963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-   </a:t>
            </a: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void menu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  permet de naviguer dans le menu</a:t>
            </a:r>
          </a:p>
          <a:p>
            <a:pPr>
              <a:buFontTx/>
              <a:buChar char="-"/>
            </a:pP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void initialiser 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 permet de mettre les plans et permet en 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place les bateaux 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-   </a:t>
            </a: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void afficherFichier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  permet d’ouvrir un fichier texte du menu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-   </a:t>
            </a: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void jouer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  permet faire le tour suivant</a:t>
            </a:r>
          </a:p>
          <a:p>
            <a:pPr marL="36900" indent="0">
              <a:buNone/>
            </a:pPr>
            <a:endParaRPr lang="fr-FR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fr-FR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fr-FR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buFontTx/>
              <a:buChar char="-"/>
            </a:pPr>
            <a:endParaRPr lang="fr-FR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buFontTx/>
              <a:buChar char="-"/>
            </a:pPr>
            <a:endParaRPr lang="fr-FR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r>
              <a:rPr lang="fr-FR" sz="1400" dirty="0">
                <a:solidFill>
                  <a:schemeClr val="bg1"/>
                </a:solidFill>
                <a:latin typeface="Abadi" panose="020B0604020104020204" pitchFamily="34" charset="0"/>
              </a:rPr>
              <a:t>      </a:t>
            </a:r>
          </a:p>
          <a:p>
            <a:pPr marL="36900" indent="0">
              <a:buNone/>
            </a:pPr>
            <a:endParaRPr lang="fr-FR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sz="2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sz="2800" dirty="0">
              <a:latin typeface="Abadi" panose="020B0604020104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157C56D-13DE-4446-805D-D1D69D31B5BD}"/>
              </a:ext>
            </a:extLst>
          </p:cNvPr>
          <p:cNvSpPr txBox="1">
            <a:spLocks/>
          </p:cNvSpPr>
          <p:nvPr/>
        </p:nvSpPr>
        <p:spPr>
          <a:xfrm>
            <a:off x="6096000" y="2456000"/>
            <a:ext cx="4351867" cy="43762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fr-FR" sz="1800" dirty="0">
                <a:solidFill>
                  <a:schemeClr val="bg1"/>
                </a:solidFill>
                <a:latin typeface="Abadi" panose="020B0604020104020204" pitchFamily="34" charset="0"/>
              </a:rPr>
              <a:t>-   </a:t>
            </a: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void tirer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permet d’entre les coordonnées du tire</a:t>
            </a:r>
          </a:p>
          <a:p>
            <a:pPr marL="36900" indent="0">
              <a:buNone/>
            </a:pPr>
            <a:r>
              <a:rPr lang="fr-FR" sz="1800" dirty="0">
                <a:solidFill>
                  <a:schemeClr val="bg1"/>
                </a:solidFill>
                <a:latin typeface="Abadi" panose="020B0604020104020204" pitchFamily="34" charset="0"/>
              </a:rPr>
              <a:t>-   </a:t>
            </a: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void initialise_matrice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Crée les plan </a:t>
            </a:r>
          </a:p>
          <a:p>
            <a:pPr>
              <a:buFontTx/>
              <a:buChar char="-"/>
            </a:pP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void afficher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Afficher la matrice dans la console</a:t>
            </a:r>
          </a:p>
          <a:p>
            <a:pPr>
              <a:buFontTx/>
              <a:buChar char="-"/>
            </a:pPr>
            <a:r>
              <a:rPr lang="fr-FR" sz="1800" i="1" dirty="0">
                <a:solidFill>
                  <a:schemeClr val="bg1"/>
                </a:solidFill>
                <a:latin typeface="Abadi" panose="020B0604020104020204" pitchFamily="34" charset="0"/>
              </a:rPr>
              <a:t>Int parcourir</a:t>
            </a:r>
          </a:p>
          <a:p>
            <a:pPr marL="36900" indent="0">
              <a:buNone/>
            </a:pPr>
            <a:r>
              <a:rPr lang="fr-FR" sz="1600" dirty="0">
                <a:solidFill>
                  <a:schemeClr val="bg1"/>
                </a:solidFill>
                <a:latin typeface="Abadi" panose="020B0604020104020204" pitchFamily="34" charset="0"/>
              </a:rPr>
              <a:t>Permet de parcourir tous le tableau afin de vérifier s’il ne reste plus de bateau</a:t>
            </a:r>
          </a:p>
          <a:p>
            <a:pPr marL="36900" indent="0">
              <a:buNone/>
            </a:pPr>
            <a:endParaRPr lang="fr-FR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fr-FR" sz="16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sz="2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62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85D42A7-9834-49C8-9480-F9893D6E0D9E}"/>
              </a:ext>
            </a:extLst>
          </p:cNvPr>
          <p:cNvSpPr txBox="1">
            <a:spLocks/>
          </p:cNvSpPr>
          <p:nvPr/>
        </p:nvSpPr>
        <p:spPr>
          <a:xfrm>
            <a:off x="1075606" y="424698"/>
            <a:ext cx="9710928" cy="5063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sz="4400" b="1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Les Étapes pour la réalisation du projet</a:t>
            </a:r>
            <a:endParaRPr lang="fr-FR" sz="44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772E2D97-2C94-441C-940E-4118CCC9682D}"/>
              </a:ext>
            </a:extLst>
          </p:cNvPr>
          <p:cNvSpPr/>
          <p:nvPr/>
        </p:nvSpPr>
        <p:spPr>
          <a:xfrm>
            <a:off x="352455" y="2267644"/>
            <a:ext cx="1684421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F187BF3-313D-4B64-A5F1-5B6DDCAB8E06}"/>
              </a:ext>
            </a:extLst>
          </p:cNvPr>
          <p:cNvSpPr/>
          <p:nvPr/>
        </p:nvSpPr>
        <p:spPr>
          <a:xfrm>
            <a:off x="391389" y="3689264"/>
            <a:ext cx="1684421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C5FE463-04AA-4C28-8BF7-495902C5E838}"/>
              </a:ext>
            </a:extLst>
          </p:cNvPr>
          <p:cNvSpPr/>
          <p:nvPr/>
        </p:nvSpPr>
        <p:spPr>
          <a:xfrm>
            <a:off x="352455" y="5263284"/>
            <a:ext cx="1684421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8E5CACE9-503D-4E83-930D-1D585623771C}"/>
              </a:ext>
            </a:extLst>
          </p:cNvPr>
          <p:cNvSpPr txBox="1">
            <a:spLocks/>
          </p:cNvSpPr>
          <p:nvPr/>
        </p:nvSpPr>
        <p:spPr>
          <a:xfrm>
            <a:off x="2164880" y="2191221"/>
            <a:ext cx="8572305" cy="32244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Les difficultés rencontré</a:t>
            </a:r>
            <a:endParaRPr lang="fr-FR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4706F84-B3B1-4EBD-AF62-D2E4C935C1B2}"/>
              </a:ext>
            </a:extLst>
          </p:cNvPr>
          <p:cNvSpPr txBox="1">
            <a:spLocks/>
          </p:cNvSpPr>
          <p:nvPr/>
        </p:nvSpPr>
        <p:spPr>
          <a:xfrm>
            <a:off x="2185430" y="3689264"/>
            <a:ext cx="8572305" cy="580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Mise en place des outils de gestion de projet</a:t>
            </a:r>
            <a:endParaRPr lang="fr-FR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1E958712-995A-4D51-AAE5-FD5C5CC5B75B}"/>
              </a:ext>
            </a:extLst>
          </p:cNvPr>
          <p:cNvSpPr txBox="1">
            <a:spLocks/>
          </p:cNvSpPr>
          <p:nvPr/>
        </p:nvSpPr>
        <p:spPr>
          <a:xfrm>
            <a:off x="2474133" y="5263284"/>
            <a:ext cx="7684475" cy="2680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lnSpc>
                <a:spcPct val="100000"/>
              </a:lnSpc>
              <a:buFont typeface="Wingdings 2" charset="2"/>
              <a:buNone/>
            </a:pPr>
            <a:r>
              <a:rPr lang="fr-FR" b="1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Planification des rendez-vous</a:t>
            </a:r>
            <a:endParaRPr lang="fr-FR" b="1" i="0" u="none" strike="noStrike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36900" indent="0" algn="ctr">
              <a:lnSpc>
                <a:spcPct val="100000"/>
              </a:lnSpc>
              <a:buFont typeface="Wingdings 2" charset="2"/>
              <a:buNone/>
            </a:pPr>
            <a:r>
              <a:rPr lang="fr-FR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marL="36900" indent="0" algn="ctr">
              <a:buFont typeface="Wingdings 2" charset="2"/>
              <a:buNone/>
            </a:pPr>
            <a:endParaRPr lang="fr-FR" b="1" i="0" u="none" strike="noStrike" dirty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29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85D42A7-9834-49C8-9480-F9893D6E0D9E}"/>
              </a:ext>
            </a:extLst>
          </p:cNvPr>
          <p:cNvSpPr txBox="1">
            <a:spLocks/>
          </p:cNvSpPr>
          <p:nvPr/>
        </p:nvSpPr>
        <p:spPr>
          <a:xfrm>
            <a:off x="1075606" y="424698"/>
            <a:ext cx="9710928" cy="5063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fr-FR" sz="4400" b="1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Les Étapes pour la réalisation du projet</a:t>
            </a:r>
            <a:endParaRPr lang="fr-FR" sz="44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772E2D97-2C94-441C-940E-4118CCC9682D}"/>
              </a:ext>
            </a:extLst>
          </p:cNvPr>
          <p:cNvSpPr/>
          <p:nvPr/>
        </p:nvSpPr>
        <p:spPr>
          <a:xfrm>
            <a:off x="369389" y="1948113"/>
            <a:ext cx="1684421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F187BF3-313D-4B64-A5F1-5B6DDCAB8E06}"/>
              </a:ext>
            </a:extLst>
          </p:cNvPr>
          <p:cNvSpPr/>
          <p:nvPr/>
        </p:nvSpPr>
        <p:spPr>
          <a:xfrm>
            <a:off x="355672" y="2982328"/>
            <a:ext cx="1684421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8E5CACE9-503D-4E83-930D-1D585623771C}"/>
              </a:ext>
            </a:extLst>
          </p:cNvPr>
          <p:cNvSpPr txBox="1">
            <a:spLocks/>
          </p:cNvSpPr>
          <p:nvPr/>
        </p:nvSpPr>
        <p:spPr>
          <a:xfrm>
            <a:off x="2060867" y="1816768"/>
            <a:ext cx="8572305" cy="32244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Elaboration d’un Logigramme</a:t>
            </a:r>
          </a:p>
          <a:p>
            <a:pPr marL="36900" indent="0" algn="ctr">
              <a:buFont typeface="Wingdings 2" charset="2"/>
              <a:buNone/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None/>
            </a:pPr>
            <a:r>
              <a:rPr lang="fr-FR" dirty="0">
                <a:solidFill>
                  <a:schemeClr val="tx1"/>
                </a:solidFill>
                <a:latin typeface="Abadi" panose="020B0604020104020204" pitchFamily="34" charset="0"/>
              </a:rPr>
              <a:t>Structure du code </a:t>
            </a:r>
          </a:p>
          <a:p>
            <a:pPr marL="36900" indent="0" algn="ctr">
              <a:buFont typeface="Wingdings 2" charset="2"/>
              <a:buNone/>
            </a:pPr>
            <a:endParaRPr lang="fr-FR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4706F84-B3B1-4EBD-AF62-D2E4C935C1B2}"/>
              </a:ext>
            </a:extLst>
          </p:cNvPr>
          <p:cNvSpPr txBox="1">
            <a:spLocks/>
          </p:cNvSpPr>
          <p:nvPr/>
        </p:nvSpPr>
        <p:spPr>
          <a:xfrm>
            <a:off x="2047150" y="2867262"/>
            <a:ext cx="8572305" cy="580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  <a:p>
            <a:pPr marL="36900" indent="0" algn="ctr">
              <a:buFont typeface="Wingdings 2" charset="2"/>
              <a:buNone/>
            </a:pPr>
            <a:endParaRPr lang="fr-F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64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avec coins arrondis en diagonale 8">
            <a:extLst>
              <a:ext uri="{FF2B5EF4-FFF2-40B4-BE49-F238E27FC236}">
                <a16:creationId xmlns:a16="http://schemas.microsoft.com/office/drawing/2014/main" id="{61E9E46B-9FD8-4140-A616-50A3DCDBCBFD}"/>
              </a:ext>
            </a:extLst>
          </p:cNvPr>
          <p:cNvSpPr/>
          <p:nvPr/>
        </p:nvSpPr>
        <p:spPr>
          <a:xfrm>
            <a:off x="6027420" y="3251506"/>
            <a:ext cx="3665220" cy="289655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26E2AF-670F-40AE-BFA2-72AC0C06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59" y="709941"/>
            <a:ext cx="9679464" cy="776922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badi" panose="020B0604020104020204" pitchFamily="34" charset="0"/>
              </a:rPr>
              <a:t> </a:t>
            </a:r>
            <a:r>
              <a:rPr lang="fr-FR" sz="4800" b="1" dirty="0">
                <a:latin typeface="Abadi" panose="020B0604020104020204" pitchFamily="34" charset="0"/>
              </a:rPr>
              <a:t>Les difficultés rencontré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1B594A-29A4-4BC0-B05A-6905AF48BFE6}"/>
              </a:ext>
            </a:extLst>
          </p:cNvPr>
          <p:cNvSpPr txBox="1"/>
          <p:nvPr/>
        </p:nvSpPr>
        <p:spPr>
          <a:xfrm>
            <a:off x="6238812" y="3429000"/>
            <a:ext cx="44881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Abadi" panose="020B0604020104020204" pitchFamily="34" charset="0"/>
              </a:rPr>
              <a:t>Structuration du code</a:t>
            </a:r>
          </a:p>
          <a:p>
            <a:endParaRPr lang="fr-F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Abadi" panose="020B0604020104020204" pitchFamily="34" charset="0"/>
              </a:rPr>
              <a:t>Mise en place du plan </a:t>
            </a:r>
          </a:p>
          <a:p>
            <a:endParaRPr lang="fr-F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Abadi" panose="020B0604020104020204" pitchFamily="34" charset="0"/>
              </a:rPr>
              <a:t>Une connaissance léger </a:t>
            </a:r>
          </a:p>
          <a:p>
            <a:r>
              <a:rPr lang="fr-FR" sz="2000" dirty="0">
                <a:solidFill>
                  <a:schemeClr val="bg1"/>
                </a:solidFill>
                <a:latin typeface="Abadi" panose="020B0604020104020204" pitchFamily="34" charset="0"/>
              </a:rPr>
              <a:t>    pour ce type de travail</a:t>
            </a:r>
          </a:p>
          <a:p>
            <a:r>
              <a:rPr lang="fr-FR" sz="20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Abadi" panose="020B0604020104020204" pitchFamily="34" charset="0"/>
              </a:rPr>
              <a:t>Répartition du travail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endParaRPr lang="fr-F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fr-FR" sz="2000" dirty="0">
              <a:latin typeface="Abadi" panose="020B0604020104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B62530-5F8A-4EFB-A915-D91C2BE4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91" y="2171042"/>
            <a:ext cx="3200095" cy="32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2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6BA1FC2-D203-42FC-93CB-4A625F5A22F9}"/>
              </a:ext>
            </a:extLst>
          </p:cNvPr>
          <p:cNvSpPr txBox="1">
            <a:spLocks/>
          </p:cNvSpPr>
          <p:nvPr/>
        </p:nvSpPr>
        <p:spPr>
          <a:xfrm>
            <a:off x="548540" y="1137237"/>
            <a:ext cx="5707899" cy="849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b="1" dirty="0">
                <a:latin typeface="Abadi" panose="020B0604020104020204" pitchFamily="34" charset="0"/>
              </a:rPr>
              <a:t>Trello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431BC159-23F2-405D-8663-3C0CEB75AB50}"/>
              </a:ext>
            </a:extLst>
          </p:cNvPr>
          <p:cNvSpPr txBox="1">
            <a:spLocks/>
          </p:cNvSpPr>
          <p:nvPr/>
        </p:nvSpPr>
        <p:spPr>
          <a:xfrm>
            <a:off x="667188" y="3118235"/>
            <a:ext cx="5470601" cy="216915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sz="2800" dirty="0">
                <a:latin typeface="Abadi" panose="020B0604020104020204" pitchFamily="34" charset="0"/>
              </a:rPr>
              <a:t>Organisation des tâches </a:t>
            </a:r>
          </a:p>
          <a:p>
            <a:endParaRPr lang="fr-FR" sz="2800" dirty="0">
              <a:latin typeface="Abadi" panose="020B06040201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latin typeface="Abadi" panose="020B0604020104020204" pitchFamily="34" charset="0"/>
              </a:rPr>
              <a:t>Permet de mettre des deadlines</a:t>
            </a:r>
          </a:p>
          <a:p>
            <a:pPr marL="285750" indent="-285750">
              <a:buFontTx/>
              <a:buChar char="-"/>
            </a:pPr>
            <a:endParaRPr lang="fr-FR" sz="2800" dirty="0">
              <a:latin typeface="Abadi" panose="020B0604020104020204" pitchFamily="34" charset="0"/>
            </a:endParaRPr>
          </a:p>
          <a:p>
            <a:endParaRPr lang="fr-FR" sz="2800" dirty="0">
              <a:latin typeface="Abadi" panose="020B0604020104020204" pitchFamily="34" charset="0"/>
            </a:endParaRPr>
          </a:p>
        </p:txBody>
      </p:sp>
      <p:pic>
        <p:nvPicPr>
          <p:cNvPr id="7" name="Espace réservé pour une image 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C7D94707-7D66-4F00-B1B9-9729BFF30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6137789" y="1137237"/>
            <a:ext cx="5707898" cy="48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71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28505968-CBE2-4FF6-8CA4-D55DE76397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528" b="10528"/>
          <a:stretch/>
        </p:blipFill>
        <p:spPr/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33B4A371-42EB-4718-89B7-268B3C525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133" y="5266267"/>
            <a:ext cx="12901507" cy="4708981"/>
          </a:xfrm>
        </p:spPr>
        <p:txBody>
          <a:bodyPr>
            <a:normAutofit/>
          </a:bodyPr>
          <a:lstStyle/>
          <a:p>
            <a:pPr algn="l"/>
            <a:r>
              <a:rPr lang="fr-FR" sz="3000" dirty="0">
                <a:latin typeface="Abadi" panose="020B0604020104020204" pitchFamily="34" charset="0"/>
              </a:rPr>
              <a:t>Pierre Tudela        Mohamed Kerraz        Lassana Tounkara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9227A-1161-4CA7-BE84-1219D376ABD2}"/>
              </a:ext>
            </a:extLst>
          </p:cNvPr>
          <p:cNvSpPr/>
          <p:nvPr/>
        </p:nvSpPr>
        <p:spPr>
          <a:xfrm>
            <a:off x="899160" y="5943600"/>
            <a:ext cx="2064173" cy="66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AC33-BA34-4225-A037-9A460F11A308}"/>
              </a:ext>
            </a:extLst>
          </p:cNvPr>
          <p:cNvSpPr/>
          <p:nvPr/>
        </p:nvSpPr>
        <p:spPr>
          <a:xfrm>
            <a:off x="4336627" y="5943600"/>
            <a:ext cx="2064173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2BF9A-3EF1-400A-A08D-DAA5985B8394}"/>
              </a:ext>
            </a:extLst>
          </p:cNvPr>
          <p:cNvSpPr/>
          <p:nvPr/>
        </p:nvSpPr>
        <p:spPr>
          <a:xfrm>
            <a:off x="8045026" y="5943600"/>
            <a:ext cx="2064173" cy="660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05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85182B69-511F-4151-AE56-DE578C277D21}"/>
              </a:ext>
            </a:extLst>
          </p:cNvPr>
          <p:cNvSpPr/>
          <p:nvPr/>
        </p:nvSpPr>
        <p:spPr>
          <a:xfrm>
            <a:off x="5217102" y="1844352"/>
            <a:ext cx="4536498" cy="3769032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F9F14E-4C63-4D16-B1B0-D3236D26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304" y="199909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sz="4400" b="1" i="0" u="none" strike="noStrike" dirty="0"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Planifications des </a:t>
            </a:r>
            <a:br>
              <a:rPr lang="fr-FR" sz="4400" b="1" i="0" u="none" strike="noStrike" dirty="0"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sz="4400" b="1" i="0" u="none" strike="noStrike" dirty="0"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rendez-vous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93181C-75A6-4E2A-8E49-635824E0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4" y="1440159"/>
            <a:ext cx="2913832" cy="512021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BAE7F84-9DF0-4D2E-9702-E4A9ACA0AD82}"/>
              </a:ext>
            </a:extLst>
          </p:cNvPr>
          <p:cNvSpPr txBox="1">
            <a:spLocks/>
          </p:cNvSpPr>
          <p:nvPr/>
        </p:nvSpPr>
        <p:spPr>
          <a:xfrm>
            <a:off x="3593514" y="1822450"/>
            <a:ext cx="7502052" cy="13095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fr-FR" sz="44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Objectifs des</a:t>
            </a:r>
          </a:p>
          <a:p>
            <a:r>
              <a:rPr lang="fr-FR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 rendez vous :</a:t>
            </a:r>
            <a:endParaRPr lang="fr-FR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E1DDAC14-E924-48CB-A24B-33BECB774414}"/>
              </a:ext>
            </a:extLst>
          </p:cNvPr>
          <p:cNvSpPr txBox="1">
            <a:spLocks/>
          </p:cNvSpPr>
          <p:nvPr/>
        </p:nvSpPr>
        <p:spPr>
          <a:xfrm>
            <a:off x="5635985" y="3429000"/>
            <a:ext cx="3953574" cy="343688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fr-FR" sz="1500" dirty="0">
                <a:solidFill>
                  <a:schemeClr val="bg1"/>
                </a:solidFill>
                <a:latin typeface="Abadi" panose="020B0604020104020204" pitchFamily="34" charset="0"/>
              </a:rPr>
              <a:t>Une heures tous les 3 à 2 jours.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solidFill>
                  <a:schemeClr val="bg1"/>
                </a:solidFill>
                <a:latin typeface="Abadi" panose="020B0604020104020204" pitchFamily="34" charset="0"/>
              </a:rPr>
              <a:t>Afin de faire le point et vérifier que les objectifs avances.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solidFill>
                  <a:schemeClr val="bg1"/>
                </a:solidFill>
                <a:latin typeface="Abadi" panose="020B0604020104020204" pitchFamily="34" charset="0"/>
              </a:rPr>
              <a:t>Voir quels sont les problèmes </a:t>
            </a:r>
            <a:br>
              <a:rPr lang="fr-FR" sz="15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fr-FR" sz="1500" dirty="0">
                <a:solidFill>
                  <a:schemeClr val="bg1"/>
                </a:solidFill>
                <a:latin typeface="Abadi" panose="020B0604020104020204" pitchFamily="34" charset="0"/>
              </a:rPr>
              <a:t>rencontres et les résoudre ensembles.</a:t>
            </a:r>
          </a:p>
          <a:p>
            <a:pPr marL="285750" indent="-285750">
              <a:buFontTx/>
              <a:buChar char="-"/>
            </a:pPr>
            <a:endParaRPr lang="fr-FR" dirty="0">
              <a:latin typeface="Abadi" panose="020B0604020104020204" pitchFamily="34" charset="0"/>
            </a:endParaRPr>
          </a:p>
          <a:p>
            <a:endParaRPr lang="fr-F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58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6F1EE08-2230-404D-A505-5FE0437D7060}"/>
              </a:ext>
            </a:extLst>
          </p:cNvPr>
          <p:cNvSpPr txBox="1">
            <a:spLocks/>
          </p:cNvSpPr>
          <p:nvPr/>
        </p:nvSpPr>
        <p:spPr>
          <a:xfrm>
            <a:off x="1537270" y="-277417"/>
            <a:ext cx="8153400" cy="2917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>
                <a:solidFill>
                  <a:srgbClr val="FFBE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GANTT</a:t>
            </a:r>
            <a:r>
              <a:rPr lang="fr-FR" sz="72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fr-FR" sz="72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sz="72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</a:t>
            </a:r>
            <a:r>
              <a:rPr lang="fr-FR" sz="7200" dirty="0">
                <a:solidFill>
                  <a:srgbClr val="9999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endParaRPr lang="fr-FR" sz="7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41A747-1F9C-4BDC-8349-CC81D373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89" y="532959"/>
            <a:ext cx="1850152" cy="18501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0BA4389-2E3D-4EDC-B8D8-B14B9D39C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010"/>
          <a:stretch/>
        </p:blipFill>
        <p:spPr>
          <a:xfrm>
            <a:off x="1013353" y="2639614"/>
            <a:ext cx="10941580" cy="42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8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6F1EE08-2230-404D-A505-5FE0437D7060}"/>
              </a:ext>
            </a:extLst>
          </p:cNvPr>
          <p:cNvSpPr txBox="1">
            <a:spLocks/>
          </p:cNvSpPr>
          <p:nvPr/>
        </p:nvSpPr>
        <p:spPr>
          <a:xfrm>
            <a:off x="10515600" y="-51824"/>
            <a:ext cx="1100667" cy="6909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L</a:t>
            </a:r>
          </a:p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O</a:t>
            </a:r>
          </a:p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G</a:t>
            </a:r>
          </a:p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I</a:t>
            </a:r>
          </a:p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G</a:t>
            </a:r>
          </a:p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R</a:t>
            </a:r>
          </a:p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AM</a:t>
            </a:r>
          </a:p>
          <a:p>
            <a:pPr algn="ctr"/>
            <a:r>
              <a:rPr lang="fr-FR" sz="5400" b="1" i="1" dirty="0">
                <a:latin typeface="Abadi" panose="020B0604020104020204" pitchFamily="34" charset="0"/>
                <a:cs typeface="Aharoni" panose="02010803020104030203" pitchFamily="2" charset="-79"/>
              </a:rPr>
              <a:t>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96128E-9AE5-47A5-ACD3-2ACD72DF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" y="-51823"/>
            <a:ext cx="9719733" cy="69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6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1911</TotalTime>
  <Words>240</Words>
  <Application>Microsoft Office PowerPoint</Application>
  <PresentationFormat>Grand écran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Abadi</vt:lpstr>
      <vt:lpstr>Aharoni</vt:lpstr>
      <vt:lpstr>Arial</vt:lpstr>
      <vt:lpstr>Calibri</vt:lpstr>
      <vt:lpstr>Century Schoolbook</vt:lpstr>
      <vt:lpstr>Wingdings 2</vt:lpstr>
      <vt:lpstr>Vue</vt:lpstr>
      <vt:lpstr>Projet Jeu Bataille Nava</vt:lpstr>
      <vt:lpstr>Présentation PowerPoint</vt:lpstr>
      <vt:lpstr>Présentation PowerPoint</vt:lpstr>
      <vt:lpstr> Les difficultés rencontré</vt:lpstr>
      <vt:lpstr>Présentation PowerPoint</vt:lpstr>
      <vt:lpstr>Présentation PowerPoint</vt:lpstr>
      <vt:lpstr> Planifications des  rendez-vous</vt:lpstr>
      <vt:lpstr>Présentation PowerPoint</vt:lpstr>
      <vt:lpstr>Présentation PowerPoint</vt:lpstr>
      <vt:lpstr>Structure du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Jeu Bataille Naval</dc:title>
  <dc:creator>Mohamed Kerraz</dc:creator>
  <cp:lastModifiedBy>Mohamed Kerraz</cp:lastModifiedBy>
  <cp:revision>14</cp:revision>
  <dcterms:created xsi:type="dcterms:W3CDTF">2021-09-25T23:45:39Z</dcterms:created>
  <dcterms:modified xsi:type="dcterms:W3CDTF">2021-09-27T18:41:45Z</dcterms:modified>
</cp:coreProperties>
</file>