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58" r:id="rId3"/>
    <p:sldId id="260" r:id="rId4"/>
    <p:sldId id="288" r:id="rId5"/>
    <p:sldId id="287" r:id="rId6"/>
    <p:sldId id="286" r:id="rId7"/>
    <p:sldId id="264" r:id="rId8"/>
    <p:sldId id="289" r:id="rId9"/>
    <p:sldId id="291" r:id="rId10"/>
    <p:sldId id="266" r:id="rId11"/>
    <p:sldId id="273" r:id="rId12"/>
    <p:sldId id="292" r:id="rId13"/>
    <p:sldId id="293" r:id="rId14"/>
    <p:sldId id="281" r:id="rId15"/>
    <p:sldId id="285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Bebas Neue" panose="020B0606020202050201" pitchFamily="34" charset="0"/>
      <p:regular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C274CA-300C-4C87-B140-D6649801BAB4}">
  <a:tblStyle styleId="{0EC274CA-300C-4C87-B140-D6649801BA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3" autoAdjust="0"/>
  </p:normalViewPr>
  <p:slideViewPr>
    <p:cSldViewPr snapToGrid="0" snapToObjects="1">
      <p:cViewPr varScale="1">
        <p:scale>
          <a:sx n="107" d="100"/>
          <a:sy n="107" d="100"/>
        </p:scale>
        <p:origin x="43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8:39:55.536"/>
    </inkml:context>
    <inkml:brush xml:id="br0">
      <inkml:brushProperty name="width" value="0.35" units="cm"/>
      <inkml:brushProperty name="height" value="0.35" units="cm"/>
      <inkml:brushProperty name="color" value="#5C95D5"/>
    </inkml:brush>
  </inkml:definitions>
  <inkml:trace contextRef="#ctx0" brushRef="#br0">33 33 24575,'0'45'0,"0"4"0,0-14 0,0 11 0,0-5 0,0 0 0,0 5 0,0-11 0,0 5 0,0-7 0,0 1 0,0-1 0,0 0 0,0 1 0,0-1 0,0 1 0,0-1 0,-5-5 0,4 4 0,-4-5 0,5 1 0,0 4 0,0-10 0,0 10 0,0-4 0,0-1 0,0 5 0,0-4 0,0 0 0,0 3 0,-4-9 0,3 10 0,-4-10 0,5 10 0,0-10 0,0 10 0,0-4 0,0 0 0,-5 4 0,4-10 0,-4 4 0,5 0 0,0-9 0,0 8 0,0-14 0,0 4 0,0-6 0,0 1 0,0-1 0,13-4 0,-6 0 0,11-5 0,-4 0 0,2 0 0,5 0 0,-1 0 0,1 0 0,0 0 0,-1 0 0,1 0 0,-1 0 0,1 0 0,0 0 0,5 0 0,-4 0 0,10 0 0,-10 0 0,10 0 0,-10 0 0,10 0 0,-5 0 0,7 0 0,-1 0 0,1 0 0,-1 0 0,0 0 0,1 0 0,5 0 0,3 0 0,-1 0 0,5 0 0,-5 0 0,7 0 0,0-6 0,-7 5 0,5-4 0,-4 5 0,5 0 0,1 0 0,0 0 0,-1 0 0,8 0 0,-5 0 0,5 0 0,-8 0 0,8 0 0,2 0 0,-1 0 0,6 0 0,-5 0 0,7 0 0,-1 0 0,1 0 0,7 0 0,-5 0 0,6 0 0,-9 0 0,1 0 0,0 0 0,-1 0 0,1 0 0,-7 0 0,5 0 0,-6 0 0,1 0 0,5 0 0,-13 0 0,13 0 0,-12 0 0,4 0 0,-6 0 0,0 0 0,0 0 0,-7 0 0,-1 0 0,-7 0 0,0 0 0,1 0 0,-1 0 0,7 0 0,-5 0 0,4 0 0,-5 0 0,-1 0 0,1 0 0,-7 0 0,-1 0 0,-5 0 0,0 0 0,-6 0 0,0 0 0,-6 0 0,1 0 0,-1 0 0,-3-13 0,-2 1 0,-4-13 0,0 10 0,0-5 0,0 5 0,0-12 0,0 5 0,0-4 0,-5 6 0,4-7 0,-3 5 0,4-4 0,0 5 0,-5 1 0,4-7 0,-8 5 0,3-4 0,0 6 0,-3-7 0,7 5 0,-7-4 0,8 5 0,-8 1 0,7-1 0,-2 5 0,4-3 0,-4 8 0,3-8 0,-4 8 0,5-3 0,0 4 0,0 1 0,0-1 0,0 1 0,0-1 0,0 1 0,0-1 0,0-4 0,0 3 0,0-8 0,0 3 0,0-10 0,0-2 0,0-5 0,0-1 0,0 7 0,0-5 0,0 10 0,0-10 0,0 10 0,0 0 0,0 3 0,0 8 0,0-3 0,0 0 0,0 3 0,0-4 0,0 1 0,0 3 0,0-8 0,0 3 0,0-5 0,0 1 0,0-6 0,0-2 0,0 0 0,0-4 0,0 10 0,0 1 0,0 2 0,0 8 0,-4 1 0,-5 5 0,-2 5 0,-3 0 0,5 0 0,-1 0 0,-4 0 0,3 0 0,-8 0 0,8 0 0,-8 0 0,8 0 0,-8 0 0,3 0 0,-5 0 0,-5 0 0,4 0 0,-4 0 0,-1 0 0,5 0 0,-9 0 0,3 0 0,-6 0 0,1 0 0,0 0 0,-1 0 0,-5 0 0,4 0 0,-5 0 0,0 0 0,5 0 0,-11 0 0,5 0 0,-7 0 0,0 0 0,1 0 0,-1 0 0,0 0 0,-7 0 0,6 0 0,-13 0 0,13 0 0,-13 0 0,5 0 0,0 0 0,-4 0 0,11 0 0,-5 0 0,8 0 0,-8 0 0,5 0 0,-5 0 0,8 0 0,-8 0 0,5 0 0,-12 0 0,6 0 0,-1 0 0,-5 0 0,13 0 0,-6 0 0,0 0 0,6 0 0,-6 0 0,14 0 0,-6 0 0,6 0 0,0 0 0,-5-5 0,11 4 0,-11-5 0,11 2 0,-11 2 0,11-3 0,-11 0 0,11 4 0,-5-5 0,6 1 0,1 4 0,5-4 0,-3 5 0,13 0 0,-7 0 0,15 0 0,-5 0 0,6 0 0,-1 0 0,1 0 0,-1 0 0,1 0 0,-1 0 0,1 5 0,3 4 0,2 2 0,0 2 0,-1-3 0,-5-5 0,1-1 0,-1-4 0,-4 0 0,-2 0 0,-4 0 0,-7 0 0,0 0 0,-1 0 0,-4 0 0,10 0 0,-4 0 0,5 0 0,0 0 0,6 0 0,0 0 0,6 0 0,4 9 0,0 1 0,5 5 0,0-1 0,0-5 0,0 1 0,0-1 0,5 1 0,0-1 0,5 6 0,-5 0 0,4 6 0,-3 0 0,4-1 0,-4 1 0,3 5 0,-7 2 0,3 5 0,-5 0 0,0 7 0,0 2 0,0 5 0,0 8 0,0-5 0,0 4 0,0-6 0,0-7 0,0-1 0,0-6 0,0-7 0,0-1 0,0-5 0,0-5 0,4-2 0,1-4 0,5-1 0,-1 1 0,1-1 0,-1 1 0,6 0 0,0-5 0,1-1 0,3-4 0,-3 0 0,5 0 0,-1 0 0,-4 0 0,3 0 0,3 0 0,0 0 0,4 0 0,0 0 0,-4 0 0,10 0 0,-4 0 0,5 0 0,1 0 0,5 0 0,3 0 0,12 0 0,-11 0 0,11 0 0,-6 6 0,2 1 0,4 10 0,-6 2 0,0 0 0,-7-3 0,5-4 0,-11 4 0,5-3 0,0 4 0,-5-6 0,4 0 0,1 1 0,1-1 0,7 1 0,0-5 0,0 3 0,-1-8 0,1 3 0,0-5 0,-1 0 0,1 0 0,7 0 0,-6 0 0,6 0 0,-7 0 0,0 5 0,-1-3 0,1 3 0,0-5 0,7 0 0,-6 0 0,13 0 0,-12 0 0,4 0 0,-6 0 0,0 0 0,0 0 0,-1 0 0,1 0 0,-7 0 0,5 0 0,-11 0 0,5 0 0,-7 0 0,-5 0 0,-2 0 0,-5 0 0,0 0 0,-6 0 0,0 0 0,-6 0 0,1 0 0,-1 0 0,1 0 0,-1 0 0,1 0 0,-1 0 0,1 0 0,-1 0 0,1 0 0,-1-4 0,1-2 0,-1-3 0,-4 0 0,0-1 0,-1 1 0,-3-1 0,3-4 0,-4 3 0,4-4 0,-3 1 0,4-2 0,-5-4 0,0-1 0,0 0 0,0 1 0,0-1 0,0 1 0,0-1 0,0 0 0,0 1 0,0 4 0,0-3 0,0-3 0,0-12 0,0-1 0,0-11 0,0 5 0,0 0 0,0-6 0,0 6 0,0-7 0,0 7 0,0 1 0,0 13 0,4 0 0,-3 12 0,4 0 0,-5 6 0,0-1 0,0 1 0,0-1 0,0 1 0,0-1 0,0 1 0,-9 4 0,-3 0 0,-8 5 0,-1 0 0,1 0 0,-7 0 0,5 0 0,-10 0 0,5 0 0,-7 0 0,7 0 0,-5 0 0,4 5 0,-5-4 0,5 4 0,-4-5 0,4 0 0,1 0 0,-5 0 0,-2 0 0,-1 0 0,-11 0 0,-3 0 0,0 0 0,-6 0 0,0 0 0,-2 0 0,-6 0 0,-1 0 0,-8 0 0,7 0 0,-7-5 0,9 3 0,-1-3 0,0 5 0,0 0 0,1-6 0,-1 5 0,0-5 0,1 6 0,-1 0 0,0-6 0,1 5 0,-1-5 0,0 1 0,0 3 0,1-4 0,-1 6 0,0 0 0,1 0 0,6 0 0,2 0 0,8 0 0,5 0 0,3 0 0,5 0 0,6 0 0,2 0 0,6 0 0,-1 0 0,5 0 0,-3 0 0,8 0 0,-3 0 0,4 0 0,1 0 0,3 13 0,2-1 0,4 13 0,5-5 0,5 1 0,2-1 0,7 1 0,-7 0 0,2-6 0,-4 5 0,0-5 0,0 1 0,0-2 0,-5 1 0,4-4 0,-8 3 0,3-4 0,-4-1 0,0 1 0,0-1 0,0 1 0,0-1 0,0 1 0,0-1 0,0 1 0,0-1 0,0 1 0,4-1 0,-3 1 0,12-5 0,-7-1 0,8-4 0,-5 0 0,1 0 0,-1 0 0,6 0 0,1 0 0,4-5 0,6-1 0,2 1 0,6-5 0,-1 4 0,7-1 0,-5-3 0,4 9 0,-5-4 0,5 5 0,-4 0 0,11 0 0,-4 0 0,5 0 0,1 0 0,7 0 0,-5 0 0,11 0 0,-4 0 0,7 0 0,-8 0 0,6 0 0,-12 0 0,12 0 0,-13 0 0,6 0 0,0 0 0,-6 0 0,6 6 0,-7-5 0,0 10 0,-1-10 0,1 9 0,7-3 0,-6 5 0,6 1 0,0-1 0,-6 0 0,6 0 0,-7 0 0,0 0 0,-7-5 0,5 3 0,-5-3 0,1 5 0,4-1 0,-11 1 0,5-6 0,-7-1 0,-5 0 0,3-4 0,-8 3 0,3 1 0,-11-4 0,0 4 0,-6-5 0,1 0 0,-1 0 0,1 0 0,-5 12 0,-1-4 0,-8 10 0,-6-8 0,-1-1 0,-8-3 0,3 3 0,-4-4 0,-1 6 0,0-1 0,1 0 0,-1 1 0,0-1 0,1 0 0,-6 1 0,4-5 0,-10 4 0,4-9 0,-5 4 0,5-5 0,-4 0 0,4 0 0,1 0 0,-5 0 0,10 0 0,-5 0 0,7 0 0,-1 0 0,-5 0 0,4 0 0,-4 0 0,5 0 0,0 0 0,1 0 0,-7 0 0,5 0 0,-4 0 0,0 0 0,-8 0 0,-1 0 0,-11 0 0,-11 0 0,6 0 0,-35 0 0,39 0 0,-4-3 0,-1-1 0,3 2 0,-47-4 0,30 6 0,-15 0 0,7 0 0,3 0 0,7 0 0,7 0 0,3 0 0,6 0 0,7 0 0,6 0 0,9-5 0,10 4 0,6-8 0,19-1 0,4-1 0,12-3 0,-14 8 0,-2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8:48:20.913"/>
    </inkml:context>
    <inkml:brush xml:id="br0">
      <inkml:brushProperty name="width" value="0.35" units="cm"/>
      <inkml:brushProperty name="height" value="0.35" units="cm"/>
      <inkml:brushProperty name="color" value="#5A98D7"/>
    </inkml:brush>
  </inkml:definitions>
  <inkml:trace contextRef="#ctx0" brushRef="#br0">0 219 24575,'32'0'0,"-8"0"0,-5 0 0,-8 0 0,3 0 0,-4 0 0,-1 4 0,1-3 0,-1 4 0,1-5 0,-1 0 0,1 0 0,-1 0 0,1 4 0,-1-3 0,1 3 0,-1-4 0,1 0 0,-1 4 0,1-3 0,-1 4 0,1-5 0,-1 0 0,1 0 0,-1 0 0,1 0 0,-1 0 0,1 4 0,-1-3 0,1 3 0,-1-4 0,1 0 0,-1 0 0,1 4 0,-1-3 0,1 4 0,-1-1 0,1-3 0,-1 3 0,1 0 0,-1-3 0,1 4 0,-1-5 0,1 4 0,-1-3 0,1 7 0,-1-7 0,1 4 0,-1-1 0,1-3 0,-1 7 0,1-7 0,-1 4 0,1-1 0,-1-3 0,1 7 0,-1-7 0,1 8 0,-1-4 0,1 0 0,-1 4 0,1-4 0,-1 0 0,1 4 0,-1-4 0,1 5 0,4-1 0,-3-3 0,8 3 0,-8-4 0,8 6 0,-8-2 0,8 1 0,-3 0 0,0 0 0,3 0 0,-3 0 0,-1 0 0,5 1 0,-9-2 0,8 1 0,-3 0 0,-1 0 0,0 0 0,-1 0 0,-3 0 0,8 4 0,-8-3 0,3 4 0,-4-6 0,-1 1 0,1-1 0,-1 0 0,1 1 0,-1-1 0,1 1 0,-1-1 0,1 1 0,-1-1 0,1 1 0,-1-1 0,1 1 0,-5-1 0,4 1 0,-8-1 0,3 1 0,0-1 0,-3 1 0,8-1 0,-4-3 0,0 2 0,-1-34 0,-4 15 0,0-27 0,-4 17 0,-2 0 0,-4 1 0,-5-1 0,3 1 0,2-1 0,1 0 0,3 1 0,-4-1 0,-5 5 0,4-3 0,-4 7 0,5-2 0,-4 4 0,3 1 0,-3-1 0,4-5 0,0 9 0,-5-8 0,9 9 0,-7-5 0,7 5 0,-3-4 0,-1 4 0,1-5 0,-1 5 0,1-3 0,-1 2 0,1 1 0,-1-3 0,1 2 0,-6-3 0,5-1 0,-10 0 0,5-5 0,-20-9 0,6 1 0,-13-12 0,14 12 0,-7-11 0,6 5 0,-5-1 0,-1 1 0,8 8 0,0 0 0,12 5 0,-5 1 0,10 6 0,-5 3 0,6 2 0,-1 4 0,1 0 0,-1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8:48:22.595"/>
    </inkml:context>
    <inkml:brush xml:id="br0">
      <inkml:brushProperty name="width" value="0.35" units="cm"/>
      <inkml:brushProperty name="height" value="0.35" units="cm"/>
      <inkml:brushProperty name="color" value="#5A98D7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8:48:23.938"/>
    </inkml:context>
    <inkml:brush xml:id="br0">
      <inkml:brushProperty name="width" value="0.35" units="cm"/>
      <inkml:brushProperty name="height" value="0.35" units="cm"/>
      <inkml:brushProperty name="color" value="#5A98D7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e0c199426f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e0c199426f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0dedb166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0dedb166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0dedb166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0dedb166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930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0dedb166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0dedb166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476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e0c8a2268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e0c8a2268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e0dedb1667_0_10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e0dedb1667_0_10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e0dedb1667_0_10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e0dedb1667_0_10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682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e0dedb1667_0_10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e0dedb1667_0_10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9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e0dedb1667_0_10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e0dedb1667_0_10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210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e0dedb1667_0_10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e0dedb1667_0_10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e0dedb1667_0_10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e0dedb1667_0_10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706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e0dedb1667_0_10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e0dedb1667_0_10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65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es" TargetMode="External"/><Relationship Id="rId2" Type="http://schemas.openxmlformats.org/officeDocument/2006/relationships/hyperlink" Target="https://slidesgo.com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79700" y="1413550"/>
            <a:ext cx="5784600" cy="21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550" y="38741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963626" y="-2321949"/>
            <a:ext cx="3279600" cy="32796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5400000">
            <a:off x="7552875" y="16900"/>
            <a:ext cx="561450" cy="1320050"/>
            <a:chOff x="1968125" y="4153700"/>
            <a:chExt cx="561450" cy="1320050"/>
          </a:xfrm>
        </p:grpSpPr>
        <p:sp>
          <p:nvSpPr>
            <p:cNvPr id="14" name="Google Shape;14;p2"/>
            <p:cNvSpPr/>
            <p:nvPr/>
          </p:nvSpPr>
          <p:spPr>
            <a:xfrm>
              <a:off x="19681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681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126975" y="541837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126975" y="52452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9681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8" y="2213"/>
                  </a:cubicBezTo>
                  <a:cubicBezTo>
                    <a:pt x="1714" y="2213"/>
                    <a:pt x="2213" y="1714"/>
                    <a:pt x="2213" y="1105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9681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6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26975" y="50516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5"/>
                  </a:cubicBezTo>
                  <a:cubicBezTo>
                    <a:pt x="1" y="1714"/>
                    <a:pt x="466" y="2213"/>
                    <a:pt x="1109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126975" y="48784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6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15350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15350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742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4742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315350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6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15350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742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5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4742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9681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466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9681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26975" y="46936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6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126975" y="45205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81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463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681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26975" y="43268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3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126975" y="41537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15350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15350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4742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4742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15350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15350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742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742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541250" y="3326375"/>
            <a:ext cx="1282200" cy="12822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 rot="5400000">
            <a:off x="2005175" y="3834750"/>
            <a:ext cx="561450" cy="1320050"/>
            <a:chOff x="1968125" y="4153700"/>
            <a:chExt cx="561450" cy="1320050"/>
          </a:xfrm>
        </p:grpSpPr>
        <p:sp>
          <p:nvSpPr>
            <p:cNvPr id="48" name="Google Shape;48;p2"/>
            <p:cNvSpPr/>
            <p:nvPr/>
          </p:nvSpPr>
          <p:spPr>
            <a:xfrm>
              <a:off x="19681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9681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26975" y="541837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126975" y="52452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9681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8" y="2213"/>
                  </a:cubicBezTo>
                  <a:cubicBezTo>
                    <a:pt x="1714" y="2213"/>
                    <a:pt x="2213" y="1714"/>
                    <a:pt x="2213" y="1105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9681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6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26975" y="50516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5"/>
                  </a:cubicBezTo>
                  <a:cubicBezTo>
                    <a:pt x="1" y="1714"/>
                    <a:pt x="466" y="2213"/>
                    <a:pt x="1109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126975" y="48784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6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315350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315350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4742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742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315350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6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15350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742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5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742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681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466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9681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126975" y="46936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6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126975" y="45205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9681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463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9681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126975" y="43268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3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126975" y="41537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315350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315350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4742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4742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315350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315350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4742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4742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28"/>
          <p:cNvSpPr/>
          <p:nvPr/>
        </p:nvSpPr>
        <p:spPr>
          <a:xfrm>
            <a:off x="-1139675" y="1228350"/>
            <a:ext cx="2127900" cy="21279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28"/>
          <p:cNvSpPr/>
          <p:nvPr/>
        </p:nvSpPr>
        <p:spPr>
          <a:xfrm>
            <a:off x="5765300" y="2033550"/>
            <a:ext cx="4524600" cy="45246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9"/>
          <p:cNvSpPr/>
          <p:nvPr/>
        </p:nvSpPr>
        <p:spPr>
          <a:xfrm>
            <a:off x="-724800" y="-1188625"/>
            <a:ext cx="2127900" cy="21279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29"/>
          <p:cNvSpPr/>
          <p:nvPr/>
        </p:nvSpPr>
        <p:spPr>
          <a:xfrm>
            <a:off x="2446050" y="4608575"/>
            <a:ext cx="4524600" cy="45246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4068000" y="1695450"/>
            <a:ext cx="4099800" cy="15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1553400" y="1865376"/>
            <a:ext cx="1593600" cy="14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4068000" y="3208375"/>
            <a:ext cx="4099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"/>
          <p:cNvSpPr/>
          <p:nvPr/>
        </p:nvSpPr>
        <p:spPr>
          <a:xfrm rot="2114048">
            <a:off x="6021621" y="-4177893"/>
            <a:ext cx="5792841" cy="5793187"/>
          </a:xfrm>
          <a:prstGeom prst="donut">
            <a:avLst>
              <a:gd name="adj" fmla="val 1238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"/>
          <p:cNvSpPr/>
          <p:nvPr/>
        </p:nvSpPr>
        <p:spPr>
          <a:xfrm rot="2114170">
            <a:off x="2064472" y="4363955"/>
            <a:ext cx="3691321" cy="3691494"/>
          </a:xfrm>
          <a:prstGeom prst="donut">
            <a:avLst>
              <a:gd name="adj" fmla="val 1238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3"/>
          <p:cNvGrpSpPr/>
          <p:nvPr/>
        </p:nvGrpSpPr>
        <p:grpSpPr>
          <a:xfrm rot="5400000">
            <a:off x="917125" y="46175"/>
            <a:ext cx="561450" cy="1320050"/>
            <a:chOff x="1968125" y="4153700"/>
            <a:chExt cx="561450" cy="1320050"/>
          </a:xfrm>
        </p:grpSpPr>
        <p:sp>
          <p:nvSpPr>
            <p:cNvPr id="87" name="Google Shape;87;p3"/>
            <p:cNvSpPr/>
            <p:nvPr/>
          </p:nvSpPr>
          <p:spPr>
            <a:xfrm>
              <a:off x="19681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9681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126975" y="541837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126975" y="52452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9681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8" y="2213"/>
                  </a:cubicBezTo>
                  <a:cubicBezTo>
                    <a:pt x="1714" y="2213"/>
                    <a:pt x="2213" y="1714"/>
                    <a:pt x="2213" y="1105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9681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6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26975" y="50516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5"/>
                  </a:cubicBezTo>
                  <a:cubicBezTo>
                    <a:pt x="1" y="1714"/>
                    <a:pt x="466" y="2213"/>
                    <a:pt x="1109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126975" y="48784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6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315350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315350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4742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4742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315350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6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315350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742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5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4742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9681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466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9681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126975" y="46936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6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126975" y="45205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9681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463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9681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126975" y="43268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3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126975" y="41537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15350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315350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4742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4742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315350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315350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4742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4742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2"/>
          </p:nvPr>
        </p:nvSpPr>
        <p:spPr>
          <a:xfrm>
            <a:off x="1596700" y="389727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3"/>
          </p:nvPr>
        </p:nvSpPr>
        <p:spPr>
          <a:xfrm>
            <a:off x="4804747" y="389727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1"/>
          </p:nvPr>
        </p:nvSpPr>
        <p:spPr>
          <a:xfrm>
            <a:off x="4923249" y="3083624"/>
            <a:ext cx="2505600" cy="8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ubTitle" idx="4"/>
          </p:nvPr>
        </p:nvSpPr>
        <p:spPr>
          <a:xfrm>
            <a:off x="1715375" y="3083624"/>
            <a:ext cx="2505600" cy="8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5" hasCustomPrompt="1"/>
          </p:nvPr>
        </p:nvSpPr>
        <p:spPr>
          <a:xfrm>
            <a:off x="2147675" y="1722025"/>
            <a:ext cx="1641000" cy="11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6" hasCustomPrompt="1"/>
          </p:nvPr>
        </p:nvSpPr>
        <p:spPr>
          <a:xfrm>
            <a:off x="5355552" y="1718700"/>
            <a:ext cx="1641000" cy="11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31" name="Google Shape;131;p5"/>
          <p:cNvSpPr/>
          <p:nvPr/>
        </p:nvSpPr>
        <p:spPr>
          <a:xfrm rot="-900520">
            <a:off x="-3352652" y="893456"/>
            <a:ext cx="4514505" cy="4514505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 rot="-900520">
            <a:off x="7435448" y="-2996419"/>
            <a:ext cx="4514505" cy="4514505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5"/>
          <p:cNvGrpSpPr/>
          <p:nvPr/>
        </p:nvGrpSpPr>
        <p:grpSpPr>
          <a:xfrm>
            <a:off x="8131125" y="3516700"/>
            <a:ext cx="561450" cy="1320050"/>
            <a:chOff x="1968125" y="4153700"/>
            <a:chExt cx="561450" cy="1320050"/>
          </a:xfrm>
        </p:grpSpPr>
        <p:sp>
          <p:nvSpPr>
            <p:cNvPr id="134" name="Google Shape;134;p5"/>
            <p:cNvSpPr/>
            <p:nvPr/>
          </p:nvSpPr>
          <p:spPr>
            <a:xfrm>
              <a:off x="19681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9681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126975" y="541837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2126975" y="52452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19681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8" y="2213"/>
                  </a:cubicBezTo>
                  <a:cubicBezTo>
                    <a:pt x="1714" y="2213"/>
                    <a:pt x="2213" y="1714"/>
                    <a:pt x="2213" y="1105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9681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6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2126975" y="50516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5"/>
                  </a:cubicBezTo>
                  <a:cubicBezTo>
                    <a:pt x="1" y="1714"/>
                    <a:pt x="466" y="2213"/>
                    <a:pt x="1109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126975" y="48784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6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2315350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2315350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4742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4742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315350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6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315350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4742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5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4742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9681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466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9681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126975" y="46936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6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126975" y="45205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9681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463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9681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126975" y="43268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3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126975" y="41537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315350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315350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4742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4742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2315350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2315350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24742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24742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4"/>
          <p:cNvSpPr txBox="1">
            <a:spLocks noGrp="1"/>
          </p:cNvSpPr>
          <p:nvPr>
            <p:ph type="title"/>
          </p:nvPr>
        </p:nvSpPr>
        <p:spPr>
          <a:xfrm>
            <a:off x="2123100" y="532925"/>
            <a:ext cx="489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4"/>
          <p:cNvSpPr txBox="1">
            <a:spLocks noGrp="1"/>
          </p:cNvSpPr>
          <p:nvPr>
            <p:ph type="title" idx="2"/>
          </p:nvPr>
        </p:nvSpPr>
        <p:spPr>
          <a:xfrm>
            <a:off x="720000" y="2063850"/>
            <a:ext cx="2409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4" name="Google Shape;464;p14"/>
          <p:cNvSpPr txBox="1">
            <a:spLocks noGrp="1"/>
          </p:cNvSpPr>
          <p:nvPr>
            <p:ph type="subTitle" idx="1"/>
          </p:nvPr>
        </p:nvSpPr>
        <p:spPr>
          <a:xfrm>
            <a:off x="720000" y="2497975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14"/>
          <p:cNvSpPr txBox="1">
            <a:spLocks noGrp="1"/>
          </p:cNvSpPr>
          <p:nvPr>
            <p:ph type="title" idx="3"/>
          </p:nvPr>
        </p:nvSpPr>
        <p:spPr>
          <a:xfrm>
            <a:off x="3388876" y="2063850"/>
            <a:ext cx="2409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6" name="Google Shape;466;p14"/>
          <p:cNvSpPr txBox="1">
            <a:spLocks noGrp="1"/>
          </p:cNvSpPr>
          <p:nvPr>
            <p:ph type="subTitle" idx="4"/>
          </p:nvPr>
        </p:nvSpPr>
        <p:spPr>
          <a:xfrm>
            <a:off x="3388876" y="2497975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4"/>
          <p:cNvSpPr txBox="1">
            <a:spLocks noGrp="1"/>
          </p:cNvSpPr>
          <p:nvPr>
            <p:ph type="title" idx="5"/>
          </p:nvPr>
        </p:nvSpPr>
        <p:spPr>
          <a:xfrm>
            <a:off x="720000" y="3689650"/>
            <a:ext cx="2409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8" name="Google Shape;468;p14"/>
          <p:cNvSpPr txBox="1">
            <a:spLocks noGrp="1"/>
          </p:cNvSpPr>
          <p:nvPr>
            <p:ph type="subTitle" idx="6"/>
          </p:nvPr>
        </p:nvSpPr>
        <p:spPr>
          <a:xfrm>
            <a:off x="720000" y="4123775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4"/>
          <p:cNvSpPr txBox="1">
            <a:spLocks noGrp="1"/>
          </p:cNvSpPr>
          <p:nvPr>
            <p:ph type="title" idx="7"/>
          </p:nvPr>
        </p:nvSpPr>
        <p:spPr>
          <a:xfrm>
            <a:off x="3388876" y="3689650"/>
            <a:ext cx="2409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0" name="Google Shape;470;p14"/>
          <p:cNvSpPr txBox="1">
            <a:spLocks noGrp="1"/>
          </p:cNvSpPr>
          <p:nvPr>
            <p:ph type="subTitle" idx="8"/>
          </p:nvPr>
        </p:nvSpPr>
        <p:spPr>
          <a:xfrm>
            <a:off x="3388876" y="4123775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4"/>
          <p:cNvSpPr txBox="1">
            <a:spLocks noGrp="1"/>
          </p:cNvSpPr>
          <p:nvPr>
            <p:ph type="title" idx="9"/>
          </p:nvPr>
        </p:nvSpPr>
        <p:spPr>
          <a:xfrm>
            <a:off x="6057760" y="2063850"/>
            <a:ext cx="2409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2" name="Google Shape;472;p14"/>
          <p:cNvSpPr txBox="1">
            <a:spLocks noGrp="1"/>
          </p:cNvSpPr>
          <p:nvPr>
            <p:ph type="subTitle" idx="13"/>
          </p:nvPr>
        </p:nvSpPr>
        <p:spPr>
          <a:xfrm>
            <a:off x="6057760" y="2497975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4"/>
          <p:cNvSpPr txBox="1">
            <a:spLocks noGrp="1"/>
          </p:cNvSpPr>
          <p:nvPr>
            <p:ph type="title" idx="14"/>
          </p:nvPr>
        </p:nvSpPr>
        <p:spPr>
          <a:xfrm>
            <a:off x="6057760" y="3689650"/>
            <a:ext cx="2409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4" name="Google Shape;474;p14"/>
          <p:cNvSpPr txBox="1">
            <a:spLocks noGrp="1"/>
          </p:cNvSpPr>
          <p:nvPr>
            <p:ph type="subTitle" idx="15"/>
          </p:nvPr>
        </p:nvSpPr>
        <p:spPr>
          <a:xfrm>
            <a:off x="6057760" y="4123775"/>
            <a:ext cx="2409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4"/>
          <p:cNvSpPr txBox="1">
            <a:spLocks noGrp="1"/>
          </p:cNvSpPr>
          <p:nvPr>
            <p:ph type="title" idx="16" hasCustomPrompt="1"/>
          </p:nvPr>
        </p:nvSpPr>
        <p:spPr>
          <a:xfrm>
            <a:off x="1228800" y="1351663"/>
            <a:ext cx="1392000" cy="8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476" name="Google Shape;476;p14"/>
          <p:cNvSpPr txBox="1">
            <a:spLocks noGrp="1"/>
          </p:cNvSpPr>
          <p:nvPr>
            <p:ph type="title" idx="17" hasCustomPrompt="1"/>
          </p:nvPr>
        </p:nvSpPr>
        <p:spPr>
          <a:xfrm>
            <a:off x="3876000" y="1351663"/>
            <a:ext cx="1392000" cy="8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477" name="Google Shape;477;p14"/>
          <p:cNvSpPr txBox="1">
            <a:spLocks noGrp="1"/>
          </p:cNvSpPr>
          <p:nvPr>
            <p:ph type="title" idx="18" hasCustomPrompt="1"/>
          </p:nvPr>
        </p:nvSpPr>
        <p:spPr>
          <a:xfrm>
            <a:off x="6566550" y="1351663"/>
            <a:ext cx="1392000" cy="8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478" name="Google Shape;478;p14"/>
          <p:cNvSpPr txBox="1">
            <a:spLocks noGrp="1"/>
          </p:cNvSpPr>
          <p:nvPr>
            <p:ph type="title" idx="19" hasCustomPrompt="1"/>
          </p:nvPr>
        </p:nvSpPr>
        <p:spPr>
          <a:xfrm>
            <a:off x="1228800" y="2977463"/>
            <a:ext cx="1392000" cy="8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479" name="Google Shape;479;p14"/>
          <p:cNvSpPr txBox="1">
            <a:spLocks noGrp="1"/>
          </p:cNvSpPr>
          <p:nvPr>
            <p:ph type="title" idx="20" hasCustomPrompt="1"/>
          </p:nvPr>
        </p:nvSpPr>
        <p:spPr>
          <a:xfrm>
            <a:off x="3876000" y="2977463"/>
            <a:ext cx="1392000" cy="8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480" name="Google Shape;480;p14"/>
          <p:cNvSpPr txBox="1">
            <a:spLocks noGrp="1"/>
          </p:cNvSpPr>
          <p:nvPr>
            <p:ph type="title" idx="21" hasCustomPrompt="1"/>
          </p:nvPr>
        </p:nvSpPr>
        <p:spPr>
          <a:xfrm>
            <a:off x="6566550" y="2977463"/>
            <a:ext cx="1392000" cy="8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481" name="Google Shape;481;p14"/>
          <p:cNvSpPr/>
          <p:nvPr/>
        </p:nvSpPr>
        <p:spPr>
          <a:xfrm rot="10800000">
            <a:off x="6547150" y="-2118825"/>
            <a:ext cx="3249000" cy="32490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14"/>
          <p:cNvGrpSpPr/>
          <p:nvPr/>
        </p:nvGrpSpPr>
        <p:grpSpPr>
          <a:xfrm rot="5400000">
            <a:off x="813175" y="136750"/>
            <a:ext cx="561450" cy="1320050"/>
            <a:chOff x="1968125" y="4153700"/>
            <a:chExt cx="561450" cy="1320050"/>
          </a:xfrm>
        </p:grpSpPr>
        <p:sp>
          <p:nvSpPr>
            <p:cNvPr id="483" name="Google Shape;483;p14"/>
            <p:cNvSpPr/>
            <p:nvPr/>
          </p:nvSpPr>
          <p:spPr>
            <a:xfrm>
              <a:off x="19681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19681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2126975" y="541837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2126975" y="52452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19681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8" y="2213"/>
                  </a:cubicBezTo>
                  <a:cubicBezTo>
                    <a:pt x="1714" y="2213"/>
                    <a:pt x="2213" y="1714"/>
                    <a:pt x="2213" y="1105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19681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6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2126975" y="50516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5"/>
                  </a:cubicBezTo>
                  <a:cubicBezTo>
                    <a:pt x="1" y="1714"/>
                    <a:pt x="466" y="2213"/>
                    <a:pt x="1109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2126975" y="48784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6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2315350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2315350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24742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24742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2315350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6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2315350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24742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5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24742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19681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466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9681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2126975" y="46936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6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2126975" y="45205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19681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463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19681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126975" y="43268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3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126975" y="41537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315350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15350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4742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4742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315350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315350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4742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4742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14"/>
          <p:cNvSpPr/>
          <p:nvPr/>
        </p:nvSpPr>
        <p:spPr>
          <a:xfrm rot="10800000">
            <a:off x="-1862275" y="2608775"/>
            <a:ext cx="2332800" cy="23328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6"/>
          <p:cNvSpPr txBox="1">
            <a:spLocks noGrp="1"/>
          </p:cNvSpPr>
          <p:nvPr>
            <p:ph type="title"/>
          </p:nvPr>
        </p:nvSpPr>
        <p:spPr>
          <a:xfrm>
            <a:off x="1226400" y="31002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23" name="Google Shape;523;p16"/>
          <p:cNvSpPr txBox="1">
            <a:spLocks noGrp="1"/>
          </p:cNvSpPr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24" name="Google Shape;524;p16"/>
          <p:cNvSpPr/>
          <p:nvPr/>
        </p:nvSpPr>
        <p:spPr>
          <a:xfrm rot="-900402">
            <a:off x="6230153" y="2864990"/>
            <a:ext cx="5309891" cy="5309891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6"/>
          <p:cNvSpPr/>
          <p:nvPr/>
        </p:nvSpPr>
        <p:spPr>
          <a:xfrm rot="-900402">
            <a:off x="-3428197" y="-4107310"/>
            <a:ext cx="5309891" cy="5309891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16"/>
          <p:cNvGrpSpPr/>
          <p:nvPr/>
        </p:nvGrpSpPr>
        <p:grpSpPr>
          <a:xfrm rot="5400000">
            <a:off x="764748" y="3856276"/>
            <a:ext cx="561450" cy="1320050"/>
            <a:chOff x="1968125" y="4153700"/>
            <a:chExt cx="561450" cy="1320050"/>
          </a:xfrm>
        </p:grpSpPr>
        <p:sp>
          <p:nvSpPr>
            <p:cNvPr id="527" name="Google Shape;527;p16"/>
            <p:cNvSpPr/>
            <p:nvPr/>
          </p:nvSpPr>
          <p:spPr>
            <a:xfrm>
              <a:off x="19681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19681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2126975" y="541837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2126975" y="52452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19681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8" y="2213"/>
                  </a:cubicBezTo>
                  <a:cubicBezTo>
                    <a:pt x="1714" y="2213"/>
                    <a:pt x="2213" y="1714"/>
                    <a:pt x="2213" y="1105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19681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6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2126975" y="50516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5"/>
                  </a:cubicBezTo>
                  <a:cubicBezTo>
                    <a:pt x="1" y="1714"/>
                    <a:pt x="466" y="2213"/>
                    <a:pt x="1109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2126975" y="48784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6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2315350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2315350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24742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24742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2315350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6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2315350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24742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5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24742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19681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466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19681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2126975" y="46936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6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2126975" y="45205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19681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463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19681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2126975" y="43268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3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2126975" y="41537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2315350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2315350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24742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24742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2315350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2315350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24742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24742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16"/>
          <p:cNvGrpSpPr/>
          <p:nvPr/>
        </p:nvGrpSpPr>
        <p:grpSpPr>
          <a:xfrm rot="5400000">
            <a:off x="7908475" y="0"/>
            <a:ext cx="561450" cy="1320050"/>
            <a:chOff x="1968125" y="4153700"/>
            <a:chExt cx="561450" cy="1320050"/>
          </a:xfrm>
        </p:grpSpPr>
        <p:sp>
          <p:nvSpPr>
            <p:cNvPr id="560" name="Google Shape;560;p16"/>
            <p:cNvSpPr/>
            <p:nvPr/>
          </p:nvSpPr>
          <p:spPr>
            <a:xfrm>
              <a:off x="19681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19681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2126975" y="541837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2126975" y="52452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19681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8" y="2213"/>
                  </a:cubicBezTo>
                  <a:cubicBezTo>
                    <a:pt x="1714" y="2213"/>
                    <a:pt x="2213" y="1714"/>
                    <a:pt x="2213" y="1105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19681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6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2126975" y="50516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5"/>
                  </a:cubicBezTo>
                  <a:cubicBezTo>
                    <a:pt x="1" y="1714"/>
                    <a:pt x="466" y="2213"/>
                    <a:pt x="1109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2126975" y="48784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6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2315350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2315350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24742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24742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315350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6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315350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4742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5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4742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19681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466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19681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126975" y="46936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6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126975" y="45205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19681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463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19681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126975" y="43268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3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126975" y="41537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315350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315350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4742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4742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315350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2315350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24742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24742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7"/>
          <p:cNvSpPr txBox="1">
            <a:spLocks noGrp="1"/>
          </p:cNvSpPr>
          <p:nvPr>
            <p:ph type="title"/>
          </p:nvPr>
        </p:nvSpPr>
        <p:spPr>
          <a:xfrm>
            <a:off x="5591175" y="1722450"/>
            <a:ext cx="2839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17"/>
          <p:cNvSpPr txBox="1">
            <a:spLocks noGrp="1"/>
          </p:cNvSpPr>
          <p:nvPr>
            <p:ph type="subTitle" idx="1"/>
          </p:nvPr>
        </p:nvSpPr>
        <p:spPr>
          <a:xfrm>
            <a:off x="5591175" y="2340750"/>
            <a:ext cx="28398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17"/>
          <p:cNvSpPr/>
          <p:nvPr/>
        </p:nvSpPr>
        <p:spPr>
          <a:xfrm>
            <a:off x="5771975" y="-3186600"/>
            <a:ext cx="4582500" cy="45825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7"/>
          <p:cNvGrpSpPr/>
          <p:nvPr/>
        </p:nvGrpSpPr>
        <p:grpSpPr>
          <a:xfrm rot="-5400000">
            <a:off x="7731505" y="3820287"/>
            <a:ext cx="561450" cy="1320050"/>
            <a:chOff x="1968125" y="4153700"/>
            <a:chExt cx="561450" cy="1320050"/>
          </a:xfrm>
        </p:grpSpPr>
        <p:sp>
          <p:nvSpPr>
            <p:cNvPr id="597" name="Google Shape;597;p17"/>
            <p:cNvSpPr/>
            <p:nvPr/>
          </p:nvSpPr>
          <p:spPr>
            <a:xfrm>
              <a:off x="19681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19681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126975" y="541837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2126975" y="52452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19681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8" y="2213"/>
                  </a:cubicBezTo>
                  <a:cubicBezTo>
                    <a:pt x="1714" y="2213"/>
                    <a:pt x="2213" y="1714"/>
                    <a:pt x="2213" y="1105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19681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6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2126975" y="50516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5"/>
                  </a:cubicBezTo>
                  <a:cubicBezTo>
                    <a:pt x="1" y="1714"/>
                    <a:pt x="466" y="2213"/>
                    <a:pt x="1109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2126975" y="48784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6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315350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315350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4742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4742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315350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6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315350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742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5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4742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19681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466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19681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126975" y="46936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6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126975" y="45205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19681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463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19681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126975" y="43268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3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126975" y="41537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315350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315350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4742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4742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315350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315350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24742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24742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4"/>
          <p:cNvSpPr txBox="1">
            <a:spLocks noGrp="1"/>
          </p:cNvSpPr>
          <p:nvPr>
            <p:ph type="title"/>
          </p:nvPr>
        </p:nvSpPr>
        <p:spPr>
          <a:xfrm>
            <a:off x="1524750" y="539500"/>
            <a:ext cx="6094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1" name="Google Shape;941;p24"/>
          <p:cNvSpPr txBox="1">
            <a:spLocks noGrp="1"/>
          </p:cNvSpPr>
          <p:nvPr>
            <p:ph type="title" idx="2"/>
          </p:nvPr>
        </p:nvSpPr>
        <p:spPr>
          <a:xfrm>
            <a:off x="1003850" y="1694450"/>
            <a:ext cx="19782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2" name="Google Shape;942;p24"/>
          <p:cNvSpPr txBox="1">
            <a:spLocks noGrp="1"/>
          </p:cNvSpPr>
          <p:nvPr>
            <p:ph type="subTitle" idx="1"/>
          </p:nvPr>
        </p:nvSpPr>
        <p:spPr>
          <a:xfrm>
            <a:off x="1003850" y="2052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3" name="Google Shape;943;p24"/>
          <p:cNvSpPr txBox="1">
            <a:spLocks noGrp="1"/>
          </p:cNvSpPr>
          <p:nvPr>
            <p:ph type="title" idx="3"/>
          </p:nvPr>
        </p:nvSpPr>
        <p:spPr>
          <a:xfrm>
            <a:off x="6161954" y="1694450"/>
            <a:ext cx="19782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4" name="Google Shape;944;p24"/>
          <p:cNvSpPr txBox="1">
            <a:spLocks noGrp="1"/>
          </p:cNvSpPr>
          <p:nvPr>
            <p:ph type="subTitle" idx="4"/>
          </p:nvPr>
        </p:nvSpPr>
        <p:spPr>
          <a:xfrm>
            <a:off x="6161954" y="2052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24"/>
          <p:cNvSpPr txBox="1">
            <a:spLocks noGrp="1"/>
          </p:cNvSpPr>
          <p:nvPr>
            <p:ph type="title" idx="5"/>
          </p:nvPr>
        </p:nvSpPr>
        <p:spPr>
          <a:xfrm>
            <a:off x="1003850" y="3356450"/>
            <a:ext cx="19782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6" name="Google Shape;946;p24"/>
          <p:cNvSpPr txBox="1">
            <a:spLocks noGrp="1"/>
          </p:cNvSpPr>
          <p:nvPr>
            <p:ph type="subTitle" idx="6"/>
          </p:nvPr>
        </p:nvSpPr>
        <p:spPr>
          <a:xfrm>
            <a:off x="1003850" y="3714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24"/>
          <p:cNvSpPr txBox="1">
            <a:spLocks noGrp="1"/>
          </p:cNvSpPr>
          <p:nvPr>
            <p:ph type="title" idx="7"/>
          </p:nvPr>
        </p:nvSpPr>
        <p:spPr>
          <a:xfrm>
            <a:off x="6161954" y="3356450"/>
            <a:ext cx="19782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8" name="Google Shape;948;p24"/>
          <p:cNvSpPr txBox="1">
            <a:spLocks noGrp="1"/>
          </p:cNvSpPr>
          <p:nvPr>
            <p:ph type="subTitle" idx="8"/>
          </p:nvPr>
        </p:nvSpPr>
        <p:spPr>
          <a:xfrm>
            <a:off x="6161954" y="3714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9" name="Google Shape;949;p24"/>
          <p:cNvSpPr/>
          <p:nvPr/>
        </p:nvSpPr>
        <p:spPr>
          <a:xfrm>
            <a:off x="6035403" y="-4770510"/>
            <a:ext cx="5310000" cy="53100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0" name="Google Shape;950;p24"/>
          <p:cNvGrpSpPr/>
          <p:nvPr/>
        </p:nvGrpSpPr>
        <p:grpSpPr>
          <a:xfrm rot="-5400000">
            <a:off x="508688" y="-489800"/>
            <a:ext cx="561450" cy="1320050"/>
            <a:chOff x="1968125" y="4153700"/>
            <a:chExt cx="561450" cy="1320050"/>
          </a:xfrm>
        </p:grpSpPr>
        <p:sp>
          <p:nvSpPr>
            <p:cNvPr id="951" name="Google Shape;951;p24"/>
            <p:cNvSpPr/>
            <p:nvPr/>
          </p:nvSpPr>
          <p:spPr>
            <a:xfrm>
              <a:off x="19681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19681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2126975" y="541837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2126975" y="52452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19681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8" y="2213"/>
                  </a:cubicBezTo>
                  <a:cubicBezTo>
                    <a:pt x="1714" y="2213"/>
                    <a:pt x="2213" y="1714"/>
                    <a:pt x="2213" y="1105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19681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6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2126975" y="50516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5"/>
                  </a:cubicBezTo>
                  <a:cubicBezTo>
                    <a:pt x="1" y="1714"/>
                    <a:pt x="466" y="2213"/>
                    <a:pt x="1109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2126975" y="48784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6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2315350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2315350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24742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24742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2315350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6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2315350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24742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5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24742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19681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466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19681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2126975" y="46936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6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2126975" y="45205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19681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463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19681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2126975" y="43268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3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2126975" y="41537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2315350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2315350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24742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24742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2315350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2315350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24742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24742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3" name="Google Shape;983;p24"/>
          <p:cNvGrpSpPr/>
          <p:nvPr/>
        </p:nvGrpSpPr>
        <p:grpSpPr>
          <a:xfrm>
            <a:off x="8645905" y="3667887"/>
            <a:ext cx="561450" cy="1320050"/>
            <a:chOff x="1968125" y="4153700"/>
            <a:chExt cx="561450" cy="1320050"/>
          </a:xfrm>
        </p:grpSpPr>
        <p:sp>
          <p:nvSpPr>
            <p:cNvPr id="984" name="Google Shape;984;p24"/>
            <p:cNvSpPr/>
            <p:nvPr/>
          </p:nvSpPr>
          <p:spPr>
            <a:xfrm>
              <a:off x="19681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19681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9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2126975" y="541837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2126975" y="52452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9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19681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8" y="2213"/>
                  </a:cubicBezTo>
                  <a:cubicBezTo>
                    <a:pt x="1714" y="2213"/>
                    <a:pt x="2213" y="1714"/>
                    <a:pt x="2213" y="1105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19681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8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8" y="2214"/>
                  </a:cubicBezTo>
                  <a:cubicBezTo>
                    <a:pt x="1714" y="2214"/>
                    <a:pt x="2213" y="1715"/>
                    <a:pt x="2213" y="1106"/>
                  </a:cubicBezTo>
                  <a:cubicBezTo>
                    <a:pt x="2213" y="501"/>
                    <a:pt x="1714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2126975" y="50516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5"/>
                  </a:cubicBezTo>
                  <a:cubicBezTo>
                    <a:pt x="1" y="1714"/>
                    <a:pt x="466" y="2213"/>
                    <a:pt x="1109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2126975" y="48784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09" y="1"/>
                  </a:moveTo>
                  <a:cubicBezTo>
                    <a:pt x="466" y="1"/>
                    <a:pt x="1" y="501"/>
                    <a:pt x="1" y="1106"/>
                  </a:cubicBezTo>
                  <a:cubicBezTo>
                    <a:pt x="1" y="1715"/>
                    <a:pt x="466" y="2214"/>
                    <a:pt x="1109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2315350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2315350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2474225" y="541837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2474225" y="52452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9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9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2315350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6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2315350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6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6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2474225" y="50516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5"/>
                  </a:cubicBezTo>
                  <a:cubicBezTo>
                    <a:pt x="0" y="1714"/>
                    <a:pt x="500" y="2213"/>
                    <a:pt x="1105" y="2213"/>
                  </a:cubicBezTo>
                  <a:cubicBezTo>
                    <a:pt x="1714" y="2213"/>
                    <a:pt x="2214" y="1714"/>
                    <a:pt x="2214" y="1105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2474225" y="4878425"/>
              <a:ext cx="55350" cy="55375"/>
            </a:xfrm>
            <a:custGeom>
              <a:avLst/>
              <a:gdLst/>
              <a:ahLst/>
              <a:cxnLst/>
              <a:rect l="l" t="t" r="r" b="b"/>
              <a:pathLst>
                <a:path w="2214" h="2215" extrusionOk="0">
                  <a:moveTo>
                    <a:pt x="1105" y="1"/>
                  </a:moveTo>
                  <a:cubicBezTo>
                    <a:pt x="500" y="1"/>
                    <a:pt x="0" y="501"/>
                    <a:pt x="0" y="1106"/>
                  </a:cubicBezTo>
                  <a:cubicBezTo>
                    <a:pt x="0" y="1715"/>
                    <a:pt x="500" y="2214"/>
                    <a:pt x="1105" y="2214"/>
                  </a:cubicBezTo>
                  <a:cubicBezTo>
                    <a:pt x="1714" y="2214"/>
                    <a:pt x="2214" y="1715"/>
                    <a:pt x="2214" y="1106"/>
                  </a:cubicBezTo>
                  <a:cubicBezTo>
                    <a:pt x="2214" y="501"/>
                    <a:pt x="1714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19681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466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19681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8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2126975" y="46936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6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2126975" y="45205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8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19681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463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19681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8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8" y="2214"/>
                  </a:cubicBezTo>
                  <a:cubicBezTo>
                    <a:pt x="1714" y="2214"/>
                    <a:pt x="2213" y="1714"/>
                    <a:pt x="2213" y="1106"/>
                  </a:cubicBezTo>
                  <a:cubicBezTo>
                    <a:pt x="2213" y="500"/>
                    <a:pt x="1714" y="0"/>
                    <a:pt x="1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2126975" y="432685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463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2126975" y="4153700"/>
              <a:ext cx="55375" cy="55350"/>
            </a:xfrm>
            <a:custGeom>
              <a:avLst/>
              <a:gdLst/>
              <a:ahLst/>
              <a:cxnLst/>
              <a:rect l="l" t="t" r="r" b="b"/>
              <a:pathLst>
                <a:path w="2215" h="2214" extrusionOk="0">
                  <a:moveTo>
                    <a:pt x="1109" y="0"/>
                  </a:moveTo>
                  <a:cubicBezTo>
                    <a:pt x="466" y="0"/>
                    <a:pt x="1" y="500"/>
                    <a:pt x="1" y="1106"/>
                  </a:cubicBezTo>
                  <a:cubicBezTo>
                    <a:pt x="1" y="1714"/>
                    <a:pt x="466" y="2214"/>
                    <a:pt x="1109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2315350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2315350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2474225" y="46936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6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466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2474225" y="45205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8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8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2315350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2315350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6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6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2474225" y="43268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463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463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2474225" y="415370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extrusionOk="0">
                  <a:moveTo>
                    <a:pt x="1105" y="0"/>
                  </a:moveTo>
                  <a:cubicBezTo>
                    <a:pt x="500" y="0"/>
                    <a:pt x="0" y="500"/>
                    <a:pt x="0" y="1106"/>
                  </a:cubicBezTo>
                  <a:cubicBezTo>
                    <a:pt x="0" y="1714"/>
                    <a:pt x="500" y="2214"/>
                    <a:pt x="1105" y="2214"/>
                  </a:cubicBezTo>
                  <a:cubicBezTo>
                    <a:pt x="1714" y="2214"/>
                    <a:pt x="2214" y="1714"/>
                    <a:pt x="2214" y="1106"/>
                  </a:cubicBezTo>
                  <a:cubicBezTo>
                    <a:pt x="2214" y="500"/>
                    <a:pt x="1714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24"/>
          <p:cNvSpPr/>
          <p:nvPr/>
        </p:nvSpPr>
        <p:spPr>
          <a:xfrm>
            <a:off x="-4691947" y="539490"/>
            <a:ext cx="5310000" cy="53100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27"/>
          <p:cNvSpPr txBox="1">
            <a:spLocks noGrp="1"/>
          </p:cNvSpPr>
          <p:nvPr>
            <p:ph type="title"/>
          </p:nvPr>
        </p:nvSpPr>
        <p:spPr>
          <a:xfrm>
            <a:off x="720000" y="375273"/>
            <a:ext cx="4294800" cy="12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27"/>
          <p:cNvSpPr txBox="1">
            <a:spLocks noGrp="1"/>
          </p:cNvSpPr>
          <p:nvPr>
            <p:ph type="subTitle" idx="1"/>
          </p:nvPr>
        </p:nvSpPr>
        <p:spPr>
          <a:xfrm>
            <a:off x="720000" y="151742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3" name="Google Shape;1143;p27"/>
          <p:cNvSpPr txBox="1"/>
          <p:nvPr/>
        </p:nvSpPr>
        <p:spPr>
          <a:xfrm>
            <a:off x="720000" y="3430875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 Diese Präsentationsvorlage wurde von </a:t>
            </a:r>
            <a:r>
              <a:rPr lang="en" sz="1000" b="1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erstellt, inklusive Icons von </a:t>
            </a:r>
            <a:r>
              <a:rPr lang="en" sz="1000" b="1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/>
              </a:rPr>
              <a:t>Flaticon</a:t>
            </a: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Infografiken &amp; Bilder von </a:t>
            </a:r>
            <a:r>
              <a:rPr lang="en" sz="1000" b="1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/>
              </a:rPr>
              <a:t>Freepik</a:t>
            </a: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und Illustrationen</a:t>
            </a:r>
            <a:endParaRPr sz="10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4" name="Google Shape;1144;p27"/>
          <p:cNvSpPr/>
          <p:nvPr/>
        </p:nvSpPr>
        <p:spPr>
          <a:xfrm rot="-4056280">
            <a:off x="4283077" y="4201780"/>
            <a:ext cx="5046523" cy="5046801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0" r:id="rId5"/>
    <p:sldLayoutId id="2147483662" r:id="rId6"/>
    <p:sldLayoutId id="2147483663" r:id="rId7"/>
    <p:sldLayoutId id="2147483670" r:id="rId8"/>
    <p:sldLayoutId id="2147483673" r:id="rId9"/>
    <p:sldLayoutId id="2147483674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50.png"/><Relationship Id="rId5" Type="http://schemas.openxmlformats.org/officeDocument/2006/relationships/customXml" Target="../ink/ink1.xml"/><Relationship Id="rId10" Type="http://schemas.openxmlformats.org/officeDocument/2006/relationships/customXml" Target="../ink/ink3.xml"/><Relationship Id="rId4" Type="http://schemas.microsoft.com/office/2007/relationships/hdphoto" Target="../media/hdphoto1.wdp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32"/>
          <p:cNvSpPr/>
          <p:nvPr/>
        </p:nvSpPr>
        <p:spPr>
          <a:xfrm>
            <a:off x="6836350" y="3102300"/>
            <a:ext cx="3817500" cy="38175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32"/>
          <p:cNvSpPr txBox="1">
            <a:spLocks noGrp="1"/>
          </p:cNvSpPr>
          <p:nvPr>
            <p:ph type="ctrTitle"/>
          </p:nvPr>
        </p:nvSpPr>
        <p:spPr>
          <a:xfrm>
            <a:off x="1679700" y="1413550"/>
            <a:ext cx="5784600" cy="21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>
                <a:solidFill>
                  <a:schemeClr val="lt1"/>
                </a:solidFill>
                <a:latin typeface="+mj-lt"/>
              </a:rPr>
              <a:t>Présentation du projet développement</a:t>
            </a:r>
          </a:p>
        </p:txBody>
      </p:sp>
      <p:sp>
        <p:nvSpPr>
          <p:cNvPr id="1161" name="Google Shape;1161;p32"/>
          <p:cNvSpPr txBox="1">
            <a:spLocks noGrp="1"/>
          </p:cNvSpPr>
          <p:nvPr>
            <p:ph type="subTitle" idx="1"/>
          </p:nvPr>
        </p:nvSpPr>
        <p:spPr>
          <a:xfrm>
            <a:off x="2307651" y="35393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+mj-lt"/>
              </a:rPr>
              <a:t>Problèmes rencontrés</a:t>
            </a:r>
            <a:endParaRPr dirty="0">
              <a:latin typeface="+mj-lt"/>
            </a:endParaRPr>
          </a:p>
        </p:txBody>
      </p:sp>
      <p:sp>
        <p:nvSpPr>
          <p:cNvPr id="25" name="Google Shape;1211;p36">
            <a:extLst>
              <a:ext uri="{FF2B5EF4-FFF2-40B4-BE49-F238E27FC236}">
                <a16:creationId xmlns:a16="http://schemas.microsoft.com/office/drawing/2014/main" id="{579791ED-E42F-E845-B3A1-19DFB6932BDE}"/>
              </a:ext>
            </a:extLst>
          </p:cNvPr>
          <p:cNvSpPr/>
          <p:nvPr/>
        </p:nvSpPr>
        <p:spPr>
          <a:xfrm rot="-900712">
            <a:off x="7314333" y="1501501"/>
            <a:ext cx="1590060" cy="1582448"/>
          </a:xfrm>
          <a:prstGeom prst="donut">
            <a:avLst>
              <a:gd name="adj" fmla="val 1238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84609E8-74BF-A340-90AA-313246911A66}"/>
              </a:ext>
            </a:extLst>
          </p:cNvPr>
          <p:cNvSpPr txBox="1"/>
          <p:nvPr/>
        </p:nvSpPr>
        <p:spPr>
          <a:xfrm>
            <a:off x="7545747" y="1738727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1" name="Google Shape;1210;p36">
            <a:extLst>
              <a:ext uri="{FF2B5EF4-FFF2-40B4-BE49-F238E27FC236}">
                <a16:creationId xmlns:a16="http://schemas.microsoft.com/office/drawing/2014/main" id="{817C1064-16D6-4DC3-95A8-E42B574C2553}"/>
              </a:ext>
            </a:extLst>
          </p:cNvPr>
          <p:cNvSpPr txBox="1">
            <a:spLocks/>
          </p:cNvSpPr>
          <p:nvPr/>
        </p:nvSpPr>
        <p:spPr>
          <a:xfrm>
            <a:off x="2107935" y="1849126"/>
            <a:ext cx="5233199" cy="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/>
            <a:endParaRPr lang="fr-FR" sz="1600" dirty="0">
              <a:latin typeface="+mn-lt"/>
            </a:endParaRPr>
          </a:p>
        </p:txBody>
      </p:sp>
      <p:sp>
        <p:nvSpPr>
          <p:cNvPr id="12" name="Google Shape;1210;p36">
            <a:extLst>
              <a:ext uri="{FF2B5EF4-FFF2-40B4-BE49-F238E27FC236}">
                <a16:creationId xmlns:a16="http://schemas.microsoft.com/office/drawing/2014/main" id="{0CE6B917-748F-4440-A7DE-5C33EC34AA8D}"/>
              </a:ext>
            </a:extLst>
          </p:cNvPr>
          <p:cNvSpPr txBox="1">
            <a:spLocks/>
          </p:cNvSpPr>
          <p:nvPr/>
        </p:nvSpPr>
        <p:spPr>
          <a:xfrm>
            <a:off x="2005630" y="1849126"/>
            <a:ext cx="5233199" cy="177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/>
            <a:r>
              <a:rPr lang="fr-FR" sz="1600" dirty="0">
                <a:latin typeface="+mn-lt"/>
              </a:rPr>
              <a:t>Erreur de placement des attributs:</a:t>
            </a:r>
          </a:p>
          <a:p>
            <a:pPr marL="0" indent="0" algn="just"/>
            <a:endParaRPr lang="fr-FR" sz="1600" dirty="0">
              <a:latin typeface="+mn-lt"/>
            </a:endParaRPr>
          </a:p>
          <a:p>
            <a:pPr marL="0" indent="0" algn="just"/>
            <a:r>
              <a:rPr lang="fr-FR" sz="1600" dirty="0">
                <a:latin typeface="+mn-lt"/>
              </a:rPr>
              <a:t>L’appel des clés étrangères:</a:t>
            </a:r>
          </a:p>
          <a:p>
            <a:pPr marL="0" indent="0" algn="just"/>
            <a:endParaRPr lang="fr-FR" sz="1600" dirty="0">
              <a:latin typeface="+mn-lt"/>
            </a:endParaRPr>
          </a:p>
          <a:p>
            <a:pPr marL="0" indent="0" algn="just"/>
            <a:r>
              <a:rPr lang="fr-FR" sz="1600" dirty="0">
                <a:latin typeface="+mn-lt"/>
              </a:rPr>
              <a:t>La connexion à la base de donnée</a:t>
            </a:r>
          </a:p>
          <a:p>
            <a:pPr marL="0" indent="0" algn="just"/>
            <a:endParaRPr lang="fr-FR" sz="1600" dirty="0">
              <a:latin typeface="+mn-lt"/>
            </a:endParaRPr>
          </a:p>
          <a:p>
            <a:pPr marL="0" indent="0" algn="just"/>
            <a:r>
              <a:rPr lang="fr-FR" sz="1600" dirty="0">
                <a:latin typeface="+mn-lt"/>
              </a:rPr>
              <a:t>Affichage des infos sur les insertions de clés étrangères </a:t>
            </a:r>
          </a:p>
          <a:p>
            <a:pPr marL="0" indent="0" algn="just"/>
            <a:endParaRPr lang="fr-FR" sz="1600" dirty="0">
              <a:latin typeface="+mn-lt"/>
            </a:endParaRPr>
          </a:p>
          <a:p>
            <a:pPr marL="0" indent="0" algn="just"/>
            <a:r>
              <a:rPr lang="fr-FR" sz="1600" dirty="0">
                <a:latin typeface="+mn-lt"/>
              </a:rPr>
              <a:t> </a:t>
            </a:r>
          </a:p>
          <a:p>
            <a:pPr marL="0" indent="0" algn="just"/>
            <a:endParaRPr lang="fr-FR" sz="1600" dirty="0">
              <a:latin typeface="+mn-lt"/>
            </a:endParaRPr>
          </a:p>
          <a:p>
            <a:pPr marL="0" indent="0" algn="just"/>
            <a:endParaRPr lang="fr-FR" sz="1600" dirty="0">
              <a:latin typeface="+mn-lt"/>
            </a:endParaRPr>
          </a:p>
          <a:p>
            <a:pPr marL="0" indent="0" algn="just"/>
            <a:r>
              <a:rPr lang="fr-FR" sz="1600" dirty="0">
                <a:latin typeface="+mn-lt"/>
              </a:rP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49"/>
          <p:cNvSpPr txBox="1">
            <a:spLocks noGrp="1"/>
          </p:cNvSpPr>
          <p:nvPr>
            <p:ph type="title"/>
          </p:nvPr>
        </p:nvSpPr>
        <p:spPr>
          <a:xfrm>
            <a:off x="1509881" y="3360954"/>
            <a:ext cx="6094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Code source</a:t>
            </a:r>
            <a:endParaRPr dirty="0"/>
          </a:p>
        </p:txBody>
      </p:sp>
      <p:sp>
        <p:nvSpPr>
          <p:cNvPr id="1342" name="Google Shape;1342;p49"/>
          <p:cNvSpPr/>
          <p:nvPr/>
        </p:nvSpPr>
        <p:spPr>
          <a:xfrm>
            <a:off x="3344085" y="451944"/>
            <a:ext cx="2426093" cy="24384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280CFD-E365-164E-88D4-82B61F66B700}"/>
              </a:ext>
            </a:extLst>
          </p:cNvPr>
          <p:cNvSpPr txBox="1"/>
          <p:nvPr/>
        </p:nvSpPr>
        <p:spPr>
          <a:xfrm>
            <a:off x="3993515" y="1117146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bg1"/>
                </a:solidFill>
              </a:rPr>
              <a:t>05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49"/>
          <p:cNvSpPr txBox="1">
            <a:spLocks noGrp="1"/>
          </p:cNvSpPr>
          <p:nvPr>
            <p:ph type="title"/>
          </p:nvPr>
        </p:nvSpPr>
        <p:spPr>
          <a:xfrm>
            <a:off x="4918099" y="2239050"/>
            <a:ext cx="6094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Code source</a:t>
            </a:r>
            <a:endParaRPr dirty="0"/>
          </a:p>
        </p:txBody>
      </p:sp>
      <p:sp>
        <p:nvSpPr>
          <p:cNvPr id="1342" name="Google Shape;1342;p49"/>
          <p:cNvSpPr/>
          <p:nvPr/>
        </p:nvSpPr>
        <p:spPr>
          <a:xfrm>
            <a:off x="6717907" y="0"/>
            <a:ext cx="2426093" cy="24384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280CFD-E365-164E-88D4-82B61F66B700}"/>
              </a:ext>
            </a:extLst>
          </p:cNvPr>
          <p:cNvSpPr txBox="1"/>
          <p:nvPr/>
        </p:nvSpPr>
        <p:spPr>
          <a:xfrm>
            <a:off x="7367337" y="665202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bg1"/>
                </a:solidFill>
              </a:rPr>
              <a:t>05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504152-28A5-4C7B-8A42-F6D10804A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644259" cy="5143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2C92E0B-EC1D-4584-8324-BD4D3DBF1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889" y="2884975"/>
            <a:ext cx="3496977" cy="224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6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49"/>
          <p:cNvSpPr txBox="1">
            <a:spLocks noGrp="1"/>
          </p:cNvSpPr>
          <p:nvPr>
            <p:ph type="title"/>
          </p:nvPr>
        </p:nvSpPr>
        <p:spPr>
          <a:xfrm>
            <a:off x="4918099" y="2239050"/>
            <a:ext cx="6094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Code source</a:t>
            </a:r>
            <a:endParaRPr dirty="0"/>
          </a:p>
        </p:txBody>
      </p:sp>
      <p:sp>
        <p:nvSpPr>
          <p:cNvPr id="1342" name="Google Shape;1342;p49"/>
          <p:cNvSpPr/>
          <p:nvPr/>
        </p:nvSpPr>
        <p:spPr>
          <a:xfrm>
            <a:off x="6717907" y="0"/>
            <a:ext cx="2426093" cy="24384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280CFD-E365-164E-88D4-82B61F66B700}"/>
              </a:ext>
            </a:extLst>
          </p:cNvPr>
          <p:cNvSpPr txBox="1"/>
          <p:nvPr/>
        </p:nvSpPr>
        <p:spPr>
          <a:xfrm>
            <a:off x="7367337" y="665202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bg1"/>
                </a:solidFill>
              </a:rPr>
              <a:t>05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774E60-4E62-44F8-98D1-8F93533A1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31" y="977611"/>
            <a:ext cx="59436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57"/>
          <p:cNvSpPr/>
          <p:nvPr/>
        </p:nvSpPr>
        <p:spPr>
          <a:xfrm>
            <a:off x="-29830" y="-200338"/>
            <a:ext cx="5554706" cy="5544176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70" name="Google Shape;1670;p57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 l="1597" r="1606"/>
          <a:stretch/>
        </p:blipFill>
        <p:spPr>
          <a:xfrm>
            <a:off x="342614" y="164444"/>
            <a:ext cx="4838986" cy="4814612"/>
          </a:xfrm>
          <a:prstGeom prst="ellipse">
            <a:avLst/>
          </a:prstGeom>
          <a:noFill/>
          <a:ln>
            <a:noFill/>
          </a:ln>
        </p:spPr>
      </p:pic>
      <p:sp>
        <p:nvSpPr>
          <p:cNvPr id="8" name="Google Shape;1211;p36">
            <a:extLst>
              <a:ext uri="{FF2B5EF4-FFF2-40B4-BE49-F238E27FC236}">
                <a16:creationId xmlns:a16="http://schemas.microsoft.com/office/drawing/2014/main" id="{8EFA1AFC-A27D-CD4D-AED6-0AA8D742F84F}"/>
              </a:ext>
            </a:extLst>
          </p:cNvPr>
          <p:cNvSpPr/>
          <p:nvPr/>
        </p:nvSpPr>
        <p:spPr>
          <a:xfrm rot="-900712">
            <a:off x="6661388" y="1935474"/>
            <a:ext cx="1590060" cy="1582448"/>
          </a:xfrm>
          <a:prstGeom prst="donut">
            <a:avLst>
              <a:gd name="adj" fmla="val 1238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DF8A63-D4E5-4C41-8AA8-B892E913FABB}"/>
              </a:ext>
            </a:extLst>
          </p:cNvPr>
          <p:cNvSpPr txBox="1"/>
          <p:nvPr/>
        </p:nvSpPr>
        <p:spPr>
          <a:xfrm>
            <a:off x="6892802" y="2172700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bg1"/>
                </a:solidFill>
              </a:rPr>
              <a:t>06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747A08ED-DE19-5549-A3CE-7A2F4EAD9015}"/>
                  </a:ext>
                </a:extLst>
              </p14:cNvPr>
              <p14:cNvContentPartPr/>
              <p14:nvPr/>
            </p14:nvContentPartPr>
            <p14:xfrm>
              <a:off x="7344674" y="4196772"/>
              <a:ext cx="1350720" cy="53388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747A08ED-DE19-5549-A3CE-7A2F4EAD90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82034" y="4133772"/>
                <a:ext cx="1476360" cy="65952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Image 18" descr="Une image contenant texte, équipement électronique, moniteur, capture d’écran&#10;&#10;Description générée automatiquement">
            <a:extLst>
              <a:ext uri="{FF2B5EF4-FFF2-40B4-BE49-F238E27FC236}">
                <a16:creationId xmlns:a16="http://schemas.microsoft.com/office/drawing/2014/main" id="{EA5635A6-B53C-9F44-9297-F8D0E2ADCE7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249" t="69968" r="14182" b="14879"/>
          <a:stretch/>
        </p:blipFill>
        <p:spPr>
          <a:xfrm>
            <a:off x="6449432" y="4086671"/>
            <a:ext cx="1813132" cy="979315"/>
          </a:xfrm>
          <a:prstGeom prst="rect">
            <a:avLst/>
          </a:prstGeom>
        </p:spPr>
      </p:pic>
      <p:grpSp>
        <p:nvGrpSpPr>
          <p:cNvPr id="40" name="Groupe 39">
            <a:extLst>
              <a:ext uri="{FF2B5EF4-FFF2-40B4-BE49-F238E27FC236}">
                <a16:creationId xmlns:a16="http://schemas.microsoft.com/office/drawing/2014/main" id="{BF573B9E-3764-9B48-8532-3831C547717F}"/>
              </a:ext>
            </a:extLst>
          </p:cNvPr>
          <p:cNvGrpSpPr/>
          <p:nvPr/>
        </p:nvGrpSpPr>
        <p:grpSpPr>
          <a:xfrm>
            <a:off x="8345474" y="4096332"/>
            <a:ext cx="433080" cy="299520"/>
            <a:chOff x="8345474" y="4096332"/>
            <a:chExt cx="43308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AE8A9285-BA0B-9A42-9C18-BD5563D0D10A}"/>
                    </a:ext>
                  </a:extLst>
                </p14:cNvPr>
                <p14:cNvContentPartPr/>
                <p14:nvPr/>
              </p14:nvContentPartPr>
              <p14:xfrm>
                <a:off x="8345474" y="4096332"/>
                <a:ext cx="433080" cy="29952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AE8A9285-BA0B-9A42-9C18-BD5563D0D1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82474" y="4033692"/>
                  <a:ext cx="5587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DDDE2AE2-6009-0F46-89AC-752D2717FE5B}"/>
                    </a:ext>
                  </a:extLst>
                </p14:cNvPr>
                <p14:cNvContentPartPr/>
                <p14:nvPr/>
              </p14:nvContentPartPr>
              <p14:xfrm>
                <a:off x="8732474" y="4202892"/>
                <a:ext cx="360" cy="3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DDDE2AE2-6009-0F46-89AC-752D2717FE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69834" y="41398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D0ECAF35-351B-C641-B209-9260EEC703BC}"/>
                    </a:ext>
                  </a:extLst>
                </p14:cNvPr>
                <p14:cNvContentPartPr/>
                <p14:nvPr/>
              </p14:nvContentPartPr>
              <p14:xfrm>
                <a:off x="8680634" y="4160772"/>
                <a:ext cx="360" cy="36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D0ECAF35-351B-C641-B209-9260EEC703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17634" y="40981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68" name="Google Shape;1668;p57"/>
          <p:cNvSpPr txBox="1">
            <a:spLocks noGrp="1"/>
          </p:cNvSpPr>
          <p:nvPr>
            <p:ph type="title"/>
          </p:nvPr>
        </p:nvSpPr>
        <p:spPr>
          <a:xfrm>
            <a:off x="5656239" y="3853332"/>
            <a:ext cx="3245713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latin typeface="+mj-lt"/>
              </a:rPr>
              <a:t>Fonctionnalités futures</a:t>
            </a:r>
            <a:endParaRPr sz="3200" dirty="0">
              <a:latin typeface="+mj-lt"/>
            </a:endParaRPr>
          </a:p>
        </p:txBody>
      </p:sp>
      <p:sp>
        <p:nvSpPr>
          <p:cNvPr id="13" name="Google Shape;1668;p57">
            <a:extLst>
              <a:ext uri="{FF2B5EF4-FFF2-40B4-BE49-F238E27FC236}">
                <a16:creationId xmlns:a16="http://schemas.microsoft.com/office/drawing/2014/main" id="{572C054E-258E-4193-8574-984D9779C781}"/>
              </a:ext>
            </a:extLst>
          </p:cNvPr>
          <p:cNvSpPr txBox="1">
            <a:spLocks/>
          </p:cNvSpPr>
          <p:nvPr/>
        </p:nvSpPr>
        <p:spPr>
          <a:xfrm>
            <a:off x="582804" y="1617940"/>
            <a:ext cx="4770434" cy="361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1800" dirty="0">
                <a:solidFill>
                  <a:srgbClr val="0070C0"/>
                </a:solidFill>
                <a:latin typeface="+mj-lt"/>
              </a:rPr>
              <a:t>Affichage des infos sur les id dans des menus lors de l’insertion la suppression et la modification.</a:t>
            </a:r>
          </a:p>
          <a:p>
            <a:endParaRPr lang="fr-FR" sz="1800" dirty="0">
              <a:solidFill>
                <a:srgbClr val="0070C0"/>
              </a:solidFill>
              <a:latin typeface="+mj-lt"/>
            </a:endParaRPr>
          </a:p>
          <a:p>
            <a:r>
              <a:rPr lang="fr-FR" sz="1800" dirty="0">
                <a:solidFill>
                  <a:srgbClr val="0070C0"/>
                </a:solidFill>
                <a:latin typeface="+mj-lt"/>
              </a:rPr>
              <a:t>Mise en relation avec un agenda de vaccination.</a:t>
            </a:r>
          </a:p>
          <a:p>
            <a:endParaRPr lang="fr-FR" sz="1800" dirty="0">
              <a:solidFill>
                <a:srgbClr val="0070C0"/>
              </a:solidFill>
              <a:latin typeface="+mj-lt"/>
            </a:endParaRPr>
          </a:p>
          <a:p>
            <a:endParaRPr lang="fr-FR" sz="1800" dirty="0">
              <a:solidFill>
                <a:srgbClr val="0070C0"/>
              </a:solidFill>
              <a:latin typeface="+mj-lt"/>
            </a:endParaRPr>
          </a:p>
          <a:p>
            <a:endParaRPr lang="fr-FR" sz="1800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Une image contenant texte, équipement électronique, moniteur, afficher&#10;&#10;Description générée automatiquement">
            <a:extLst>
              <a:ext uri="{FF2B5EF4-FFF2-40B4-BE49-F238E27FC236}">
                <a16:creationId xmlns:a16="http://schemas.microsoft.com/office/drawing/2014/main" id="{A5F2456C-960A-0E4F-9128-51E2D1C373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1" t="32806" r="16322" b="13190"/>
          <a:stretch/>
        </p:blipFill>
        <p:spPr>
          <a:xfrm>
            <a:off x="0" y="0"/>
            <a:ext cx="9144000" cy="5353908"/>
          </a:xfrm>
          <a:prstGeom prst="rect">
            <a:avLst/>
          </a:prstGeom>
        </p:spPr>
      </p:pic>
      <p:sp>
        <p:nvSpPr>
          <p:cNvPr id="1732" name="Google Shape;1732;p61"/>
          <p:cNvSpPr/>
          <p:nvPr/>
        </p:nvSpPr>
        <p:spPr>
          <a:xfrm rot="-4056280">
            <a:off x="6364177" y="-1983895"/>
            <a:ext cx="5046523" cy="5046801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1732;p61">
            <a:extLst>
              <a:ext uri="{FF2B5EF4-FFF2-40B4-BE49-F238E27FC236}">
                <a16:creationId xmlns:a16="http://schemas.microsoft.com/office/drawing/2014/main" id="{C23FD967-5E91-5041-9B8A-90721198AF81}"/>
              </a:ext>
            </a:extLst>
          </p:cNvPr>
          <p:cNvSpPr/>
          <p:nvPr/>
        </p:nvSpPr>
        <p:spPr>
          <a:xfrm rot="-4056280">
            <a:off x="4322158" y="4243485"/>
            <a:ext cx="5046523" cy="5046801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4AAFB19-E806-BD4B-A5F3-93E5EC4D6B6F}"/>
              </a:ext>
            </a:extLst>
          </p:cNvPr>
          <p:cNvSpPr txBox="1"/>
          <p:nvPr/>
        </p:nvSpPr>
        <p:spPr>
          <a:xfrm>
            <a:off x="526270" y="448092"/>
            <a:ext cx="55592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bg1"/>
                </a:solidFill>
              </a:rPr>
              <a:t>Merci d’avoir suivi !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4"/>
          <p:cNvSpPr txBox="1">
            <a:spLocks noGrp="1"/>
          </p:cNvSpPr>
          <p:nvPr>
            <p:ph type="title"/>
          </p:nvPr>
        </p:nvSpPr>
        <p:spPr>
          <a:xfrm>
            <a:off x="2123100" y="438849"/>
            <a:ext cx="489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latin typeface="+mj-lt"/>
              </a:rPr>
              <a:t>Sommaire</a:t>
            </a:r>
            <a:endParaRPr sz="3600" dirty="0">
              <a:latin typeface="+mj-lt"/>
            </a:endParaRPr>
          </a:p>
        </p:txBody>
      </p:sp>
      <p:sp>
        <p:nvSpPr>
          <p:cNvPr id="1173" name="Google Shape;1173;p34"/>
          <p:cNvSpPr txBox="1">
            <a:spLocks noGrp="1"/>
          </p:cNvSpPr>
          <p:nvPr>
            <p:ph type="title" idx="2"/>
          </p:nvPr>
        </p:nvSpPr>
        <p:spPr>
          <a:xfrm>
            <a:off x="720000" y="2063850"/>
            <a:ext cx="2409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Définition du projet</a:t>
            </a:r>
            <a:endParaRPr dirty="0"/>
          </a:p>
        </p:txBody>
      </p:sp>
      <p:sp>
        <p:nvSpPr>
          <p:cNvPr id="1175" name="Google Shape;1175;p34"/>
          <p:cNvSpPr txBox="1">
            <a:spLocks noGrp="1"/>
          </p:cNvSpPr>
          <p:nvPr>
            <p:ph type="title" idx="3"/>
          </p:nvPr>
        </p:nvSpPr>
        <p:spPr>
          <a:xfrm>
            <a:off x="3388876" y="2063850"/>
            <a:ext cx="2409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Organisation</a:t>
            </a:r>
            <a:endParaRPr dirty="0"/>
          </a:p>
        </p:txBody>
      </p:sp>
      <p:sp>
        <p:nvSpPr>
          <p:cNvPr id="1177" name="Google Shape;1177;p34"/>
          <p:cNvSpPr txBox="1">
            <a:spLocks noGrp="1"/>
          </p:cNvSpPr>
          <p:nvPr>
            <p:ph type="title" idx="5"/>
          </p:nvPr>
        </p:nvSpPr>
        <p:spPr>
          <a:xfrm>
            <a:off x="720000" y="3807263"/>
            <a:ext cx="2409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Problème(s) rencontré(s)</a:t>
            </a:r>
          </a:p>
        </p:txBody>
      </p:sp>
      <p:sp>
        <p:nvSpPr>
          <p:cNvPr id="1179" name="Google Shape;1179;p34"/>
          <p:cNvSpPr txBox="1">
            <a:spLocks noGrp="1"/>
          </p:cNvSpPr>
          <p:nvPr>
            <p:ph type="title" idx="7"/>
          </p:nvPr>
        </p:nvSpPr>
        <p:spPr>
          <a:xfrm>
            <a:off x="3388876" y="3689650"/>
            <a:ext cx="2409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Code source</a:t>
            </a:r>
            <a:endParaRPr dirty="0"/>
          </a:p>
        </p:txBody>
      </p:sp>
      <p:sp>
        <p:nvSpPr>
          <p:cNvPr id="1181" name="Google Shape;1181;p34"/>
          <p:cNvSpPr txBox="1">
            <a:spLocks noGrp="1"/>
          </p:cNvSpPr>
          <p:nvPr>
            <p:ph type="title" idx="9"/>
          </p:nvPr>
        </p:nvSpPr>
        <p:spPr>
          <a:xfrm>
            <a:off x="5938345" y="2063850"/>
            <a:ext cx="270115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Outils utilisés</a:t>
            </a:r>
            <a:endParaRPr dirty="0"/>
          </a:p>
        </p:txBody>
      </p:sp>
      <p:sp>
        <p:nvSpPr>
          <p:cNvPr id="1183" name="Google Shape;1183;p34"/>
          <p:cNvSpPr txBox="1">
            <a:spLocks noGrp="1"/>
          </p:cNvSpPr>
          <p:nvPr>
            <p:ph type="title" idx="14"/>
          </p:nvPr>
        </p:nvSpPr>
        <p:spPr>
          <a:xfrm>
            <a:off x="6057750" y="3807263"/>
            <a:ext cx="2409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Fonctionnalités futures</a:t>
            </a:r>
          </a:p>
        </p:txBody>
      </p:sp>
      <p:sp>
        <p:nvSpPr>
          <p:cNvPr id="1185" name="Google Shape;1185;p34"/>
          <p:cNvSpPr txBox="1">
            <a:spLocks noGrp="1"/>
          </p:cNvSpPr>
          <p:nvPr>
            <p:ph type="title" idx="16"/>
          </p:nvPr>
        </p:nvSpPr>
        <p:spPr>
          <a:xfrm>
            <a:off x="1228800" y="1351663"/>
            <a:ext cx="1392000" cy="8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01</a:t>
            </a:r>
            <a:endParaRPr dirty="0">
              <a:latin typeface="+mj-lt"/>
            </a:endParaRPr>
          </a:p>
        </p:txBody>
      </p:sp>
      <p:sp>
        <p:nvSpPr>
          <p:cNvPr id="1186" name="Google Shape;1186;p34"/>
          <p:cNvSpPr txBox="1">
            <a:spLocks noGrp="1"/>
          </p:cNvSpPr>
          <p:nvPr>
            <p:ph type="title" idx="17"/>
          </p:nvPr>
        </p:nvSpPr>
        <p:spPr>
          <a:xfrm>
            <a:off x="3876000" y="1351663"/>
            <a:ext cx="1392000" cy="8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02</a:t>
            </a:r>
            <a:endParaRPr dirty="0">
              <a:latin typeface="+mj-lt"/>
            </a:endParaRPr>
          </a:p>
        </p:txBody>
      </p:sp>
      <p:sp>
        <p:nvSpPr>
          <p:cNvPr id="1187" name="Google Shape;1187;p34"/>
          <p:cNvSpPr txBox="1">
            <a:spLocks noGrp="1"/>
          </p:cNvSpPr>
          <p:nvPr>
            <p:ph type="title" idx="18"/>
          </p:nvPr>
        </p:nvSpPr>
        <p:spPr>
          <a:xfrm>
            <a:off x="6566550" y="1351663"/>
            <a:ext cx="1392000" cy="8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03</a:t>
            </a:r>
            <a:endParaRPr dirty="0">
              <a:latin typeface="+mj-lt"/>
            </a:endParaRPr>
          </a:p>
        </p:txBody>
      </p:sp>
      <p:sp>
        <p:nvSpPr>
          <p:cNvPr id="1188" name="Google Shape;1188;p34"/>
          <p:cNvSpPr txBox="1">
            <a:spLocks noGrp="1"/>
          </p:cNvSpPr>
          <p:nvPr>
            <p:ph type="title" idx="19"/>
          </p:nvPr>
        </p:nvSpPr>
        <p:spPr>
          <a:xfrm>
            <a:off x="1228800" y="2977463"/>
            <a:ext cx="1392000" cy="8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04</a:t>
            </a:r>
            <a:endParaRPr dirty="0">
              <a:latin typeface="+mj-lt"/>
            </a:endParaRPr>
          </a:p>
        </p:txBody>
      </p:sp>
      <p:sp>
        <p:nvSpPr>
          <p:cNvPr id="1189" name="Google Shape;1189;p34"/>
          <p:cNvSpPr txBox="1">
            <a:spLocks noGrp="1"/>
          </p:cNvSpPr>
          <p:nvPr>
            <p:ph type="title" idx="20"/>
          </p:nvPr>
        </p:nvSpPr>
        <p:spPr>
          <a:xfrm>
            <a:off x="3876000" y="2977463"/>
            <a:ext cx="1392000" cy="8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05</a:t>
            </a:r>
            <a:endParaRPr dirty="0">
              <a:latin typeface="+mj-lt"/>
            </a:endParaRPr>
          </a:p>
        </p:txBody>
      </p:sp>
      <p:sp>
        <p:nvSpPr>
          <p:cNvPr id="1190" name="Google Shape;1190;p34"/>
          <p:cNvSpPr txBox="1">
            <a:spLocks noGrp="1"/>
          </p:cNvSpPr>
          <p:nvPr>
            <p:ph type="title" idx="21"/>
          </p:nvPr>
        </p:nvSpPr>
        <p:spPr>
          <a:xfrm>
            <a:off x="6566550" y="2977463"/>
            <a:ext cx="1392000" cy="8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06</a:t>
            </a:r>
            <a:endParaRPr dirty="0">
              <a:latin typeface="+mj-lt"/>
            </a:endParaRPr>
          </a:p>
        </p:txBody>
      </p:sp>
      <p:sp>
        <p:nvSpPr>
          <p:cNvPr id="1191" name="Google Shape;1191;p34"/>
          <p:cNvSpPr/>
          <p:nvPr/>
        </p:nvSpPr>
        <p:spPr>
          <a:xfrm rot="10800000">
            <a:off x="1567800" y="1409574"/>
            <a:ext cx="714000" cy="7140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4"/>
          <p:cNvSpPr/>
          <p:nvPr/>
        </p:nvSpPr>
        <p:spPr>
          <a:xfrm rot="10800000">
            <a:off x="4236675" y="1409574"/>
            <a:ext cx="714000" cy="7140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4"/>
          <p:cNvSpPr/>
          <p:nvPr/>
        </p:nvSpPr>
        <p:spPr>
          <a:xfrm rot="10800000">
            <a:off x="6905550" y="1422299"/>
            <a:ext cx="714000" cy="7140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4"/>
          <p:cNvSpPr/>
          <p:nvPr/>
        </p:nvSpPr>
        <p:spPr>
          <a:xfrm rot="10800000">
            <a:off x="1567800" y="3035363"/>
            <a:ext cx="714000" cy="7140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34"/>
          <p:cNvSpPr/>
          <p:nvPr/>
        </p:nvSpPr>
        <p:spPr>
          <a:xfrm rot="10800000">
            <a:off x="4236675" y="3035363"/>
            <a:ext cx="714000" cy="7140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4"/>
          <p:cNvSpPr/>
          <p:nvPr/>
        </p:nvSpPr>
        <p:spPr>
          <a:xfrm rot="10800000">
            <a:off x="6905550" y="3035363"/>
            <a:ext cx="714000" cy="714000"/>
          </a:xfrm>
          <a:prstGeom prst="donut">
            <a:avLst>
              <a:gd name="adj" fmla="val 129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6"/>
          <p:cNvSpPr txBox="1">
            <a:spLocks noGrp="1"/>
          </p:cNvSpPr>
          <p:nvPr>
            <p:ph type="title"/>
          </p:nvPr>
        </p:nvSpPr>
        <p:spPr>
          <a:xfrm>
            <a:off x="3326332" y="100095"/>
            <a:ext cx="2491335" cy="9942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Le projet</a:t>
            </a:r>
            <a:endParaRPr sz="3600" dirty="0"/>
          </a:p>
        </p:txBody>
      </p:sp>
      <p:sp>
        <p:nvSpPr>
          <p:cNvPr id="1209" name="Google Shape;1209;p36"/>
          <p:cNvSpPr txBox="1">
            <a:spLocks noGrp="1"/>
          </p:cNvSpPr>
          <p:nvPr>
            <p:ph type="title" idx="2"/>
          </p:nvPr>
        </p:nvSpPr>
        <p:spPr>
          <a:xfrm>
            <a:off x="296101" y="1270642"/>
            <a:ext cx="1593600" cy="14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+mj-lt"/>
              </a:rPr>
              <a:t>01</a:t>
            </a:r>
            <a:endParaRPr sz="6600" dirty="0">
              <a:latin typeface="+mj-lt"/>
            </a:endParaRPr>
          </a:p>
        </p:txBody>
      </p:sp>
      <p:sp>
        <p:nvSpPr>
          <p:cNvPr id="1210" name="Google Shape;1210;p36"/>
          <p:cNvSpPr txBox="1">
            <a:spLocks noGrp="1"/>
          </p:cNvSpPr>
          <p:nvPr>
            <p:ph type="subTitle" idx="1"/>
          </p:nvPr>
        </p:nvSpPr>
        <p:spPr>
          <a:xfrm>
            <a:off x="2233255" y="1063392"/>
            <a:ext cx="4677488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latin typeface="+mn-lt"/>
              </a:rPr>
              <a:t>Gestion de centres de vaccination</a:t>
            </a:r>
            <a:endParaRPr sz="1800" b="1" dirty="0">
              <a:latin typeface="+mn-lt"/>
            </a:endParaRPr>
          </a:p>
        </p:txBody>
      </p:sp>
      <p:sp>
        <p:nvSpPr>
          <p:cNvPr id="1211" name="Google Shape;1211;p36"/>
          <p:cNvSpPr/>
          <p:nvPr/>
        </p:nvSpPr>
        <p:spPr>
          <a:xfrm rot="-900712">
            <a:off x="297871" y="1242318"/>
            <a:ext cx="1590060" cy="1582448"/>
          </a:xfrm>
          <a:prstGeom prst="donut">
            <a:avLst>
              <a:gd name="adj" fmla="val 1238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6"/>
          <p:cNvSpPr txBox="1">
            <a:spLocks noGrp="1"/>
          </p:cNvSpPr>
          <p:nvPr>
            <p:ph type="title"/>
          </p:nvPr>
        </p:nvSpPr>
        <p:spPr>
          <a:xfrm>
            <a:off x="3326332" y="100095"/>
            <a:ext cx="2491335" cy="9942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Le projet</a:t>
            </a:r>
            <a:endParaRPr sz="3600" dirty="0"/>
          </a:p>
        </p:txBody>
      </p:sp>
      <p:sp>
        <p:nvSpPr>
          <p:cNvPr id="1209" name="Google Shape;1209;p36"/>
          <p:cNvSpPr txBox="1">
            <a:spLocks noGrp="1"/>
          </p:cNvSpPr>
          <p:nvPr>
            <p:ph type="title" idx="2"/>
          </p:nvPr>
        </p:nvSpPr>
        <p:spPr>
          <a:xfrm>
            <a:off x="296101" y="1270642"/>
            <a:ext cx="1593600" cy="14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+mj-lt"/>
              </a:rPr>
              <a:t>01</a:t>
            </a:r>
            <a:endParaRPr sz="6600" dirty="0">
              <a:latin typeface="+mj-lt"/>
            </a:endParaRPr>
          </a:p>
        </p:txBody>
      </p:sp>
      <p:sp>
        <p:nvSpPr>
          <p:cNvPr id="1210" name="Google Shape;1210;p36"/>
          <p:cNvSpPr txBox="1">
            <a:spLocks noGrp="1"/>
          </p:cNvSpPr>
          <p:nvPr>
            <p:ph type="subTitle" idx="1"/>
          </p:nvPr>
        </p:nvSpPr>
        <p:spPr>
          <a:xfrm>
            <a:off x="2233255" y="1063391"/>
            <a:ext cx="4677488" cy="3941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1" dirty="0">
                <a:latin typeface="+mn-lt"/>
              </a:rPr>
              <a:t>Cahier des charges:</a:t>
            </a:r>
          </a:p>
        </p:txBody>
      </p:sp>
      <p:sp>
        <p:nvSpPr>
          <p:cNvPr id="1211" name="Google Shape;1211;p36"/>
          <p:cNvSpPr/>
          <p:nvPr/>
        </p:nvSpPr>
        <p:spPr>
          <a:xfrm rot="-900712">
            <a:off x="297871" y="1242318"/>
            <a:ext cx="1590060" cy="1582448"/>
          </a:xfrm>
          <a:prstGeom prst="donut">
            <a:avLst>
              <a:gd name="adj" fmla="val 1238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842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6"/>
          <p:cNvSpPr txBox="1">
            <a:spLocks noGrp="1"/>
          </p:cNvSpPr>
          <p:nvPr>
            <p:ph type="title"/>
          </p:nvPr>
        </p:nvSpPr>
        <p:spPr>
          <a:xfrm>
            <a:off x="3326332" y="100095"/>
            <a:ext cx="2491335" cy="9942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Le projet</a:t>
            </a:r>
            <a:endParaRPr sz="3600" dirty="0"/>
          </a:p>
        </p:txBody>
      </p:sp>
      <p:sp>
        <p:nvSpPr>
          <p:cNvPr id="1209" name="Google Shape;1209;p36"/>
          <p:cNvSpPr txBox="1">
            <a:spLocks noGrp="1"/>
          </p:cNvSpPr>
          <p:nvPr>
            <p:ph type="title" idx="2"/>
          </p:nvPr>
        </p:nvSpPr>
        <p:spPr>
          <a:xfrm>
            <a:off x="296101" y="1270642"/>
            <a:ext cx="1593600" cy="14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+mj-lt"/>
              </a:rPr>
              <a:t>01</a:t>
            </a:r>
            <a:endParaRPr sz="6600" dirty="0">
              <a:latin typeface="+mj-lt"/>
            </a:endParaRPr>
          </a:p>
        </p:txBody>
      </p:sp>
      <p:sp>
        <p:nvSpPr>
          <p:cNvPr id="1210" name="Google Shape;1210;p36"/>
          <p:cNvSpPr txBox="1">
            <a:spLocks noGrp="1"/>
          </p:cNvSpPr>
          <p:nvPr>
            <p:ph type="subTitle" idx="1"/>
          </p:nvPr>
        </p:nvSpPr>
        <p:spPr>
          <a:xfrm>
            <a:off x="2233255" y="1063391"/>
            <a:ext cx="4677488" cy="3941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1" dirty="0">
                <a:latin typeface="+mn-lt"/>
              </a:rPr>
              <a:t>Cahier des charges:</a:t>
            </a:r>
          </a:p>
        </p:txBody>
      </p:sp>
      <p:sp>
        <p:nvSpPr>
          <p:cNvPr id="1211" name="Google Shape;1211;p36"/>
          <p:cNvSpPr/>
          <p:nvPr/>
        </p:nvSpPr>
        <p:spPr>
          <a:xfrm rot="-900712">
            <a:off x="297871" y="1242318"/>
            <a:ext cx="1590060" cy="1582448"/>
          </a:xfrm>
          <a:prstGeom prst="donut">
            <a:avLst>
              <a:gd name="adj" fmla="val 1238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10;p36">
            <a:extLst>
              <a:ext uri="{FF2B5EF4-FFF2-40B4-BE49-F238E27FC236}">
                <a16:creationId xmlns:a16="http://schemas.microsoft.com/office/drawing/2014/main" id="{83F0077D-0581-44B4-BC48-141C10A2D503}"/>
              </a:ext>
            </a:extLst>
          </p:cNvPr>
          <p:cNvSpPr txBox="1">
            <a:spLocks/>
          </p:cNvSpPr>
          <p:nvPr/>
        </p:nvSpPr>
        <p:spPr>
          <a:xfrm>
            <a:off x="2233254" y="1620344"/>
            <a:ext cx="5233199" cy="213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fr-FR" sz="1800" b="1" dirty="0">
                <a:latin typeface="+mn-lt"/>
              </a:rPr>
              <a:t>Objectifs prioritaires:</a:t>
            </a: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n-lt"/>
              </a:rPr>
              <a:t>Gestion des stocks et ressources humaines des centre de vaccinations</a:t>
            </a: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n-lt"/>
              </a:rPr>
              <a:t>Gestion des personnes vacciner </a:t>
            </a:r>
          </a:p>
        </p:txBody>
      </p:sp>
    </p:spTree>
    <p:extLst>
      <p:ext uri="{BB962C8B-B14F-4D97-AF65-F5344CB8AC3E}">
        <p14:creationId xmlns:p14="http://schemas.microsoft.com/office/powerpoint/2010/main" val="3337324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6"/>
          <p:cNvSpPr txBox="1">
            <a:spLocks noGrp="1"/>
          </p:cNvSpPr>
          <p:nvPr>
            <p:ph type="title"/>
          </p:nvPr>
        </p:nvSpPr>
        <p:spPr>
          <a:xfrm>
            <a:off x="3326332" y="100095"/>
            <a:ext cx="2491335" cy="9942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Le projet</a:t>
            </a:r>
            <a:endParaRPr sz="3600" dirty="0"/>
          </a:p>
        </p:txBody>
      </p:sp>
      <p:sp>
        <p:nvSpPr>
          <p:cNvPr id="1209" name="Google Shape;1209;p36"/>
          <p:cNvSpPr txBox="1">
            <a:spLocks noGrp="1"/>
          </p:cNvSpPr>
          <p:nvPr>
            <p:ph type="title" idx="2"/>
          </p:nvPr>
        </p:nvSpPr>
        <p:spPr>
          <a:xfrm>
            <a:off x="296101" y="1270642"/>
            <a:ext cx="1593600" cy="14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+mj-lt"/>
              </a:rPr>
              <a:t>01</a:t>
            </a:r>
            <a:endParaRPr sz="6600" dirty="0">
              <a:latin typeface="+mj-lt"/>
            </a:endParaRPr>
          </a:p>
        </p:txBody>
      </p:sp>
      <p:sp>
        <p:nvSpPr>
          <p:cNvPr id="1210" name="Google Shape;1210;p36"/>
          <p:cNvSpPr txBox="1">
            <a:spLocks noGrp="1"/>
          </p:cNvSpPr>
          <p:nvPr>
            <p:ph type="subTitle" idx="1"/>
          </p:nvPr>
        </p:nvSpPr>
        <p:spPr>
          <a:xfrm>
            <a:off x="2233255" y="1063391"/>
            <a:ext cx="4677488" cy="3941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1" dirty="0">
                <a:latin typeface="+mn-lt"/>
              </a:rPr>
              <a:t>Cahier des charges:</a:t>
            </a:r>
          </a:p>
        </p:txBody>
      </p:sp>
      <p:sp>
        <p:nvSpPr>
          <p:cNvPr id="1211" name="Google Shape;1211;p36"/>
          <p:cNvSpPr/>
          <p:nvPr/>
        </p:nvSpPr>
        <p:spPr>
          <a:xfrm rot="-900712">
            <a:off x="297871" y="1242318"/>
            <a:ext cx="1590060" cy="1582448"/>
          </a:xfrm>
          <a:prstGeom prst="donut">
            <a:avLst>
              <a:gd name="adj" fmla="val 1238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10;p36">
            <a:extLst>
              <a:ext uri="{FF2B5EF4-FFF2-40B4-BE49-F238E27FC236}">
                <a16:creationId xmlns:a16="http://schemas.microsoft.com/office/drawing/2014/main" id="{83F0077D-0581-44B4-BC48-141C10A2D503}"/>
              </a:ext>
            </a:extLst>
          </p:cNvPr>
          <p:cNvSpPr txBox="1">
            <a:spLocks/>
          </p:cNvSpPr>
          <p:nvPr/>
        </p:nvSpPr>
        <p:spPr>
          <a:xfrm>
            <a:off x="2233254" y="1620344"/>
            <a:ext cx="5233199" cy="213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fr-FR" sz="1800" b="1" dirty="0">
                <a:latin typeface="+mn-lt"/>
              </a:rPr>
              <a:t>Objectifs prioritaires:</a:t>
            </a: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n-lt"/>
              </a:rPr>
              <a:t>Gestion des stocks et ressources humaines des centre de vaccinations</a:t>
            </a:r>
          </a:p>
          <a:p>
            <a:pPr marL="285750" indent="-285750">
              <a:buFontTx/>
              <a:buChar char="-"/>
            </a:pPr>
            <a:r>
              <a:rPr lang="fr-FR" sz="1800" dirty="0">
                <a:latin typeface="+mn-lt"/>
              </a:rPr>
              <a:t>Gestion des personnes vacciner </a:t>
            </a:r>
          </a:p>
          <a:p>
            <a:pPr marL="0" indent="0" algn="just"/>
            <a:endParaRPr lang="fr-FR" sz="1800" dirty="0">
              <a:latin typeface="+mn-lt"/>
            </a:endParaRPr>
          </a:p>
        </p:txBody>
      </p:sp>
      <p:sp>
        <p:nvSpPr>
          <p:cNvPr id="9" name="Google Shape;1210;p36">
            <a:extLst>
              <a:ext uri="{FF2B5EF4-FFF2-40B4-BE49-F238E27FC236}">
                <a16:creationId xmlns:a16="http://schemas.microsoft.com/office/drawing/2014/main" id="{A27211CC-B0DF-4401-A960-6AA1646A82C3}"/>
              </a:ext>
            </a:extLst>
          </p:cNvPr>
          <p:cNvSpPr txBox="1">
            <a:spLocks/>
          </p:cNvSpPr>
          <p:nvPr/>
        </p:nvSpPr>
        <p:spPr>
          <a:xfrm>
            <a:off x="2233253" y="2963830"/>
            <a:ext cx="5233199" cy="213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fr-FR" sz="1800" b="1" dirty="0">
                <a:latin typeface="+mn-lt"/>
              </a:rPr>
              <a:t>Objectifs secondaires:</a:t>
            </a:r>
          </a:p>
          <a:p>
            <a:pPr marL="285750" indent="-285750" algn="just">
              <a:buFontTx/>
              <a:buChar char="-"/>
            </a:pPr>
            <a:r>
              <a:rPr lang="fr-FR" sz="1800" dirty="0">
                <a:latin typeface="+mn-lt"/>
              </a:rPr>
              <a:t>Mettre en relation avec un agenda de vaccination</a:t>
            </a:r>
          </a:p>
          <a:p>
            <a:pPr marL="285750" indent="-285750" algn="just">
              <a:buFontTx/>
              <a:buChar char="-"/>
            </a:pPr>
            <a:r>
              <a:rPr lang="fr-FR" sz="1800" dirty="0">
                <a:latin typeface="+mn-lt"/>
              </a:rPr>
              <a:t>Alerte en cas de rupture de stock</a:t>
            </a:r>
          </a:p>
          <a:p>
            <a:pPr marL="285750" indent="-285750" algn="just">
              <a:buFontTx/>
              <a:buChar char="-"/>
            </a:pPr>
            <a:r>
              <a:rPr lang="fr-FR" sz="1800" dirty="0">
                <a:latin typeface="+mn-lt"/>
              </a:rPr>
              <a:t>Affichage des infos sur les insertions de clés étrangères </a:t>
            </a:r>
          </a:p>
        </p:txBody>
      </p:sp>
    </p:spTree>
    <p:extLst>
      <p:ext uri="{BB962C8B-B14F-4D97-AF65-F5344CB8AC3E}">
        <p14:creationId xmlns:p14="http://schemas.microsoft.com/office/powerpoint/2010/main" val="2815740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B41AB57-CF16-BC45-9948-CB9C932BB9DA}"/>
              </a:ext>
            </a:extLst>
          </p:cNvPr>
          <p:cNvSpPr txBox="1"/>
          <p:nvPr/>
        </p:nvSpPr>
        <p:spPr>
          <a:xfrm>
            <a:off x="1323646" y="825351"/>
            <a:ext cx="3119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+mj-lt"/>
              </a:rPr>
              <a:t>Outils utilisés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532D49-20B1-3343-8890-172E6440D914}"/>
              </a:ext>
            </a:extLst>
          </p:cNvPr>
          <p:cNvSpPr txBox="1"/>
          <p:nvPr/>
        </p:nvSpPr>
        <p:spPr>
          <a:xfrm>
            <a:off x="1014005" y="1844942"/>
            <a:ext cx="2181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/>
                </a:solidFill>
              </a:rPr>
              <a:t>Organisation:</a:t>
            </a:r>
            <a:endParaRPr lang="fr-FR" sz="2200" b="1" dirty="0"/>
          </a:p>
        </p:txBody>
      </p:sp>
      <p:sp>
        <p:nvSpPr>
          <p:cNvPr id="8" name="Google Shape;1211;p36">
            <a:extLst>
              <a:ext uri="{FF2B5EF4-FFF2-40B4-BE49-F238E27FC236}">
                <a16:creationId xmlns:a16="http://schemas.microsoft.com/office/drawing/2014/main" id="{4656C27C-3C29-BF41-B8D3-B543B233203E}"/>
              </a:ext>
            </a:extLst>
          </p:cNvPr>
          <p:cNvSpPr/>
          <p:nvPr/>
        </p:nvSpPr>
        <p:spPr>
          <a:xfrm rot="-900712">
            <a:off x="7376130" y="1093327"/>
            <a:ext cx="1590060" cy="1582448"/>
          </a:xfrm>
          <a:prstGeom prst="donut">
            <a:avLst>
              <a:gd name="adj" fmla="val 1238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6B3FC1-F399-874C-97AA-9053C2695AAA}"/>
              </a:ext>
            </a:extLst>
          </p:cNvPr>
          <p:cNvSpPr txBox="1"/>
          <p:nvPr/>
        </p:nvSpPr>
        <p:spPr>
          <a:xfrm>
            <a:off x="7607544" y="1330553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bg1"/>
                </a:solidFill>
                <a:latin typeface="+mj-lt"/>
              </a:rPr>
              <a:t>03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208F22-F2F3-4058-A575-0996C9F57CB2}"/>
              </a:ext>
            </a:extLst>
          </p:cNvPr>
          <p:cNvSpPr txBox="1"/>
          <p:nvPr/>
        </p:nvSpPr>
        <p:spPr>
          <a:xfrm>
            <a:off x="4955943" y="1860331"/>
            <a:ext cx="1945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Production:</a:t>
            </a:r>
            <a:endParaRPr lang="fr-FR" sz="2000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84D5621-FCDE-4DD9-92F3-5CB2DE8B5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62" y="3082061"/>
            <a:ext cx="1770467" cy="99588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E6557E4-2813-4C00-85CD-C308C2C7C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351575"/>
            <a:ext cx="2103807" cy="60073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34C69ACC-CB42-41D5-A9DD-D5904FC1E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829" y="3074223"/>
            <a:ext cx="1020283" cy="1020283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798FC72-BF85-4DBF-8630-4ECE2CB54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0853" y="2351575"/>
            <a:ext cx="3032196" cy="13122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B41AB57-CF16-BC45-9948-CB9C932BB9DA}"/>
              </a:ext>
            </a:extLst>
          </p:cNvPr>
          <p:cNvSpPr txBox="1"/>
          <p:nvPr/>
        </p:nvSpPr>
        <p:spPr>
          <a:xfrm>
            <a:off x="1323646" y="825351"/>
            <a:ext cx="3119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+mj-lt"/>
              </a:rPr>
              <a:t>Outils utilisés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532D49-20B1-3343-8890-172E6440D914}"/>
              </a:ext>
            </a:extLst>
          </p:cNvPr>
          <p:cNvSpPr txBox="1"/>
          <p:nvPr/>
        </p:nvSpPr>
        <p:spPr>
          <a:xfrm>
            <a:off x="1741068" y="1483556"/>
            <a:ext cx="2181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/>
                </a:solidFill>
              </a:rPr>
              <a:t>Organisation:</a:t>
            </a:r>
            <a:endParaRPr lang="fr-FR" sz="2200" b="1" dirty="0"/>
          </a:p>
        </p:txBody>
      </p:sp>
      <p:sp>
        <p:nvSpPr>
          <p:cNvPr id="8" name="Google Shape;1211;p36">
            <a:extLst>
              <a:ext uri="{FF2B5EF4-FFF2-40B4-BE49-F238E27FC236}">
                <a16:creationId xmlns:a16="http://schemas.microsoft.com/office/drawing/2014/main" id="{4656C27C-3C29-BF41-B8D3-B543B233203E}"/>
              </a:ext>
            </a:extLst>
          </p:cNvPr>
          <p:cNvSpPr/>
          <p:nvPr/>
        </p:nvSpPr>
        <p:spPr>
          <a:xfrm rot="-900712">
            <a:off x="7376130" y="1093327"/>
            <a:ext cx="1590060" cy="1582448"/>
          </a:xfrm>
          <a:prstGeom prst="donut">
            <a:avLst>
              <a:gd name="adj" fmla="val 1238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6B3FC1-F399-874C-97AA-9053C2695AAA}"/>
              </a:ext>
            </a:extLst>
          </p:cNvPr>
          <p:cNvSpPr txBox="1"/>
          <p:nvPr/>
        </p:nvSpPr>
        <p:spPr>
          <a:xfrm>
            <a:off x="7607544" y="1330553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bg1"/>
                </a:solidFill>
                <a:latin typeface="+mj-lt"/>
              </a:rPr>
              <a:t>03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5E6557E4-2813-4C00-85CD-C308C2C7C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715" y="1415465"/>
            <a:ext cx="2103807" cy="6007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384BAE-D1F5-45A5-8148-54526A01C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08" y="2063417"/>
            <a:ext cx="6324600" cy="1409700"/>
          </a:xfrm>
          <a:prstGeom prst="rect">
            <a:avLst/>
          </a:prstGeom>
        </p:spPr>
      </p:pic>
      <p:sp>
        <p:nvSpPr>
          <p:cNvPr id="19" name="Google Shape;1210;p36">
            <a:extLst>
              <a:ext uri="{FF2B5EF4-FFF2-40B4-BE49-F238E27FC236}">
                <a16:creationId xmlns:a16="http://schemas.microsoft.com/office/drawing/2014/main" id="{49308C38-3365-479D-908E-AF4609F930A8}"/>
              </a:ext>
            </a:extLst>
          </p:cNvPr>
          <p:cNvSpPr txBox="1">
            <a:spLocks/>
          </p:cNvSpPr>
          <p:nvPr/>
        </p:nvSpPr>
        <p:spPr>
          <a:xfrm>
            <a:off x="2831891" y="3794959"/>
            <a:ext cx="5233199" cy="320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just">
              <a:buFontTx/>
              <a:buChar char="-"/>
            </a:pPr>
            <a:r>
              <a:rPr lang="fr-FR" sz="1800" dirty="0">
                <a:latin typeface="+mn-lt"/>
              </a:rPr>
              <a:t>Code couleurs par priorité</a:t>
            </a:r>
          </a:p>
          <a:p>
            <a:pPr marL="285750" indent="-285750" algn="just">
              <a:buFontTx/>
              <a:buChar char="-"/>
            </a:pPr>
            <a:r>
              <a:rPr lang="fr-FR" sz="1800" dirty="0">
                <a:latin typeface="+mn-lt"/>
              </a:rPr>
              <a:t>Date limites</a:t>
            </a:r>
          </a:p>
          <a:p>
            <a:pPr marL="285750" indent="-285750" algn="just">
              <a:buFontTx/>
              <a:buChar char="-"/>
            </a:pPr>
            <a:r>
              <a:rPr lang="fr-FR" sz="1800" dirty="0">
                <a:latin typeface="+mn-lt"/>
              </a:rPr>
              <a:t>Listes par état de production</a:t>
            </a:r>
          </a:p>
        </p:txBody>
      </p:sp>
    </p:spTree>
    <p:extLst>
      <p:ext uri="{BB962C8B-B14F-4D97-AF65-F5344CB8AC3E}">
        <p14:creationId xmlns:p14="http://schemas.microsoft.com/office/powerpoint/2010/main" val="3734134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B41AB57-CF16-BC45-9948-CB9C932BB9DA}"/>
              </a:ext>
            </a:extLst>
          </p:cNvPr>
          <p:cNvSpPr txBox="1"/>
          <p:nvPr/>
        </p:nvSpPr>
        <p:spPr>
          <a:xfrm>
            <a:off x="1323646" y="825351"/>
            <a:ext cx="3119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+mj-lt"/>
              </a:rPr>
              <a:t>Outils utilisés :</a:t>
            </a:r>
          </a:p>
        </p:txBody>
      </p:sp>
      <p:sp>
        <p:nvSpPr>
          <p:cNvPr id="8" name="Google Shape;1211;p36">
            <a:extLst>
              <a:ext uri="{FF2B5EF4-FFF2-40B4-BE49-F238E27FC236}">
                <a16:creationId xmlns:a16="http://schemas.microsoft.com/office/drawing/2014/main" id="{4656C27C-3C29-BF41-B8D3-B543B233203E}"/>
              </a:ext>
            </a:extLst>
          </p:cNvPr>
          <p:cNvSpPr/>
          <p:nvPr/>
        </p:nvSpPr>
        <p:spPr>
          <a:xfrm rot="-900712">
            <a:off x="7376130" y="1093327"/>
            <a:ext cx="1590060" cy="1582448"/>
          </a:xfrm>
          <a:prstGeom prst="donut">
            <a:avLst>
              <a:gd name="adj" fmla="val 1238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6B3FC1-F399-874C-97AA-9053C2695AAA}"/>
              </a:ext>
            </a:extLst>
          </p:cNvPr>
          <p:cNvSpPr txBox="1"/>
          <p:nvPr/>
        </p:nvSpPr>
        <p:spPr>
          <a:xfrm>
            <a:off x="7607544" y="1330553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bg1"/>
                </a:solidFill>
                <a:latin typeface="+mj-lt"/>
              </a:rPr>
              <a:t>03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208F22-F2F3-4058-A575-0996C9F57CB2}"/>
              </a:ext>
            </a:extLst>
          </p:cNvPr>
          <p:cNvSpPr txBox="1"/>
          <p:nvPr/>
        </p:nvSpPr>
        <p:spPr>
          <a:xfrm>
            <a:off x="555822" y="1684496"/>
            <a:ext cx="1945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Production:</a:t>
            </a:r>
            <a:endParaRPr lang="fr-FR" sz="2000" b="1" dirty="0"/>
          </a:p>
        </p:txBody>
      </p:sp>
      <p:sp>
        <p:nvSpPr>
          <p:cNvPr id="14" name="Google Shape;1210;p36">
            <a:extLst>
              <a:ext uri="{FF2B5EF4-FFF2-40B4-BE49-F238E27FC236}">
                <a16:creationId xmlns:a16="http://schemas.microsoft.com/office/drawing/2014/main" id="{D0D655C0-EDC9-4D04-B53A-159F331026BF}"/>
              </a:ext>
            </a:extLst>
          </p:cNvPr>
          <p:cNvSpPr txBox="1">
            <a:spLocks/>
          </p:cNvSpPr>
          <p:nvPr/>
        </p:nvSpPr>
        <p:spPr>
          <a:xfrm>
            <a:off x="2993553" y="2908436"/>
            <a:ext cx="5233199" cy="221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just">
              <a:buFontTx/>
              <a:buChar char="-"/>
            </a:pPr>
            <a:r>
              <a:rPr lang="fr-FR" sz="1600" dirty="0">
                <a:latin typeface="+mn-lt"/>
              </a:rPr>
              <a:t>Facilité d’utilisation</a:t>
            </a:r>
          </a:p>
          <a:p>
            <a:pPr marL="285750" indent="-285750" algn="just">
              <a:buFontTx/>
              <a:buChar char="-"/>
            </a:pPr>
            <a:r>
              <a:rPr lang="fr-FR" sz="1600" dirty="0">
                <a:latin typeface="+mn-lt"/>
              </a:rPr>
              <a:t>Possibilité de tester en direct</a:t>
            </a:r>
          </a:p>
          <a:p>
            <a:pPr marL="285750" indent="-285750" algn="just">
              <a:buFontTx/>
              <a:buChar char="-"/>
            </a:pPr>
            <a:r>
              <a:rPr lang="fr-FR" sz="1600" dirty="0">
                <a:latin typeface="+mn-lt"/>
              </a:rPr>
              <a:t>Grande documentation disponible</a:t>
            </a:r>
          </a:p>
          <a:p>
            <a:pPr marL="0" indent="0" algn="just"/>
            <a:endParaRPr lang="fr-FR" sz="1600" dirty="0">
              <a:latin typeface="+mn-lt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67DDB85-D761-4498-9008-34EC63262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428" y="1380077"/>
            <a:ext cx="3531632" cy="152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74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aue Kreise &amp; Farbverläufe - Durchbruch by Slidesgo">
  <a:themeElements>
    <a:clrScheme name="Simple Light">
      <a:dk1>
        <a:srgbClr val="FFFFFF"/>
      </a:dk1>
      <a:lt1>
        <a:srgbClr val="FFFFFF"/>
      </a:lt1>
      <a:dk2>
        <a:srgbClr val="812792"/>
      </a:dk2>
      <a:lt2>
        <a:srgbClr val="29AAE1"/>
      </a:lt2>
      <a:accent1>
        <a:srgbClr val="00FFFF"/>
      </a:accent1>
      <a:accent2>
        <a:srgbClr val="29AAE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Affichage à l'écran (16:9)</PresentationFormat>
  <Paragraphs>79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Raleway</vt:lpstr>
      <vt:lpstr>Bebas Neue</vt:lpstr>
      <vt:lpstr>Arial</vt:lpstr>
      <vt:lpstr>Anaheim</vt:lpstr>
      <vt:lpstr>Blaue Kreise &amp; Farbverläufe - Durchbruch by Slidesgo</vt:lpstr>
      <vt:lpstr>Présentation du projet développement</vt:lpstr>
      <vt:lpstr>Sommaire</vt:lpstr>
      <vt:lpstr>Le projet</vt:lpstr>
      <vt:lpstr>Le projet</vt:lpstr>
      <vt:lpstr>Le projet</vt:lpstr>
      <vt:lpstr>Le projet</vt:lpstr>
      <vt:lpstr>Présentation PowerPoint</vt:lpstr>
      <vt:lpstr>Présentation PowerPoint</vt:lpstr>
      <vt:lpstr>Présentation PowerPoint</vt:lpstr>
      <vt:lpstr>Problèmes rencontrés</vt:lpstr>
      <vt:lpstr>Code source</vt:lpstr>
      <vt:lpstr>Code source</vt:lpstr>
      <vt:lpstr>Code source</vt:lpstr>
      <vt:lpstr>Fonctionnalités futures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développement</dc:title>
  <dc:creator>Félix MILLON</dc:creator>
  <cp:lastModifiedBy>Amandine bremont</cp:lastModifiedBy>
  <cp:revision>36</cp:revision>
  <dcterms:modified xsi:type="dcterms:W3CDTF">2022-04-12T07:56:15Z</dcterms:modified>
</cp:coreProperties>
</file>