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7" r:id="rId5"/>
    <p:sldId id="265" r:id="rId6"/>
    <p:sldId id="277" r:id="rId7"/>
    <p:sldId id="279" r:id="rId8"/>
    <p:sldId id="278" r:id="rId9"/>
    <p:sldId id="280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45C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E369ED-7387-4991-ACC3-462A09193407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FE2DEA-50D1-4FBC-833B-64DE3548015C}" type="datetime1">
              <a:rPr lang="fr-FR" smtClean="0"/>
              <a:t>12/04/2022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765520-6E07-4474-B65D-80EFEC7E1B73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547DE-0BAD-4ACE-8E73-676DE4F43F23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43C94-4C15-4991-988E-CC4F6021FC7C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2280F-B983-48D5-A990-D6F2506DE6D5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529EE-CB6A-49B8-8C34-F107491C4B66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D0FE2-C27F-4847-8837-780863AA8A72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1E9D0-1A91-439A-8299-279A09FBF35E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2C11BE-43AE-4864-8C21-E0CB621AF2ED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C20FF-A183-44CD-820E-C528520B0905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94AD0-F424-4FFB-98B8-BDBD0ED0D09C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905468-72BC-4E6B-87DB-9FC7B6201883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7AC6-29D6-4E4A-9E2D-506FA450F669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C01C1-A8A9-41B1-8349-D57B9704EBF0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C28B88-1705-406F-816B-66525F70D2FF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BB18EB-0F08-4D52-B1C1-2BBAC704D682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856E-E415-49E3-A77A-7948CF583C6E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D2BD9D-9B72-48E5-8E98-62EA1FDA6E9A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A7EF5840-517F-44F4-876E-57CDFE3D6418}" type="datetime1">
              <a:rPr lang="fr-FR" smtClean="0"/>
              <a:t>12/04/2022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 technicien automobile – quel est son rôle ?">
            <a:extLst>
              <a:ext uri="{FF2B5EF4-FFF2-40B4-BE49-F238E27FC236}">
                <a16:creationId xmlns:a16="http://schemas.microsoft.com/office/drawing/2014/main" id="{357DC91B-564A-41DB-8644-9DA1B4C28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29"/>
            <a:ext cx="12192000" cy="68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725" y="1554440"/>
            <a:ext cx="6361602" cy="1411448"/>
          </a:xfrm>
        </p:spPr>
        <p:txBody>
          <a:bodyPr rtlCol="0">
            <a:normAutofit/>
          </a:bodyPr>
          <a:lstStyle/>
          <a:p>
            <a:pPr rtl="0"/>
            <a:r>
              <a:rPr lang="fr-FR" sz="7200" b="1" u="none" strike="noStrike"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Projet </a:t>
            </a:r>
            <a:r>
              <a:rPr lang="fr-FR" sz="7200" b="1"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Garage</a:t>
            </a:r>
            <a:endParaRPr lang="fr" sz="7200" dirty="0">
              <a:latin typeface="Abadi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9A1994-ACA4-47EB-9A03-409BE02B0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14" y="4035105"/>
            <a:ext cx="4983847" cy="21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DCA90-A915-4AB1-B01F-F32A8FCF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dirty="0">
                <a:latin typeface="Abadi" panose="020B0604020104020204" pitchFamily="34" charset="0"/>
              </a:rPr>
            </a:br>
            <a:endParaRPr lang="fr-FR" b="1" dirty="0">
              <a:latin typeface="Abadi" panose="020B06040201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59E40C-000C-4F18-9749-59052381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349" y="609600"/>
            <a:ext cx="9328787" cy="506329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fr-FR" sz="4400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Les Étapes pour la réalisation projet</a:t>
            </a:r>
            <a:endParaRPr lang="fr-FR" sz="4400" b="1" dirty="0">
              <a:latin typeface="Abadi" panose="020B0604020104020204" pitchFamily="34" charset="0"/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7B06389-3BD6-4B37-B5CE-806FEB586B65}"/>
              </a:ext>
            </a:extLst>
          </p:cNvPr>
          <p:cNvSpPr/>
          <p:nvPr/>
        </p:nvSpPr>
        <p:spPr>
          <a:xfrm>
            <a:off x="1237262" y="2617871"/>
            <a:ext cx="1684421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51255C5-96F2-4C16-AF86-7837171527E3}"/>
              </a:ext>
            </a:extLst>
          </p:cNvPr>
          <p:cNvSpPr txBox="1">
            <a:spLocks/>
          </p:cNvSpPr>
          <p:nvPr/>
        </p:nvSpPr>
        <p:spPr>
          <a:xfrm>
            <a:off x="3114071" y="2457888"/>
            <a:ext cx="7257031" cy="27271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fr-FR" b="1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Les difficultés rencontrées</a:t>
            </a:r>
          </a:p>
          <a:p>
            <a:pPr marL="36900" indent="0" algn="ctr">
              <a:buFont typeface="Wingdings 2" charset="2"/>
              <a:buNone/>
            </a:pPr>
            <a:endParaRPr lang="fr-FR" b="1" dirty="0"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r>
              <a:rPr lang="fr-FR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Mise en lace des outils de gestion de projet </a:t>
            </a:r>
          </a:p>
          <a:p>
            <a:pPr marL="36900" indent="0" algn="ctr">
              <a:buFont typeface="Wingdings 2" charset="2"/>
              <a:buNone/>
            </a:pPr>
            <a:endParaRPr lang="fr-FR" b="1" dirty="0"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pPr marL="36900" indent="0" algn="ctr">
              <a:buNone/>
            </a:pPr>
            <a:r>
              <a:rPr lang="fr-FR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Planifications des rendez-vous</a:t>
            </a:r>
          </a:p>
          <a:p>
            <a:pPr marL="36900" indent="0">
              <a:buNone/>
            </a:pPr>
            <a:endParaRPr lang="fr-FR" b="1" i="0" u="none" strike="noStrike" dirty="0"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1D6AAFA-0D07-4A2D-A428-9EDE9FEE8801}"/>
              </a:ext>
            </a:extLst>
          </p:cNvPr>
          <p:cNvSpPr/>
          <p:nvPr/>
        </p:nvSpPr>
        <p:spPr>
          <a:xfrm>
            <a:off x="1237262" y="3601955"/>
            <a:ext cx="1684421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2A12ED2-11F0-4825-B02E-1090974E3E2E}"/>
              </a:ext>
            </a:extLst>
          </p:cNvPr>
          <p:cNvSpPr/>
          <p:nvPr/>
        </p:nvSpPr>
        <p:spPr>
          <a:xfrm>
            <a:off x="1237262" y="4586039"/>
            <a:ext cx="1684421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92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7B06389-3BD6-4B37-B5CE-806FEB586B65}"/>
              </a:ext>
            </a:extLst>
          </p:cNvPr>
          <p:cNvSpPr/>
          <p:nvPr/>
        </p:nvSpPr>
        <p:spPr>
          <a:xfrm>
            <a:off x="1250980" y="2617871"/>
            <a:ext cx="1684421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1D6AAFA-0D07-4A2D-A428-9EDE9FEE8801}"/>
              </a:ext>
            </a:extLst>
          </p:cNvPr>
          <p:cNvSpPr/>
          <p:nvPr/>
        </p:nvSpPr>
        <p:spPr>
          <a:xfrm>
            <a:off x="1237263" y="3652086"/>
            <a:ext cx="1684421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2A12ED2-11F0-4825-B02E-1090974E3E2E}"/>
              </a:ext>
            </a:extLst>
          </p:cNvPr>
          <p:cNvSpPr/>
          <p:nvPr/>
        </p:nvSpPr>
        <p:spPr>
          <a:xfrm>
            <a:off x="1237263" y="4686301"/>
            <a:ext cx="1684421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35AA5A8-D8DC-4A71-9AAC-7A0A04E4AE47}"/>
              </a:ext>
            </a:extLst>
          </p:cNvPr>
          <p:cNvSpPr txBox="1">
            <a:spLocks/>
          </p:cNvSpPr>
          <p:nvPr/>
        </p:nvSpPr>
        <p:spPr>
          <a:xfrm>
            <a:off x="3095820" y="2486526"/>
            <a:ext cx="8572305" cy="32244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fr-FR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Elaboration d’une nouvelle maquette avec Adobe XD</a:t>
            </a: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ECB7C22-52EA-4E4F-BCB9-46F985B3D4C1}"/>
              </a:ext>
            </a:extLst>
          </p:cNvPr>
          <p:cNvSpPr txBox="1">
            <a:spLocks/>
          </p:cNvSpPr>
          <p:nvPr/>
        </p:nvSpPr>
        <p:spPr>
          <a:xfrm>
            <a:off x="3095820" y="3534277"/>
            <a:ext cx="8572305" cy="580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fr-FR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Mise à jour de notre Design de notre site et pr</a:t>
            </a:r>
            <a:r>
              <a:rPr lang="fr-FR" b="1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ésentation des pages</a:t>
            </a: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47B06CE-5EC7-459C-9FC8-0C1D52A7218D}"/>
              </a:ext>
            </a:extLst>
          </p:cNvPr>
          <p:cNvSpPr txBox="1">
            <a:spLocks/>
          </p:cNvSpPr>
          <p:nvPr/>
        </p:nvSpPr>
        <p:spPr>
          <a:xfrm>
            <a:off x="3372657" y="4592899"/>
            <a:ext cx="7684475" cy="2680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lnSpc>
                <a:spcPct val="100000"/>
              </a:lnSpc>
              <a:buFont typeface="Wingdings 2" charset="2"/>
              <a:buNone/>
            </a:pPr>
            <a:r>
              <a:rPr lang="fr-FR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Typographie et couleur choisi </a:t>
            </a:r>
          </a:p>
          <a:p>
            <a:pPr marL="36900" indent="0" algn="ctr">
              <a:lnSpc>
                <a:spcPct val="100000"/>
              </a:lnSpc>
              <a:buFont typeface="Wingdings 2" charset="2"/>
              <a:buNone/>
            </a:pPr>
            <a:r>
              <a:rPr lang="fr-FR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</a:p>
          <a:p>
            <a:pPr marL="36900" indent="0" algn="ctr">
              <a:buNone/>
            </a:pPr>
            <a:r>
              <a:rPr lang="fr-FR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Intégration du code PHP dans les pages cours</a:t>
            </a:r>
          </a:p>
          <a:p>
            <a:pPr marL="36900" indent="0" algn="ctr">
              <a:buFont typeface="Wingdings 2" charset="2"/>
              <a:buNone/>
            </a:pPr>
            <a:endParaRPr lang="fr-FR" b="1" i="0" u="none" strike="noStrike" dirty="0"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3748F4D-81CA-4375-82F3-8A90D08D58F6}"/>
              </a:ext>
            </a:extLst>
          </p:cNvPr>
          <p:cNvSpPr/>
          <p:nvPr/>
        </p:nvSpPr>
        <p:spPr>
          <a:xfrm>
            <a:off x="1250980" y="5710989"/>
            <a:ext cx="1684421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D4BC437E-E7B4-4E60-BB52-18DDA01AACC1}"/>
              </a:ext>
            </a:extLst>
          </p:cNvPr>
          <p:cNvSpPr txBox="1">
            <a:spLocks/>
          </p:cNvSpPr>
          <p:nvPr/>
        </p:nvSpPr>
        <p:spPr>
          <a:xfrm>
            <a:off x="1426282" y="560472"/>
            <a:ext cx="9771107" cy="5063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fr-FR" sz="4400" b="1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Les Étapes pour la réalisation du projet</a:t>
            </a:r>
            <a:endParaRPr lang="fr-FR" sz="4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6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DF962-5E0E-4E64-9A6B-1616639A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>
                <a:latin typeface="Abadi" panose="020B0604020104020204" pitchFamily="34" charset="0"/>
              </a:rPr>
              <a:t> Les difficultés rencontrées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4E03E84-0423-4C2B-825D-AD00716220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4" y="2615821"/>
            <a:ext cx="2625587" cy="2625587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7B3215-A493-4F1D-8041-A1381FCBFF01}"/>
              </a:ext>
            </a:extLst>
          </p:cNvPr>
          <p:cNvSpPr txBox="1"/>
          <p:nvPr/>
        </p:nvSpPr>
        <p:spPr>
          <a:xfrm>
            <a:off x="6560189" y="2204761"/>
            <a:ext cx="44881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latin typeface="Abadi" panose="020B0604020104020204" pitchFamily="34" charset="0"/>
              </a:rPr>
              <a:t>L’importation des fonctions</a:t>
            </a:r>
          </a:p>
          <a:p>
            <a:pPr marL="285750" indent="-285750">
              <a:buFontTx/>
              <a:buChar char="-"/>
            </a:pPr>
            <a:endParaRPr lang="fr-FR" sz="2000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>
                <a:latin typeface="Abadi" panose="020B0604020104020204" pitchFamily="34" charset="0"/>
              </a:rPr>
              <a:t>La fonction supprimer lorsque c’était un réel</a:t>
            </a:r>
          </a:p>
          <a:p>
            <a:endParaRPr lang="fr-FR" sz="2000" dirty="0"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latin typeface="Abadi" panose="020B0604020104020204" pitchFamily="34" charset="0"/>
              </a:rPr>
              <a:t>Disposition des menus</a:t>
            </a:r>
          </a:p>
          <a:p>
            <a:pPr marL="342900" indent="-342900">
              <a:buFontTx/>
              <a:buChar char="-"/>
            </a:pPr>
            <a:endParaRPr lang="fr-FR" sz="2000" dirty="0"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latin typeface="Abadi" panose="020B0604020104020204" pitchFamily="34" charset="0"/>
              </a:rPr>
              <a:t>Quelques erreurs lors du lancement</a:t>
            </a:r>
          </a:p>
          <a:p>
            <a:endParaRPr lang="fr-FR" sz="2000" dirty="0">
              <a:latin typeface="Abadi" panose="020B0604020104020204" pitchFamily="34" charset="0"/>
            </a:endParaRPr>
          </a:p>
          <a:p>
            <a:r>
              <a:rPr lang="fr-FR" sz="2000" dirty="0">
                <a:latin typeface="Abadi" panose="020B0604020104020204" pitchFamily="34" charset="0"/>
              </a:rPr>
              <a:t>-    Problème de disposition  </a:t>
            </a:r>
          </a:p>
        </p:txBody>
      </p:sp>
    </p:spTree>
    <p:extLst>
      <p:ext uri="{BB962C8B-B14F-4D97-AF65-F5344CB8AC3E}">
        <p14:creationId xmlns:p14="http://schemas.microsoft.com/office/powerpoint/2010/main" val="267845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3D2E1-81A1-40DA-B5A6-D1AD799164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31796" y="134986"/>
            <a:ext cx="8153400" cy="2917031"/>
          </a:xfrm>
        </p:spPr>
        <p:txBody>
          <a:bodyPr>
            <a:normAutofit/>
          </a:bodyPr>
          <a:lstStyle/>
          <a:p>
            <a:r>
              <a:rPr lang="fr-FR" sz="7200" b="0" i="0" u="none" strike="noStrike" dirty="0">
                <a:solidFill>
                  <a:srgbClr val="FFBE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GANTT</a:t>
            </a:r>
            <a:r>
              <a:rPr lang="fr-FR" sz="7200" b="0" i="0" u="none" strike="noStrike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fr-FR" sz="7200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sz="7200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         </a:t>
            </a:r>
            <a:r>
              <a:rPr lang="fr-FR" sz="7200" b="0" i="0" u="none" strike="noStrike" dirty="0">
                <a:solidFill>
                  <a:srgbClr val="99999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PROJECT</a:t>
            </a:r>
            <a:endParaRPr lang="fr-FR" sz="7200" dirty="0">
              <a:solidFill>
                <a:srgbClr val="000000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50AF6F-5E19-4F76-A204-E4EFF87D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74" y="668426"/>
            <a:ext cx="1850152" cy="18501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963684-14F1-4612-A9A6-EA6CE97EFC55}"/>
              </a:ext>
            </a:extLst>
          </p:cNvPr>
          <p:cNvSpPr/>
          <p:nvPr/>
        </p:nvSpPr>
        <p:spPr>
          <a:xfrm>
            <a:off x="534304" y="2961313"/>
            <a:ext cx="11140799" cy="1404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BE328-5AF2-49C4-95B6-5178AFB052FF}"/>
              </a:ext>
            </a:extLst>
          </p:cNvPr>
          <p:cNvSpPr/>
          <p:nvPr/>
        </p:nvSpPr>
        <p:spPr>
          <a:xfrm>
            <a:off x="534303" y="6362568"/>
            <a:ext cx="11158206" cy="1404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8CA32-767D-407C-A636-372617D8BA63}"/>
              </a:ext>
            </a:extLst>
          </p:cNvPr>
          <p:cNvSpPr/>
          <p:nvPr/>
        </p:nvSpPr>
        <p:spPr>
          <a:xfrm rot="16200000">
            <a:off x="-1086627" y="4582244"/>
            <a:ext cx="3401253" cy="159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D99F934-92FA-4D9A-8E08-D442D233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304" y="2961313"/>
            <a:ext cx="194205" cy="3480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A9E74C-D2A1-40D7-9F1C-CB2CEFFB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96" y="3031560"/>
            <a:ext cx="10804608" cy="33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4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3D2E1-81A1-40DA-B5A6-D1AD799164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51392" y="-103416"/>
            <a:ext cx="4899491" cy="1887638"/>
          </a:xfrm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Logigramme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7D58F2-7FD5-43B8-94E5-7DF7CB6E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51" y="1333076"/>
            <a:ext cx="9177318" cy="54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15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3D2E1-81A1-40DA-B5A6-D1AD799164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526" y="545169"/>
            <a:ext cx="4899491" cy="1887638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Les fonctions</a:t>
            </a:r>
            <a:br>
              <a:rPr lang="fr-FR" sz="44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</a:br>
            <a:r>
              <a:rPr lang="fr-FR" sz="20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Client / Techniciens</a:t>
            </a:r>
            <a:br>
              <a:rPr lang="fr-FR" sz="20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</a:br>
            <a:r>
              <a:rPr lang="fr-FR" sz="20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Véhicules / Contrôle Technique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61ED72F-54AD-4A34-8DBC-D511DDB6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364" y="428279"/>
            <a:ext cx="3999305" cy="17356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4D2309-8FD4-4180-9EB4-2C354F2D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77" y="2545220"/>
            <a:ext cx="3800038" cy="39699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C799F2-3DAA-4C35-91BB-5B9A54748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50" y="2556414"/>
            <a:ext cx="6101958" cy="39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3D2E1-81A1-40DA-B5A6-D1AD799164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80007" y="-190194"/>
            <a:ext cx="4899491" cy="1887638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Fonction « </a:t>
            </a:r>
            <a:r>
              <a:rPr lang="fr-FR" sz="4400" b="1" dirty="0" err="1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gerer</a:t>
            </a:r>
            <a:r>
              <a:rPr lang="fr-FR" sz="44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 »</a:t>
            </a:r>
            <a:br>
              <a:rPr lang="fr-FR" sz="44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</a:br>
            <a:endParaRPr lang="fr-FR" sz="2000" b="1" dirty="0">
              <a:solidFill>
                <a:schemeClr val="tx1"/>
              </a:solidFill>
              <a:effectLst/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730F13-F42D-4263-8A44-AFB544FA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3" y="1363829"/>
            <a:ext cx="4835506" cy="23839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D5F4EEA-6B33-4377-AF6F-C0FA3BCC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731" y="1363828"/>
            <a:ext cx="5341601" cy="23839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4D66C4B-B482-4563-AF6F-1B544FCF1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719" y="3921241"/>
            <a:ext cx="4854023" cy="27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5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9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6_TF12214701" id="{A4CB04E2-D25E-446E-9946-3788EEAFC8A2}" vid="{C717B0A5-1DBC-4918-B9D4-77A3C79A5D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{D1654141-CE18-497F-9C77-1AF72BCD2226}tf12214701_win32</Template>
  <TotalTime>0</TotalTime>
  <Words>111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Abadi</vt:lpstr>
      <vt:lpstr>Aharoni</vt:lpstr>
      <vt:lpstr>Calibri</vt:lpstr>
      <vt:lpstr>Goudy Old Style</vt:lpstr>
      <vt:lpstr>Wingdings 2</vt:lpstr>
      <vt:lpstr>SlateVTI</vt:lpstr>
      <vt:lpstr>Projet Garage</vt:lpstr>
      <vt:lpstr> </vt:lpstr>
      <vt:lpstr>Présentation PowerPoint</vt:lpstr>
      <vt:lpstr> Les difficultés rencontrées</vt:lpstr>
      <vt:lpstr>GANTT            PROJECT</vt:lpstr>
      <vt:lpstr>Logigramme</vt:lpstr>
      <vt:lpstr>Les fonctions Client / Techniciens Véhicules / Contrôle Technique</vt:lpstr>
      <vt:lpstr>Fonction « gerer »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Portfolio</dc:title>
  <dc:creator>Mohamed Kerraz</dc:creator>
  <cp:lastModifiedBy>Amandine bremont</cp:lastModifiedBy>
  <cp:revision>32</cp:revision>
  <dcterms:created xsi:type="dcterms:W3CDTF">2021-09-21T22:29:50Z</dcterms:created>
  <dcterms:modified xsi:type="dcterms:W3CDTF">2022-04-12T07:57:36Z</dcterms:modified>
</cp:coreProperties>
</file>