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4" r:id="rId3"/>
    <p:sldId id="268" r:id="rId4"/>
    <p:sldId id="271" r:id="rId5"/>
    <p:sldId id="265" r:id="rId6"/>
    <p:sldId id="277" r:id="rId7"/>
    <p:sldId id="279" r:id="rId8"/>
    <p:sldId id="280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4245C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E369ED-7387-4991-ACC3-462A09193407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FE2DEA-50D1-4FBC-833B-64DE3548015C}" type="datetime1">
              <a:rPr lang="fr-FR" smtClean="0"/>
              <a:t>09/04/2022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765520-6E07-4474-B65D-80EFEC7E1B73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547DE-0BAD-4ACE-8E73-676DE4F43F23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43C94-4C15-4991-988E-CC4F6021FC7C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2280F-B983-48D5-A990-D6F2506DE6D5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529EE-CB6A-49B8-8C34-F107491C4B66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D0FE2-C27F-4847-8837-780863AA8A72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1E9D0-1A91-439A-8299-279A09FBF35E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2C11BE-43AE-4864-8C21-E0CB621AF2ED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C20FF-A183-44CD-820E-C528520B0905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94AD0-F424-4FFB-98B8-BDBD0ED0D09C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905468-72BC-4E6B-87DB-9FC7B6201883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7AC6-29D6-4E4A-9E2D-506FA450F669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C01C1-A8A9-41B1-8349-D57B9704EBF0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C28B88-1705-406F-816B-66525F70D2FF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BB18EB-0F08-4D52-B1C1-2BBAC704D682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856E-E415-49E3-A77A-7948CF583C6E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D2BD9D-9B72-48E5-8E98-62EA1FDA6E9A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A7EF5840-517F-44F4-876E-57CDFE3D6418}" type="datetime1">
              <a:rPr lang="fr-FR" smtClean="0"/>
              <a:t>09/04/2022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rayon&#10;&#10;Description générée automatiquement">
            <a:extLst>
              <a:ext uri="{FF2B5EF4-FFF2-40B4-BE49-F238E27FC236}">
                <a16:creationId xmlns:a16="http://schemas.microsoft.com/office/drawing/2014/main" id="{73CB360F-1FD8-432D-A8F7-D22DB850B1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261" y="265674"/>
            <a:ext cx="12192000" cy="63266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51" y="1686187"/>
            <a:ext cx="6361602" cy="1742813"/>
          </a:xfrm>
        </p:spPr>
        <p:txBody>
          <a:bodyPr rtlCol="0">
            <a:normAutofit/>
          </a:bodyPr>
          <a:lstStyle/>
          <a:p>
            <a:pPr rtl="0"/>
            <a:r>
              <a:rPr lang="fr-FR" b="1" u="none" strike="noStrike" dirty="0"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Projet Site Gestion</a:t>
            </a:r>
            <a:br>
              <a:rPr lang="fr-FR" b="1" u="none" strike="noStrike" dirty="0">
                <a:solidFill>
                  <a:srgbClr val="FFFFFF"/>
                </a:solidFill>
                <a:effectLst/>
                <a:latin typeface="Abadi" panose="020B0604020202020204" pitchFamily="34" charset="0"/>
              </a:rPr>
            </a:br>
            <a:r>
              <a:rPr lang="fr-FR" b="1" u="none" strike="noStrike" dirty="0">
                <a:solidFill>
                  <a:srgbClr val="FFFFFF"/>
                </a:solidFill>
                <a:effectLst/>
                <a:latin typeface="Abadi" panose="020B0604020202020204" pitchFamily="34" charset="0"/>
              </a:rPr>
              <a:t>Matériel </a:t>
            </a:r>
            <a:endParaRPr lang="fr" dirty="0">
              <a:latin typeface="Abadi" panose="020B0604020202020204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EBB51EC-AED9-473F-BC57-000A5926010E}"/>
              </a:ext>
            </a:extLst>
          </p:cNvPr>
          <p:cNvSpPr txBox="1">
            <a:spLocks/>
          </p:cNvSpPr>
          <p:nvPr/>
        </p:nvSpPr>
        <p:spPr>
          <a:xfrm>
            <a:off x="1070823" y="4160939"/>
            <a:ext cx="4918916" cy="25838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500" b="1" dirty="0">
              <a:solidFill>
                <a:srgbClr val="FFFFFF"/>
              </a:solidFill>
              <a:effectLst/>
              <a:latin typeface="Abadi" panose="020B0604020202020204" pitchFamily="34" charset="0"/>
            </a:endParaRPr>
          </a:p>
          <a:p>
            <a:endParaRPr lang="fr-FR" sz="2500" b="1" dirty="0">
              <a:solidFill>
                <a:srgbClr val="FFFFFF"/>
              </a:solidFill>
              <a:effectLst/>
              <a:latin typeface="Abadi" panose="020B0604020202020204" pitchFamily="34" charset="0"/>
            </a:endParaRPr>
          </a:p>
          <a:p>
            <a:endParaRPr lang="fr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8F3D-4A87-49C1-94AD-451D0440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03" y="883237"/>
            <a:ext cx="5707899" cy="849311"/>
          </a:xfrm>
        </p:spPr>
        <p:txBody>
          <a:bodyPr/>
          <a:lstStyle/>
          <a:p>
            <a:r>
              <a:rPr lang="fr-FR" sz="4400" b="1" dirty="0">
                <a:latin typeface="Abadi" panose="020B0604020104020204" pitchFamily="34" charset="0"/>
              </a:rPr>
              <a:t>Trello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FB4C91-F2D4-4643-8754-FF3C66FAC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2551" y="2864235"/>
            <a:ext cx="5470601" cy="2169159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fr-FR" sz="2800" dirty="0">
                <a:latin typeface="Abadi" panose="020B0604020104020204" pitchFamily="34" charset="0"/>
              </a:rPr>
              <a:t>Organisation des tâches </a:t>
            </a:r>
          </a:p>
          <a:p>
            <a:pPr algn="l"/>
            <a:endParaRPr lang="fr-FR" sz="2800" dirty="0">
              <a:latin typeface="Abadi" panose="020B0604020104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fr-FR" sz="2800" dirty="0">
                <a:latin typeface="Abadi" panose="020B0604020104020204" pitchFamily="34" charset="0"/>
              </a:rPr>
              <a:t>Permet de mettre des deadlines</a:t>
            </a:r>
          </a:p>
          <a:p>
            <a:pPr marL="285750" indent="-285750" algn="l">
              <a:buFontTx/>
              <a:buChar char="-"/>
            </a:pPr>
            <a:endParaRPr lang="fr-FR" sz="2800" dirty="0">
              <a:latin typeface="Abadi" panose="020B0604020104020204" pitchFamily="34" charset="0"/>
            </a:endParaRPr>
          </a:p>
          <a:p>
            <a:pPr algn="l"/>
            <a:endParaRPr lang="fr-FR" sz="2800" dirty="0">
              <a:latin typeface="Abadi" panose="020B0604020104020204" pitchFamily="34" charset="0"/>
            </a:endParaRPr>
          </a:p>
        </p:txBody>
      </p:sp>
      <p:pic>
        <p:nvPicPr>
          <p:cNvPr id="5" name="Espace réservé pour une image 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E7E2D234-C3A0-4A0F-983B-BD408780CB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6096000" y="973138"/>
            <a:ext cx="5821363" cy="4911725"/>
          </a:xfrm>
        </p:spPr>
      </p:pic>
    </p:spTree>
    <p:extLst>
      <p:ext uri="{BB962C8B-B14F-4D97-AF65-F5344CB8AC3E}">
        <p14:creationId xmlns:p14="http://schemas.microsoft.com/office/powerpoint/2010/main" val="2346671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C5F65-809D-4D13-BF24-CC7EF49C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2"/>
            <a:ext cx="5707899" cy="753073"/>
          </a:xfrm>
        </p:spPr>
        <p:txBody>
          <a:bodyPr/>
          <a:lstStyle/>
          <a:p>
            <a:r>
              <a:rPr lang="fr-FR" sz="4400" b="1" dirty="0">
                <a:latin typeface="Abadi" panose="020B0604020104020204" pitchFamily="34" charset="0"/>
              </a:rPr>
              <a:t>Gestion de notre Trello</a:t>
            </a:r>
            <a:endParaRPr lang="fr-FR" sz="4400" b="1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D4155E18-5ED4-47E3-B733-BBBCE3D7F93A}"/>
              </a:ext>
            </a:extLst>
          </p:cNvPr>
          <p:cNvSpPr txBox="1">
            <a:spLocks/>
          </p:cNvSpPr>
          <p:nvPr/>
        </p:nvSpPr>
        <p:spPr>
          <a:xfrm>
            <a:off x="6768219" y="4004352"/>
            <a:ext cx="5707899" cy="7530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4200" dirty="0">
              <a:latin typeface="Abadi" panose="020B0604020104020204" pitchFamily="34" charset="0"/>
            </a:endParaRPr>
          </a:p>
          <a:p>
            <a:endParaRPr lang="fr-FR" sz="4200" dirty="0">
              <a:latin typeface="Abadi" panose="020B0604020104020204" pitchFamily="34" charset="0"/>
            </a:endParaRPr>
          </a:p>
          <a:p>
            <a:endParaRPr lang="fr-FR" sz="4200" dirty="0">
              <a:latin typeface="Abadi" panose="020B0604020104020204" pitchFamily="34" charset="0"/>
            </a:endParaRPr>
          </a:p>
          <a:p>
            <a:endParaRPr lang="fr-FR" sz="4200" dirty="0">
              <a:latin typeface="Abadi" panose="020B0604020104020204" pitchFamily="34" charset="0"/>
            </a:endParaRPr>
          </a:p>
          <a:p>
            <a:endParaRPr lang="fr-FR" sz="42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50D614F-80EF-4EA9-8B9C-364D9689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7" y="2067878"/>
            <a:ext cx="7020743" cy="4314410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740711-869C-450E-81E9-F0F68FC4F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45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C5F65-809D-4D13-BF24-CC7EF49C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3" y="172360"/>
            <a:ext cx="7502052" cy="1388474"/>
          </a:xfrm>
        </p:spPr>
        <p:txBody>
          <a:bodyPr/>
          <a:lstStyle/>
          <a:p>
            <a:br>
              <a:rPr lang="fr-FR" sz="4400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</a:br>
            <a:r>
              <a:rPr lang="fr-FR" sz="4400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Planifications des </a:t>
            </a:r>
            <a:br>
              <a:rPr lang="fr-FR" sz="4400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</a:br>
            <a:r>
              <a:rPr lang="fr-FR" sz="4400" b="1" i="0" u="none" strike="noStrike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rendez-vous</a:t>
            </a:r>
            <a:endParaRPr lang="fr-FR" sz="44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F6AAB4-6612-449B-A1DC-25876771E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5451" y="2047642"/>
            <a:ext cx="3953574" cy="3436882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fr-FR" sz="1500" dirty="0">
                <a:latin typeface="Abadi" panose="020B0604020104020204" pitchFamily="34" charset="0"/>
              </a:rPr>
              <a:t>Une heures tous les 3 à 2 jours.</a:t>
            </a:r>
          </a:p>
          <a:p>
            <a:pPr marL="285750" indent="-285750" algn="l">
              <a:buFontTx/>
              <a:buChar char="-"/>
            </a:pPr>
            <a:r>
              <a:rPr lang="fr-FR" sz="1500" dirty="0">
                <a:latin typeface="Abadi" panose="020B0604020104020204" pitchFamily="34" charset="0"/>
              </a:rPr>
              <a:t>Afin de faire le point et vérifier que les objectifs avances.</a:t>
            </a:r>
          </a:p>
          <a:p>
            <a:pPr marL="285750" indent="-285750" algn="l">
              <a:buFontTx/>
              <a:buChar char="-"/>
            </a:pPr>
            <a:r>
              <a:rPr lang="fr-FR" sz="1500" dirty="0">
                <a:latin typeface="Abadi" panose="020B0604020104020204" pitchFamily="34" charset="0"/>
              </a:rPr>
              <a:t>Voir quels sont les problèmes </a:t>
            </a:r>
            <a:br>
              <a:rPr lang="fr-FR" sz="1500" dirty="0">
                <a:latin typeface="Abadi" panose="020B0604020104020204" pitchFamily="34" charset="0"/>
              </a:rPr>
            </a:br>
            <a:r>
              <a:rPr lang="fr-FR" sz="1500" dirty="0">
                <a:latin typeface="Abadi" panose="020B0604020104020204" pitchFamily="34" charset="0"/>
              </a:rPr>
              <a:t>rencontres et les résoudre ensembles.</a:t>
            </a:r>
          </a:p>
          <a:p>
            <a:pPr marL="285750" indent="-285750" algn="l">
              <a:buFontTx/>
              <a:buChar char="-"/>
            </a:pPr>
            <a:endParaRPr lang="fr-FR" dirty="0">
              <a:latin typeface="Abadi" panose="020B0604020104020204" pitchFamily="34" charset="0"/>
            </a:endParaRPr>
          </a:p>
          <a:p>
            <a:pPr algn="l"/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DAE5CC51-C046-479B-8844-6B832FCDBE6F}"/>
              </a:ext>
            </a:extLst>
          </p:cNvPr>
          <p:cNvSpPr txBox="1">
            <a:spLocks/>
          </p:cNvSpPr>
          <p:nvPr/>
        </p:nvSpPr>
        <p:spPr>
          <a:xfrm>
            <a:off x="5185248" y="552450"/>
            <a:ext cx="7502052" cy="13095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fr-FR" sz="4400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</a:br>
            <a:r>
              <a:rPr lang="fr-FR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Objectifs des</a:t>
            </a:r>
          </a:p>
          <a:p>
            <a:r>
              <a:rPr lang="fr-FR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 rendez vous :</a:t>
            </a:r>
            <a:endParaRPr lang="fr-FR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30D80E2-8189-4C5A-90E8-9B192FAB3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68" y="4308975"/>
            <a:ext cx="1581378" cy="1438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677603-1386-4BE3-8CB1-1C51BCE9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170" y="1606692"/>
            <a:ext cx="3259257" cy="46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52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3D2E1-81A1-40DA-B5A6-D1AD799164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31796" y="134986"/>
            <a:ext cx="8153400" cy="2917031"/>
          </a:xfrm>
        </p:spPr>
        <p:txBody>
          <a:bodyPr>
            <a:normAutofit/>
          </a:bodyPr>
          <a:lstStyle/>
          <a:p>
            <a:r>
              <a:rPr lang="fr-FR" sz="7200" b="0" i="0" u="none" strike="noStrike" dirty="0">
                <a:solidFill>
                  <a:srgbClr val="FFBE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GANTT</a:t>
            </a:r>
            <a:r>
              <a:rPr lang="fr-FR" sz="7200" b="0" i="0" u="none" strike="noStrike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fr-FR" sz="7200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 sz="7200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         </a:t>
            </a:r>
            <a:r>
              <a:rPr lang="fr-FR" sz="7200" b="0" i="0" u="none" strike="noStrike" dirty="0">
                <a:solidFill>
                  <a:srgbClr val="99999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PROJECT</a:t>
            </a:r>
            <a:endParaRPr lang="fr-FR" sz="7200" dirty="0">
              <a:solidFill>
                <a:srgbClr val="000000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50AF6F-5E19-4F76-A204-E4EFF87D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74" y="668426"/>
            <a:ext cx="1850152" cy="18501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963684-14F1-4612-A9A6-EA6CE97EFC55}"/>
              </a:ext>
            </a:extLst>
          </p:cNvPr>
          <p:cNvSpPr/>
          <p:nvPr/>
        </p:nvSpPr>
        <p:spPr>
          <a:xfrm>
            <a:off x="534304" y="2961313"/>
            <a:ext cx="11140799" cy="1593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2BE328-5AF2-49C4-95B6-5178AFB052FF}"/>
              </a:ext>
            </a:extLst>
          </p:cNvPr>
          <p:cNvSpPr/>
          <p:nvPr/>
        </p:nvSpPr>
        <p:spPr>
          <a:xfrm>
            <a:off x="534303" y="6362567"/>
            <a:ext cx="11158206" cy="1404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8CA32-767D-407C-A636-372617D8BA63}"/>
              </a:ext>
            </a:extLst>
          </p:cNvPr>
          <p:cNvSpPr/>
          <p:nvPr/>
        </p:nvSpPr>
        <p:spPr>
          <a:xfrm rot="16200000">
            <a:off x="-1086627" y="4582244"/>
            <a:ext cx="3401253" cy="1593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D99F934-92FA-4D9A-8E08-D442D233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304" y="2961313"/>
            <a:ext cx="194205" cy="3480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E0B0E8A-1CDE-4832-A7BC-6081A0E7B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96" y="3134486"/>
            <a:ext cx="10804608" cy="32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4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3D2E1-81A1-40DA-B5A6-D1AD799164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1526" y="545169"/>
            <a:ext cx="4967288" cy="1345559"/>
          </a:xfrm>
        </p:spPr>
        <p:txBody>
          <a:bodyPr>
            <a:normAutofit fontScale="90000"/>
          </a:bodyPr>
          <a:lstStyle/>
          <a:p>
            <a:r>
              <a:rPr lang="fr-FR" sz="6600" b="1" dirty="0">
                <a:solidFill>
                  <a:schemeClr val="tx1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Maquette du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2C041F-C05A-4A32-B6DC-806E921A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57" y="189884"/>
            <a:ext cx="1698817" cy="16988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7996E39-CB5F-476A-86C8-399C6495F985}"/>
              </a:ext>
            </a:extLst>
          </p:cNvPr>
          <p:cNvSpPr txBox="1"/>
          <p:nvPr/>
        </p:nvSpPr>
        <p:spPr>
          <a:xfrm>
            <a:off x="9086161" y="834434"/>
            <a:ext cx="320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badi" panose="020B0604020104020204" pitchFamily="34" charset="0"/>
              </a:rPr>
              <a:t>Adobe XD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2476D5F-BC5D-4219-A695-57E2F1504081}"/>
              </a:ext>
            </a:extLst>
          </p:cNvPr>
          <p:cNvSpPr txBox="1">
            <a:spLocks/>
          </p:cNvSpPr>
          <p:nvPr/>
        </p:nvSpPr>
        <p:spPr>
          <a:xfrm>
            <a:off x="1852561" y="5731032"/>
            <a:ext cx="2684823" cy="5850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Page A</a:t>
            </a:r>
            <a:r>
              <a:rPr lang="fr-FR" sz="2800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c</a:t>
            </a:r>
            <a:r>
              <a:rPr lang="fr-FR" sz="2800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cueil</a:t>
            </a:r>
            <a:endParaRPr lang="fr-FR" sz="28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0612143-88BE-4F72-AE05-296F33A60327}"/>
              </a:ext>
            </a:extLst>
          </p:cNvPr>
          <p:cNvSpPr txBox="1">
            <a:spLocks/>
          </p:cNvSpPr>
          <p:nvPr/>
        </p:nvSpPr>
        <p:spPr>
          <a:xfrm>
            <a:off x="6999010" y="5627038"/>
            <a:ext cx="3490711" cy="10410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Page </a:t>
            </a:r>
          </a:p>
          <a:p>
            <a:endParaRPr lang="fr-FR" sz="1500" b="1" dirty="0">
              <a:solidFill>
                <a:srgbClr val="FFFFFF"/>
              </a:solidFill>
              <a:effectLst/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r>
              <a:rPr lang="fr-FR" sz="1600" b="1" dirty="0">
                <a:solidFill>
                  <a:srgbClr val="FFFFFF"/>
                </a:solidFill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Prof / Catégorie /Matériel/ Location</a:t>
            </a:r>
            <a:endParaRPr lang="fr-FR" sz="16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5BF4DF-F9EE-4E57-A0C5-B903E2AD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1" y="2269648"/>
            <a:ext cx="5833933" cy="32848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E38ED2F-818A-4EC3-A17D-533BC971F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69648"/>
            <a:ext cx="5854843" cy="32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15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660E36-CC95-4FCA-81D4-E59376C45525}"/>
              </a:ext>
            </a:extLst>
          </p:cNvPr>
          <p:cNvSpPr txBox="1"/>
          <p:nvPr/>
        </p:nvSpPr>
        <p:spPr>
          <a:xfrm>
            <a:off x="2913478" y="6398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Font typeface="Wingdings 2" charset="2"/>
              <a:buNone/>
            </a:pPr>
            <a:r>
              <a:rPr lang="fr-FR" sz="3600" b="1" dirty="0">
                <a:solidFill>
                  <a:srgbClr val="FFFFFF"/>
                </a:solidFill>
                <a:latin typeface="Abadi" panose="020B0604020104020204" pitchFamily="34" charset="0"/>
              </a:rPr>
              <a:t>Typographie</a:t>
            </a:r>
          </a:p>
          <a:p>
            <a:pPr marL="36900" indent="0" algn="ctr">
              <a:buFont typeface="Wingdings 2" charset="2"/>
              <a:buNone/>
            </a:pPr>
            <a:r>
              <a:rPr lang="fr-FR" sz="3600" b="1" dirty="0">
                <a:solidFill>
                  <a:srgbClr val="FFFFFF"/>
                </a:solidFill>
                <a:latin typeface="Abadi" panose="020B0604020104020204" pitchFamily="34" charset="0"/>
              </a:rPr>
              <a:t>&amp; couleur </a:t>
            </a:r>
            <a:endParaRPr lang="fr-FR" sz="3600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B44D50-D32A-42E1-86D9-951EE355FE4B}"/>
              </a:ext>
            </a:extLst>
          </p:cNvPr>
          <p:cNvSpPr txBox="1"/>
          <p:nvPr/>
        </p:nvSpPr>
        <p:spPr>
          <a:xfrm>
            <a:off x="1157191" y="2522621"/>
            <a:ext cx="3927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Font typeface="Wingdings 2" charset="2"/>
              <a:buNone/>
            </a:pPr>
            <a:r>
              <a:rPr lang="fr-FR" sz="2400" b="1" dirty="0">
                <a:solidFill>
                  <a:srgbClr val="FFFFFF"/>
                </a:solidFill>
                <a:latin typeface="Abadi" panose="020B0604020104020204" pitchFamily="34" charset="0"/>
              </a:rPr>
              <a:t>Couleur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67F2C0-996F-4B6B-9067-FCFB51B72C2C}"/>
              </a:ext>
            </a:extLst>
          </p:cNvPr>
          <p:cNvSpPr txBox="1"/>
          <p:nvPr/>
        </p:nvSpPr>
        <p:spPr>
          <a:xfrm>
            <a:off x="7107256" y="2524233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Font typeface="Wingdings 2" charset="2"/>
              <a:buNone/>
            </a:pPr>
            <a:r>
              <a:rPr lang="fr-FR" sz="2400" b="1" dirty="0">
                <a:solidFill>
                  <a:srgbClr val="FFFFFF"/>
                </a:solidFill>
                <a:latin typeface="Abadi" panose="020B0604020104020204" pitchFamily="34" charset="0"/>
              </a:rPr>
              <a:t>Typographie</a:t>
            </a:r>
            <a:endParaRPr lang="fr-FR" sz="2400" dirty="0"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A01FD8-6891-4108-9B78-80812C4B2C2A}"/>
              </a:ext>
            </a:extLst>
          </p:cNvPr>
          <p:cNvSpPr/>
          <p:nvPr/>
        </p:nvSpPr>
        <p:spPr>
          <a:xfrm>
            <a:off x="1420975" y="3591370"/>
            <a:ext cx="1384418" cy="17412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04990E-F923-4194-B7C9-DD1314AB9F8D}"/>
              </a:ext>
            </a:extLst>
          </p:cNvPr>
          <p:cNvSpPr/>
          <p:nvPr/>
        </p:nvSpPr>
        <p:spPr>
          <a:xfrm>
            <a:off x="3557453" y="3591370"/>
            <a:ext cx="1384418" cy="174120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000000"/>
              </a:highlight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92EDA40-63D5-40DE-80C7-F37487BAD51A}"/>
              </a:ext>
            </a:extLst>
          </p:cNvPr>
          <p:cNvSpPr txBox="1"/>
          <p:nvPr/>
        </p:nvSpPr>
        <p:spPr>
          <a:xfrm>
            <a:off x="3557453" y="5616494"/>
            <a:ext cx="1459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Font typeface="Wingdings 2" charset="2"/>
              <a:buNone/>
            </a:pPr>
            <a:r>
              <a:rPr lang="fr-FR" dirty="0">
                <a:latin typeface="Abadi" panose="020B0604020104020204" pitchFamily="34" charset="0"/>
              </a:rPr>
              <a:t>                            #606060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37A8701-327A-41E9-A0C3-56EB0E11330E}"/>
              </a:ext>
            </a:extLst>
          </p:cNvPr>
          <p:cNvSpPr txBox="1"/>
          <p:nvPr/>
        </p:nvSpPr>
        <p:spPr>
          <a:xfrm>
            <a:off x="1630489" y="5616494"/>
            <a:ext cx="1459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Font typeface="Wingdings 2" charset="2"/>
              <a:buNone/>
            </a:pPr>
            <a:r>
              <a:rPr lang="fr-FR" dirty="0">
                <a:latin typeface="Abadi" panose="020B0604020104020204" pitchFamily="34" charset="0"/>
              </a:rPr>
              <a:t>                            #ffffff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E5B760-F0D8-44AE-AEE8-42DDCBF0EDB8}"/>
              </a:ext>
            </a:extLst>
          </p:cNvPr>
          <p:cNvSpPr txBox="1"/>
          <p:nvPr/>
        </p:nvSpPr>
        <p:spPr>
          <a:xfrm>
            <a:off x="7503208" y="6045163"/>
            <a:ext cx="303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Font typeface="Wingdings 2" charset="2"/>
              <a:buNone/>
            </a:pPr>
            <a:r>
              <a:rPr lang="fr-FR" dirty="0">
                <a:latin typeface="Abadi" panose="020B0604020104020204" pitchFamily="34" charset="0"/>
              </a:rPr>
              <a:t> </a:t>
            </a:r>
            <a:r>
              <a:rPr lang="fr-FR" sz="1800" b="0" i="0" dirty="0">
                <a:solidFill>
                  <a:srgbClr val="E8EAED"/>
                </a:solidFill>
                <a:effectLst/>
                <a:latin typeface="Abadi" panose="020B0604020104020204" pitchFamily="34" charset="0"/>
              </a:rPr>
              <a:t>Segoe UI </a:t>
            </a:r>
            <a:r>
              <a:rPr lang="fr-FR" sz="1800" b="0" i="0" dirty="0" err="1">
                <a:solidFill>
                  <a:srgbClr val="E8EAED"/>
                </a:solidFill>
                <a:effectLst/>
                <a:latin typeface="Abadi" panose="020B0604020104020204" pitchFamily="34" charset="0"/>
              </a:rPr>
              <a:t>Blod</a:t>
            </a:r>
            <a:r>
              <a:rPr lang="fr-FR" dirty="0">
                <a:solidFill>
                  <a:srgbClr val="E8EAED"/>
                </a:solidFill>
                <a:latin typeface="Abadi" panose="020B0604020104020204" pitchFamily="34" charset="0"/>
              </a:rPr>
              <a:t>/Regular</a:t>
            </a:r>
            <a:endParaRPr lang="fr-FR" dirty="0">
              <a:latin typeface="Abadi" panose="020B0604020104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4CE64D-01DE-41AD-B6E3-E2788ED5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099" y="3324612"/>
            <a:ext cx="3030575" cy="25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17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660E36-CC95-4FCA-81D4-E59376C45525}"/>
              </a:ext>
            </a:extLst>
          </p:cNvPr>
          <p:cNvSpPr txBox="1"/>
          <p:nvPr/>
        </p:nvSpPr>
        <p:spPr>
          <a:xfrm>
            <a:off x="3047999" y="24464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Font typeface="Wingdings 2" charset="2"/>
              <a:buNone/>
            </a:pPr>
            <a:r>
              <a:rPr lang="fr-FR" sz="3600" b="1" dirty="0">
                <a:solidFill>
                  <a:srgbClr val="FFFFFF"/>
                </a:solidFill>
                <a:latin typeface="Abadi" panose="020B0604020104020204" pitchFamily="34" charset="0"/>
              </a:rPr>
              <a:t>Modèle conceptuel de données</a:t>
            </a:r>
            <a:endParaRPr lang="fr-FR" sz="3600" dirty="0">
              <a:latin typeface="Abadi" panose="020B06040201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19E8D5-75D7-48DF-BE1D-EEF26260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582998"/>
            <a:ext cx="7849695" cy="26197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4C41659-70F2-4C28-AE1C-6731738803B2}"/>
              </a:ext>
            </a:extLst>
          </p:cNvPr>
          <p:cNvSpPr txBox="1"/>
          <p:nvPr/>
        </p:nvSpPr>
        <p:spPr>
          <a:xfrm>
            <a:off x="3047999" y="43407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Font typeface="Wingdings 2" charset="2"/>
              <a:buNone/>
            </a:pPr>
            <a:r>
              <a:rPr lang="fr-FR" sz="3600" b="1" dirty="0">
                <a:solidFill>
                  <a:srgbClr val="FFFFFF"/>
                </a:solidFill>
                <a:latin typeface="Abadi" panose="020B0604020104020204" pitchFamily="34" charset="0"/>
              </a:rPr>
              <a:t>MLDR</a:t>
            </a:r>
            <a:endParaRPr lang="fr-FR" sz="3600" dirty="0">
              <a:latin typeface="Abadi" panose="020B0604020104020204" pitchFamily="34" charset="0"/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694FBE-2EEA-4B4F-BA19-724A2E60D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87" y="4987093"/>
            <a:ext cx="3459625" cy="18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4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6_TF12214701" id="{A4CB04E2-D25E-446E-9946-3788EEAFC8A2}" vid="{C717B0A5-1DBC-4918-B9D4-77A3C79A5D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{D1654141-CE18-497F-9C77-1AF72BCD2226}tf12214701_win32</Template>
  <TotalTime>0</TotalTime>
  <Words>104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Abadi</vt:lpstr>
      <vt:lpstr>Aharoni</vt:lpstr>
      <vt:lpstr>Calibri</vt:lpstr>
      <vt:lpstr>Goudy Old Style</vt:lpstr>
      <vt:lpstr>Wingdings 2</vt:lpstr>
      <vt:lpstr>SlateVTI</vt:lpstr>
      <vt:lpstr>Projet Site Gestion Matériel </vt:lpstr>
      <vt:lpstr>Trello</vt:lpstr>
      <vt:lpstr>Gestion de notre Trello</vt:lpstr>
      <vt:lpstr> Planifications des  rendez-vous</vt:lpstr>
      <vt:lpstr>GANTT            PROJECT</vt:lpstr>
      <vt:lpstr>Maquette du site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Portfolio</dc:title>
  <dc:creator>Mohamed Kerraz</dc:creator>
  <cp:lastModifiedBy>Amandine bremont</cp:lastModifiedBy>
  <cp:revision>26</cp:revision>
  <dcterms:created xsi:type="dcterms:W3CDTF">2021-09-21T22:29:50Z</dcterms:created>
  <dcterms:modified xsi:type="dcterms:W3CDTF">2022-04-09T19:21:43Z</dcterms:modified>
</cp:coreProperties>
</file>