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58" r:id="rId3"/>
    <p:sldId id="260" r:id="rId4"/>
    <p:sldId id="288" r:id="rId5"/>
    <p:sldId id="287" r:id="rId6"/>
    <p:sldId id="286" r:id="rId7"/>
    <p:sldId id="261" r:id="rId8"/>
    <p:sldId id="294" r:id="rId9"/>
    <p:sldId id="264" r:id="rId10"/>
    <p:sldId id="295" r:id="rId11"/>
    <p:sldId id="291" r:id="rId12"/>
    <p:sldId id="266" r:id="rId13"/>
    <p:sldId id="285" r:id="rId14"/>
  </p:sldIdLst>
  <p:sldSz cx="9144000" cy="5143500" type="screen16x9"/>
  <p:notesSz cx="6858000" cy="9144000"/>
  <p:embeddedFontLst>
    <p:embeddedFont>
      <p:font typeface="Anaheim" panose="020B0604020202020204" charset="0"/>
      <p:regular r:id="rId16"/>
    </p:embeddedFont>
    <p:embeddedFont>
      <p:font typeface="Bebas Neue" panose="020B0606020202050201" pitchFamily="34" charset="0"/>
      <p:regular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C274CA-300C-4C87-B140-D6649801BAB4}">
  <a:tblStyle styleId="{0EC274CA-300C-4C87-B140-D6649801BA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53" autoAdjust="0"/>
  </p:normalViewPr>
  <p:slideViewPr>
    <p:cSldViewPr snapToGrid="0" snapToObjects="1">
      <p:cViewPr varScale="1">
        <p:scale>
          <a:sx n="104" d="100"/>
          <a:sy n="104" d="100"/>
        </p:scale>
        <p:origin x="16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e0c199426f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e0c199426f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e0c8a2268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e0c8a2268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e0dedb1667_0_10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e0dedb1667_0_10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e0dedb1667_0_10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e0dedb1667_0_10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68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e0dedb1667_0_10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e0dedb1667_0_10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9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e0dedb1667_0_10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e0dedb1667_0_10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210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e0c19941c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e0c19941c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e0dedb1667_0_10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e0dedb1667_0_10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e0dedb1667_0_10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e0dedb1667_0_10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65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es"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18900044"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79700" y="1413550"/>
            <a:ext cx="5784600" cy="212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Raleway"/>
                <a:ea typeface="Raleway"/>
                <a:cs typeface="Raleway"/>
                <a:sym typeface="Ralew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7550" y="38741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800000">
            <a:off x="963626" y="-2321949"/>
            <a:ext cx="3279600" cy="32796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a:off x="7552875" y="16900"/>
            <a:ext cx="561450" cy="1320050"/>
            <a:chOff x="1968125" y="4153700"/>
            <a:chExt cx="561450" cy="1320050"/>
          </a:xfrm>
        </p:grpSpPr>
        <p:sp>
          <p:nvSpPr>
            <p:cNvPr id="14" name="Google Shape;14;p2"/>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541250" y="3326375"/>
            <a:ext cx="1282200" cy="12822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rot="5400000">
            <a:off x="2005175" y="3834750"/>
            <a:ext cx="561450" cy="1320050"/>
            <a:chOff x="1968125" y="4153700"/>
            <a:chExt cx="561450" cy="1320050"/>
          </a:xfrm>
        </p:grpSpPr>
        <p:sp>
          <p:nvSpPr>
            <p:cNvPr id="48" name="Google Shape;48;p2"/>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8099331" scaled="0"/>
        </a:gradFill>
        <a:effectLst/>
      </p:bgPr>
    </p:bg>
    <p:spTree>
      <p:nvGrpSpPr>
        <p:cNvPr id="1" name="Shape 1148"/>
        <p:cNvGrpSpPr/>
        <p:nvPr/>
      </p:nvGrpSpPr>
      <p:grpSpPr>
        <a:xfrm>
          <a:off x="0" y="0"/>
          <a:ext cx="0" cy="0"/>
          <a:chOff x="0" y="0"/>
          <a:chExt cx="0" cy="0"/>
        </a:xfrm>
      </p:grpSpPr>
      <p:sp>
        <p:nvSpPr>
          <p:cNvPr id="1149" name="Google Shape;1149;p29"/>
          <p:cNvSpPr/>
          <p:nvPr/>
        </p:nvSpPr>
        <p:spPr>
          <a:xfrm>
            <a:off x="-724800" y="-1188625"/>
            <a:ext cx="2127900" cy="21279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a:off x="2446050" y="4608575"/>
            <a:ext cx="4524600" cy="45246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3"/>
          <p:cNvSpPr txBox="1">
            <a:spLocks noGrp="1"/>
          </p:cNvSpPr>
          <p:nvPr>
            <p:ph type="title"/>
          </p:nvPr>
        </p:nvSpPr>
        <p:spPr>
          <a:xfrm>
            <a:off x="4068000" y="1695450"/>
            <a:ext cx="4099800" cy="152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2" name="Google Shape;82;p3"/>
          <p:cNvSpPr txBox="1">
            <a:spLocks noGrp="1"/>
          </p:cNvSpPr>
          <p:nvPr>
            <p:ph type="title" idx="2" hasCustomPrompt="1"/>
          </p:nvPr>
        </p:nvSpPr>
        <p:spPr>
          <a:xfrm>
            <a:off x="1553400" y="1865376"/>
            <a:ext cx="1593600" cy="141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3" name="Google Shape;83;p3"/>
          <p:cNvSpPr txBox="1">
            <a:spLocks noGrp="1"/>
          </p:cNvSpPr>
          <p:nvPr>
            <p:ph type="subTitle" idx="1"/>
          </p:nvPr>
        </p:nvSpPr>
        <p:spPr>
          <a:xfrm>
            <a:off x="4068000" y="3208375"/>
            <a:ext cx="40998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3"/>
          <p:cNvSpPr/>
          <p:nvPr/>
        </p:nvSpPr>
        <p:spPr>
          <a:xfrm rot="2114048">
            <a:off x="6021621" y="-4177893"/>
            <a:ext cx="5792841" cy="5793187"/>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2114170">
            <a:off x="2064472" y="4363955"/>
            <a:ext cx="3691321" cy="3691494"/>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3"/>
          <p:cNvGrpSpPr/>
          <p:nvPr/>
        </p:nvGrpSpPr>
        <p:grpSpPr>
          <a:xfrm rot="5400000">
            <a:off x="917125" y="46175"/>
            <a:ext cx="561450" cy="1320050"/>
            <a:chOff x="1968125" y="4153700"/>
            <a:chExt cx="561450" cy="1320050"/>
          </a:xfrm>
        </p:grpSpPr>
        <p:sp>
          <p:nvSpPr>
            <p:cNvPr id="87" name="Google Shape;87;p3"/>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2"/>
            </a:gs>
            <a:gs pos="100000">
              <a:schemeClr val="lt2"/>
            </a:gs>
          </a:gsLst>
          <a:lin ang="18900044" scaled="0"/>
        </a:gradFill>
        <a:effectLst/>
      </p:bgPr>
    </p:bg>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720000" y="539500"/>
            <a:ext cx="7704000" cy="64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5"/>
          <p:cNvSpPr txBox="1">
            <a:spLocks noGrp="1"/>
          </p:cNvSpPr>
          <p:nvPr>
            <p:ph type="title" idx="2"/>
          </p:nvPr>
        </p:nvSpPr>
        <p:spPr>
          <a:xfrm>
            <a:off x="1596700" y="389727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5"/>
          <p:cNvSpPr txBox="1">
            <a:spLocks noGrp="1"/>
          </p:cNvSpPr>
          <p:nvPr>
            <p:ph type="title" idx="3"/>
          </p:nvPr>
        </p:nvSpPr>
        <p:spPr>
          <a:xfrm>
            <a:off x="4804747" y="389727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5"/>
          <p:cNvSpPr txBox="1">
            <a:spLocks noGrp="1"/>
          </p:cNvSpPr>
          <p:nvPr>
            <p:ph type="subTitle" idx="1"/>
          </p:nvPr>
        </p:nvSpPr>
        <p:spPr>
          <a:xfrm>
            <a:off x="4923249" y="3083624"/>
            <a:ext cx="2505600" cy="8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 name="Google Shape;128;p5"/>
          <p:cNvSpPr txBox="1">
            <a:spLocks noGrp="1"/>
          </p:cNvSpPr>
          <p:nvPr>
            <p:ph type="subTitle" idx="4"/>
          </p:nvPr>
        </p:nvSpPr>
        <p:spPr>
          <a:xfrm>
            <a:off x="1715375" y="3083624"/>
            <a:ext cx="2505600" cy="8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9" name="Google Shape;129;p5"/>
          <p:cNvSpPr txBox="1">
            <a:spLocks noGrp="1"/>
          </p:cNvSpPr>
          <p:nvPr>
            <p:ph type="title" idx="5" hasCustomPrompt="1"/>
          </p:nvPr>
        </p:nvSpPr>
        <p:spPr>
          <a:xfrm>
            <a:off x="2147675" y="1722025"/>
            <a:ext cx="1641000" cy="111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130" name="Google Shape;130;p5"/>
          <p:cNvSpPr txBox="1">
            <a:spLocks noGrp="1"/>
          </p:cNvSpPr>
          <p:nvPr>
            <p:ph type="title" idx="6" hasCustomPrompt="1"/>
          </p:nvPr>
        </p:nvSpPr>
        <p:spPr>
          <a:xfrm>
            <a:off x="5355552" y="1718700"/>
            <a:ext cx="1641000" cy="111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131" name="Google Shape;131;p5"/>
          <p:cNvSpPr/>
          <p:nvPr/>
        </p:nvSpPr>
        <p:spPr>
          <a:xfrm rot="-900520">
            <a:off x="-3352652" y="893456"/>
            <a:ext cx="4514505" cy="4514505"/>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900520">
            <a:off x="7435448" y="-2996419"/>
            <a:ext cx="4514505" cy="4514505"/>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5"/>
          <p:cNvGrpSpPr/>
          <p:nvPr/>
        </p:nvGrpSpPr>
        <p:grpSpPr>
          <a:xfrm>
            <a:off x="8131125" y="3516700"/>
            <a:ext cx="561450" cy="1320050"/>
            <a:chOff x="1968125" y="4153700"/>
            <a:chExt cx="561450" cy="1320050"/>
          </a:xfrm>
        </p:grpSpPr>
        <p:sp>
          <p:nvSpPr>
            <p:cNvPr id="134" name="Google Shape;134;p5"/>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2"/>
            </a:gs>
            <a:gs pos="100000">
              <a:schemeClr val="lt2"/>
            </a:gs>
          </a:gsLst>
          <a:lin ang="18900044" scaled="0"/>
        </a:gradFill>
        <a:effectLst/>
      </p:bgPr>
    </p:bg>
    <p:spTree>
      <p:nvGrpSpPr>
        <p:cNvPr id="1" name="Shape 461"/>
        <p:cNvGrpSpPr/>
        <p:nvPr/>
      </p:nvGrpSpPr>
      <p:grpSpPr>
        <a:xfrm>
          <a:off x="0" y="0"/>
          <a:ext cx="0" cy="0"/>
          <a:chOff x="0" y="0"/>
          <a:chExt cx="0" cy="0"/>
        </a:xfrm>
      </p:grpSpPr>
      <p:sp>
        <p:nvSpPr>
          <p:cNvPr id="462" name="Google Shape;462;p14"/>
          <p:cNvSpPr txBox="1">
            <a:spLocks noGrp="1"/>
          </p:cNvSpPr>
          <p:nvPr>
            <p:ph type="title"/>
          </p:nvPr>
        </p:nvSpPr>
        <p:spPr>
          <a:xfrm>
            <a:off x="2123100" y="532925"/>
            <a:ext cx="4897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3" name="Google Shape;463;p14"/>
          <p:cNvSpPr txBox="1">
            <a:spLocks noGrp="1"/>
          </p:cNvSpPr>
          <p:nvPr>
            <p:ph type="title" idx="2"/>
          </p:nvPr>
        </p:nvSpPr>
        <p:spPr>
          <a:xfrm>
            <a:off x="720000" y="20638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4" name="Google Shape;464;p14"/>
          <p:cNvSpPr txBox="1">
            <a:spLocks noGrp="1"/>
          </p:cNvSpPr>
          <p:nvPr>
            <p:ph type="subTitle" idx="1"/>
          </p:nvPr>
        </p:nvSpPr>
        <p:spPr>
          <a:xfrm>
            <a:off x="720000" y="24979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5" name="Google Shape;465;p14"/>
          <p:cNvSpPr txBox="1">
            <a:spLocks noGrp="1"/>
          </p:cNvSpPr>
          <p:nvPr>
            <p:ph type="title" idx="3"/>
          </p:nvPr>
        </p:nvSpPr>
        <p:spPr>
          <a:xfrm>
            <a:off x="3388876" y="20638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6" name="Google Shape;466;p14"/>
          <p:cNvSpPr txBox="1">
            <a:spLocks noGrp="1"/>
          </p:cNvSpPr>
          <p:nvPr>
            <p:ph type="subTitle" idx="4"/>
          </p:nvPr>
        </p:nvSpPr>
        <p:spPr>
          <a:xfrm>
            <a:off x="3388876" y="24979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7" name="Google Shape;467;p14"/>
          <p:cNvSpPr txBox="1">
            <a:spLocks noGrp="1"/>
          </p:cNvSpPr>
          <p:nvPr>
            <p:ph type="title" idx="5"/>
          </p:nvPr>
        </p:nvSpPr>
        <p:spPr>
          <a:xfrm>
            <a:off x="720000" y="36896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8" name="Google Shape;468;p14"/>
          <p:cNvSpPr txBox="1">
            <a:spLocks noGrp="1"/>
          </p:cNvSpPr>
          <p:nvPr>
            <p:ph type="subTitle" idx="6"/>
          </p:nvPr>
        </p:nvSpPr>
        <p:spPr>
          <a:xfrm>
            <a:off x="720000" y="41237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9" name="Google Shape;469;p14"/>
          <p:cNvSpPr txBox="1">
            <a:spLocks noGrp="1"/>
          </p:cNvSpPr>
          <p:nvPr>
            <p:ph type="title" idx="7"/>
          </p:nvPr>
        </p:nvSpPr>
        <p:spPr>
          <a:xfrm>
            <a:off x="3388876" y="36896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0" name="Google Shape;470;p14"/>
          <p:cNvSpPr txBox="1">
            <a:spLocks noGrp="1"/>
          </p:cNvSpPr>
          <p:nvPr>
            <p:ph type="subTitle" idx="8"/>
          </p:nvPr>
        </p:nvSpPr>
        <p:spPr>
          <a:xfrm>
            <a:off x="3388876" y="41237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1" name="Google Shape;471;p14"/>
          <p:cNvSpPr txBox="1">
            <a:spLocks noGrp="1"/>
          </p:cNvSpPr>
          <p:nvPr>
            <p:ph type="title" idx="9"/>
          </p:nvPr>
        </p:nvSpPr>
        <p:spPr>
          <a:xfrm>
            <a:off x="6057760" y="20638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2" name="Google Shape;472;p14"/>
          <p:cNvSpPr txBox="1">
            <a:spLocks noGrp="1"/>
          </p:cNvSpPr>
          <p:nvPr>
            <p:ph type="subTitle" idx="13"/>
          </p:nvPr>
        </p:nvSpPr>
        <p:spPr>
          <a:xfrm>
            <a:off x="6057760" y="24979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3" name="Google Shape;473;p14"/>
          <p:cNvSpPr txBox="1">
            <a:spLocks noGrp="1"/>
          </p:cNvSpPr>
          <p:nvPr>
            <p:ph type="title" idx="14"/>
          </p:nvPr>
        </p:nvSpPr>
        <p:spPr>
          <a:xfrm>
            <a:off x="6057760" y="3689650"/>
            <a:ext cx="2409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4" name="Google Shape;474;p14"/>
          <p:cNvSpPr txBox="1">
            <a:spLocks noGrp="1"/>
          </p:cNvSpPr>
          <p:nvPr>
            <p:ph type="subTitle" idx="15"/>
          </p:nvPr>
        </p:nvSpPr>
        <p:spPr>
          <a:xfrm>
            <a:off x="6057760" y="4123775"/>
            <a:ext cx="2409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5" name="Google Shape;475;p14"/>
          <p:cNvSpPr txBox="1">
            <a:spLocks noGrp="1"/>
          </p:cNvSpPr>
          <p:nvPr>
            <p:ph type="title" idx="16" hasCustomPrompt="1"/>
          </p:nvPr>
        </p:nvSpPr>
        <p:spPr>
          <a:xfrm>
            <a:off x="1228800" y="13516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6" name="Google Shape;476;p14"/>
          <p:cNvSpPr txBox="1">
            <a:spLocks noGrp="1"/>
          </p:cNvSpPr>
          <p:nvPr>
            <p:ph type="title" idx="17" hasCustomPrompt="1"/>
          </p:nvPr>
        </p:nvSpPr>
        <p:spPr>
          <a:xfrm>
            <a:off x="3876000" y="13516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7" name="Google Shape;477;p14"/>
          <p:cNvSpPr txBox="1">
            <a:spLocks noGrp="1"/>
          </p:cNvSpPr>
          <p:nvPr>
            <p:ph type="title" idx="18" hasCustomPrompt="1"/>
          </p:nvPr>
        </p:nvSpPr>
        <p:spPr>
          <a:xfrm>
            <a:off x="6566550" y="13516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8" name="Google Shape;478;p14"/>
          <p:cNvSpPr txBox="1">
            <a:spLocks noGrp="1"/>
          </p:cNvSpPr>
          <p:nvPr>
            <p:ph type="title" idx="19" hasCustomPrompt="1"/>
          </p:nvPr>
        </p:nvSpPr>
        <p:spPr>
          <a:xfrm>
            <a:off x="1228800" y="29774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9" name="Google Shape;479;p14"/>
          <p:cNvSpPr txBox="1">
            <a:spLocks noGrp="1"/>
          </p:cNvSpPr>
          <p:nvPr>
            <p:ph type="title" idx="20" hasCustomPrompt="1"/>
          </p:nvPr>
        </p:nvSpPr>
        <p:spPr>
          <a:xfrm>
            <a:off x="3876000" y="29774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80" name="Google Shape;480;p14"/>
          <p:cNvSpPr txBox="1">
            <a:spLocks noGrp="1"/>
          </p:cNvSpPr>
          <p:nvPr>
            <p:ph type="title" idx="21" hasCustomPrompt="1"/>
          </p:nvPr>
        </p:nvSpPr>
        <p:spPr>
          <a:xfrm>
            <a:off x="6566550" y="2977463"/>
            <a:ext cx="1392000" cy="8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81" name="Google Shape;481;p14"/>
          <p:cNvSpPr/>
          <p:nvPr/>
        </p:nvSpPr>
        <p:spPr>
          <a:xfrm rot="10800000">
            <a:off x="6547150" y="-2118825"/>
            <a:ext cx="3249000" cy="3249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14"/>
          <p:cNvGrpSpPr/>
          <p:nvPr/>
        </p:nvGrpSpPr>
        <p:grpSpPr>
          <a:xfrm rot="5400000">
            <a:off x="813175" y="136750"/>
            <a:ext cx="561450" cy="1320050"/>
            <a:chOff x="1968125" y="4153700"/>
            <a:chExt cx="561450" cy="1320050"/>
          </a:xfrm>
        </p:grpSpPr>
        <p:sp>
          <p:nvSpPr>
            <p:cNvPr id="483" name="Google Shape;483;p14"/>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4"/>
          <p:cNvSpPr/>
          <p:nvPr/>
        </p:nvSpPr>
        <p:spPr>
          <a:xfrm rot="10800000">
            <a:off x="-1862275" y="2608775"/>
            <a:ext cx="2332800" cy="23328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21"/>
        <p:cNvGrpSpPr/>
        <p:nvPr/>
      </p:nvGrpSpPr>
      <p:grpSpPr>
        <a:xfrm>
          <a:off x="0" y="0"/>
          <a:ext cx="0" cy="0"/>
          <a:chOff x="0" y="0"/>
          <a:chExt cx="0" cy="0"/>
        </a:xfrm>
      </p:grpSpPr>
      <p:sp>
        <p:nvSpPr>
          <p:cNvPr id="522" name="Google Shape;522;p16"/>
          <p:cNvSpPr txBox="1">
            <a:spLocks noGrp="1"/>
          </p:cNvSpPr>
          <p:nvPr>
            <p:ph type="title"/>
          </p:nvPr>
        </p:nvSpPr>
        <p:spPr>
          <a:xfrm>
            <a:off x="1226400" y="3100288"/>
            <a:ext cx="43602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23" name="Google Shape;523;p16"/>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524" name="Google Shape;524;p16"/>
          <p:cNvSpPr/>
          <p:nvPr/>
        </p:nvSpPr>
        <p:spPr>
          <a:xfrm rot="-900402">
            <a:off x="6230153" y="2864990"/>
            <a:ext cx="5309891" cy="530989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6"/>
          <p:cNvSpPr/>
          <p:nvPr/>
        </p:nvSpPr>
        <p:spPr>
          <a:xfrm rot="-900402">
            <a:off x="-3428197" y="-4107310"/>
            <a:ext cx="5309891" cy="530989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16"/>
          <p:cNvGrpSpPr/>
          <p:nvPr/>
        </p:nvGrpSpPr>
        <p:grpSpPr>
          <a:xfrm rot="5400000">
            <a:off x="764748" y="3856276"/>
            <a:ext cx="561450" cy="1320050"/>
            <a:chOff x="1968125" y="4153700"/>
            <a:chExt cx="561450" cy="1320050"/>
          </a:xfrm>
        </p:grpSpPr>
        <p:sp>
          <p:nvSpPr>
            <p:cNvPr id="527" name="Google Shape;527;p16"/>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6"/>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6"/>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16"/>
          <p:cNvGrpSpPr/>
          <p:nvPr/>
        </p:nvGrpSpPr>
        <p:grpSpPr>
          <a:xfrm rot="5400000">
            <a:off x="7908475" y="0"/>
            <a:ext cx="561450" cy="1320050"/>
            <a:chOff x="1968125" y="4153700"/>
            <a:chExt cx="561450" cy="1320050"/>
          </a:xfrm>
        </p:grpSpPr>
        <p:sp>
          <p:nvSpPr>
            <p:cNvPr id="560" name="Google Shape;560;p16"/>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gradFill>
          <a:gsLst>
            <a:gs pos="0">
              <a:schemeClr val="dk2"/>
            </a:gs>
            <a:gs pos="100000">
              <a:schemeClr val="lt2"/>
            </a:gs>
          </a:gsLst>
          <a:lin ang="13500032" scaled="0"/>
        </a:gradFill>
        <a:effectLst/>
      </p:bgPr>
    </p:bg>
    <p:spTree>
      <p:nvGrpSpPr>
        <p:cNvPr id="1" name="Shape 785"/>
        <p:cNvGrpSpPr/>
        <p:nvPr/>
      </p:nvGrpSpPr>
      <p:grpSpPr>
        <a:xfrm>
          <a:off x="0" y="0"/>
          <a:ext cx="0" cy="0"/>
          <a:chOff x="0" y="0"/>
          <a:chExt cx="0" cy="0"/>
        </a:xfrm>
      </p:grpSpPr>
      <p:sp>
        <p:nvSpPr>
          <p:cNvPr id="786" name="Google Shape;786;p22"/>
          <p:cNvSpPr txBox="1">
            <a:spLocks noGrp="1"/>
          </p:cNvSpPr>
          <p:nvPr>
            <p:ph type="title"/>
          </p:nvPr>
        </p:nvSpPr>
        <p:spPr>
          <a:xfrm>
            <a:off x="720000" y="539500"/>
            <a:ext cx="7704000" cy="6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7" name="Google Shape;787;p22"/>
          <p:cNvSpPr txBox="1">
            <a:spLocks noGrp="1"/>
          </p:cNvSpPr>
          <p:nvPr>
            <p:ph type="title" idx="2"/>
          </p:nvPr>
        </p:nvSpPr>
        <p:spPr>
          <a:xfrm>
            <a:off x="937700" y="3318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8" name="Google Shape;788;p22"/>
          <p:cNvSpPr txBox="1">
            <a:spLocks noGrp="1"/>
          </p:cNvSpPr>
          <p:nvPr>
            <p:ph type="subTitle" idx="1"/>
          </p:nvPr>
        </p:nvSpPr>
        <p:spPr>
          <a:xfrm>
            <a:off x="937700" y="363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9" name="Google Shape;789;p22"/>
          <p:cNvSpPr txBox="1">
            <a:spLocks noGrp="1"/>
          </p:cNvSpPr>
          <p:nvPr>
            <p:ph type="title" idx="3"/>
          </p:nvPr>
        </p:nvSpPr>
        <p:spPr>
          <a:xfrm>
            <a:off x="3484419" y="3318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90" name="Google Shape;790;p22"/>
          <p:cNvSpPr txBox="1">
            <a:spLocks noGrp="1"/>
          </p:cNvSpPr>
          <p:nvPr>
            <p:ph type="subTitle" idx="4"/>
          </p:nvPr>
        </p:nvSpPr>
        <p:spPr>
          <a:xfrm>
            <a:off x="3484421" y="363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1" name="Google Shape;791;p22"/>
          <p:cNvSpPr txBox="1">
            <a:spLocks noGrp="1"/>
          </p:cNvSpPr>
          <p:nvPr>
            <p:ph type="title" idx="5"/>
          </p:nvPr>
        </p:nvSpPr>
        <p:spPr>
          <a:xfrm>
            <a:off x="6031146" y="3318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92" name="Google Shape;792;p22"/>
          <p:cNvSpPr txBox="1">
            <a:spLocks noGrp="1"/>
          </p:cNvSpPr>
          <p:nvPr>
            <p:ph type="subTitle" idx="6"/>
          </p:nvPr>
        </p:nvSpPr>
        <p:spPr>
          <a:xfrm>
            <a:off x="6031149" y="363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93" name="Google Shape;793;p22"/>
          <p:cNvGrpSpPr/>
          <p:nvPr/>
        </p:nvGrpSpPr>
        <p:grpSpPr>
          <a:xfrm rot="-5400000">
            <a:off x="307525" y="-182425"/>
            <a:ext cx="561450" cy="1320050"/>
            <a:chOff x="1968125" y="4153700"/>
            <a:chExt cx="561450" cy="1320050"/>
          </a:xfrm>
        </p:grpSpPr>
        <p:sp>
          <p:nvSpPr>
            <p:cNvPr id="794" name="Google Shape;794;p22"/>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2"/>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2"/>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2"/>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2"/>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2"/>
          <p:cNvGrpSpPr/>
          <p:nvPr/>
        </p:nvGrpSpPr>
        <p:grpSpPr>
          <a:xfrm rot="-5400000">
            <a:off x="8345950" y="4326000"/>
            <a:ext cx="561450" cy="1320050"/>
            <a:chOff x="1968125" y="4153700"/>
            <a:chExt cx="561450" cy="1320050"/>
          </a:xfrm>
        </p:grpSpPr>
        <p:sp>
          <p:nvSpPr>
            <p:cNvPr id="827" name="Google Shape;827;p22"/>
            <p:cNvSpPr/>
            <p:nvPr/>
          </p:nvSpPr>
          <p:spPr>
            <a:xfrm>
              <a:off x="1968125" y="5418375"/>
              <a:ext cx="55350" cy="55375"/>
            </a:xfrm>
            <a:custGeom>
              <a:avLst/>
              <a:gdLst/>
              <a:ahLst/>
              <a:cxnLst/>
              <a:rect l="l" t="t" r="r" b="b"/>
              <a:pathLst>
                <a:path w="2214" h="2215" extrusionOk="0">
                  <a:moveTo>
                    <a:pt x="1108" y="1"/>
                  </a:moveTo>
                  <a:cubicBezTo>
                    <a:pt x="500" y="1"/>
                    <a:pt x="0" y="501"/>
                    <a:pt x="0" y="1109"/>
                  </a:cubicBezTo>
                  <a:cubicBezTo>
                    <a:pt x="0" y="1715"/>
                    <a:pt x="500" y="2214"/>
                    <a:pt x="1108" y="2214"/>
                  </a:cubicBezTo>
                  <a:cubicBezTo>
                    <a:pt x="1714" y="2214"/>
                    <a:pt x="2213" y="1715"/>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1968125" y="5245225"/>
              <a:ext cx="55350" cy="55375"/>
            </a:xfrm>
            <a:custGeom>
              <a:avLst/>
              <a:gdLst/>
              <a:ahLst/>
              <a:cxnLst/>
              <a:rect l="l" t="t" r="r" b="b"/>
              <a:pathLst>
                <a:path w="2214" h="2215" extrusionOk="0">
                  <a:moveTo>
                    <a:pt x="1108" y="1"/>
                  </a:moveTo>
                  <a:cubicBezTo>
                    <a:pt x="500" y="1"/>
                    <a:pt x="0" y="501"/>
                    <a:pt x="0" y="1109"/>
                  </a:cubicBezTo>
                  <a:cubicBezTo>
                    <a:pt x="0" y="1714"/>
                    <a:pt x="500" y="2214"/>
                    <a:pt x="1108" y="2214"/>
                  </a:cubicBezTo>
                  <a:cubicBezTo>
                    <a:pt x="1714" y="2214"/>
                    <a:pt x="2213" y="1714"/>
                    <a:pt x="2213" y="1109"/>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a:off x="2126975" y="5418375"/>
              <a:ext cx="55375" cy="55375"/>
            </a:xfrm>
            <a:custGeom>
              <a:avLst/>
              <a:gdLst/>
              <a:ahLst/>
              <a:cxnLst/>
              <a:rect l="l" t="t" r="r" b="b"/>
              <a:pathLst>
                <a:path w="2215" h="2215" extrusionOk="0">
                  <a:moveTo>
                    <a:pt x="1109" y="1"/>
                  </a:moveTo>
                  <a:cubicBezTo>
                    <a:pt x="466" y="1"/>
                    <a:pt x="1" y="501"/>
                    <a:pt x="1" y="1109"/>
                  </a:cubicBezTo>
                  <a:cubicBezTo>
                    <a:pt x="1" y="1715"/>
                    <a:pt x="466" y="2214"/>
                    <a:pt x="1109" y="2214"/>
                  </a:cubicBezTo>
                  <a:cubicBezTo>
                    <a:pt x="1714" y="2214"/>
                    <a:pt x="2214" y="1715"/>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2126975" y="5245225"/>
              <a:ext cx="55375" cy="55375"/>
            </a:xfrm>
            <a:custGeom>
              <a:avLst/>
              <a:gdLst/>
              <a:ahLst/>
              <a:cxnLst/>
              <a:rect l="l" t="t" r="r" b="b"/>
              <a:pathLst>
                <a:path w="2215" h="2215" extrusionOk="0">
                  <a:moveTo>
                    <a:pt x="1109" y="1"/>
                  </a:moveTo>
                  <a:cubicBezTo>
                    <a:pt x="466" y="1"/>
                    <a:pt x="1" y="501"/>
                    <a:pt x="1" y="1109"/>
                  </a:cubicBezTo>
                  <a:cubicBezTo>
                    <a:pt x="1" y="1714"/>
                    <a:pt x="466" y="2214"/>
                    <a:pt x="1109" y="2214"/>
                  </a:cubicBezTo>
                  <a:cubicBezTo>
                    <a:pt x="1714" y="2214"/>
                    <a:pt x="2214" y="1714"/>
                    <a:pt x="2214" y="1109"/>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1968125" y="5051600"/>
              <a:ext cx="55350" cy="55350"/>
            </a:xfrm>
            <a:custGeom>
              <a:avLst/>
              <a:gdLst/>
              <a:ahLst/>
              <a:cxnLst/>
              <a:rect l="l" t="t" r="r" b="b"/>
              <a:pathLst>
                <a:path w="2214" h="2214" extrusionOk="0">
                  <a:moveTo>
                    <a:pt x="1108" y="0"/>
                  </a:moveTo>
                  <a:cubicBezTo>
                    <a:pt x="500" y="0"/>
                    <a:pt x="0" y="500"/>
                    <a:pt x="0" y="1105"/>
                  </a:cubicBezTo>
                  <a:cubicBezTo>
                    <a:pt x="0" y="1714"/>
                    <a:pt x="500" y="2213"/>
                    <a:pt x="1108" y="2213"/>
                  </a:cubicBezTo>
                  <a:cubicBezTo>
                    <a:pt x="1714" y="2213"/>
                    <a:pt x="2213" y="1714"/>
                    <a:pt x="2213" y="1105"/>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1968125" y="4878425"/>
              <a:ext cx="55350" cy="55375"/>
            </a:xfrm>
            <a:custGeom>
              <a:avLst/>
              <a:gdLst/>
              <a:ahLst/>
              <a:cxnLst/>
              <a:rect l="l" t="t" r="r" b="b"/>
              <a:pathLst>
                <a:path w="2214" h="2215" extrusionOk="0">
                  <a:moveTo>
                    <a:pt x="1108" y="1"/>
                  </a:moveTo>
                  <a:cubicBezTo>
                    <a:pt x="500" y="1"/>
                    <a:pt x="0" y="501"/>
                    <a:pt x="0" y="1106"/>
                  </a:cubicBezTo>
                  <a:cubicBezTo>
                    <a:pt x="0" y="1715"/>
                    <a:pt x="500" y="2214"/>
                    <a:pt x="1108" y="2214"/>
                  </a:cubicBezTo>
                  <a:cubicBezTo>
                    <a:pt x="1714" y="2214"/>
                    <a:pt x="2213" y="1715"/>
                    <a:pt x="2213" y="1106"/>
                  </a:cubicBezTo>
                  <a:cubicBezTo>
                    <a:pt x="2213" y="501"/>
                    <a:pt x="1714"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2126975" y="5051600"/>
              <a:ext cx="55375" cy="55350"/>
            </a:xfrm>
            <a:custGeom>
              <a:avLst/>
              <a:gdLst/>
              <a:ahLst/>
              <a:cxnLst/>
              <a:rect l="l" t="t" r="r" b="b"/>
              <a:pathLst>
                <a:path w="2215" h="2214" extrusionOk="0">
                  <a:moveTo>
                    <a:pt x="1109" y="0"/>
                  </a:moveTo>
                  <a:cubicBezTo>
                    <a:pt x="466" y="0"/>
                    <a:pt x="1" y="500"/>
                    <a:pt x="1" y="1105"/>
                  </a:cubicBezTo>
                  <a:cubicBezTo>
                    <a:pt x="1" y="1714"/>
                    <a:pt x="466" y="2213"/>
                    <a:pt x="1109" y="2213"/>
                  </a:cubicBezTo>
                  <a:cubicBezTo>
                    <a:pt x="1714" y="2213"/>
                    <a:pt x="2214" y="1714"/>
                    <a:pt x="2214" y="1105"/>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2126975" y="4878425"/>
              <a:ext cx="55375" cy="55375"/>
            </a:xfrm>
            <a:custGeom>
              <a:avLst/>
              <a:gdLst/>
              <a:ahLst/>
              <a:cxnLst/>
              <a:rect l="l" t="t" r="r" b="b"/>
              <a:pathLst>
                <a:path w="2215" h="2215" extrusionOk="0">
                  <a:moveTo>
                    <a:pt x="1109" y="1"/>
                  </a:moveTo>
                  <a:cubicBezTo>
                    <a:pt x="466" y="1"/>
                    <a:pt x="1" y="501"/>
                    <a:pt x="1" y="1106"/>
                  </a:cubicBezTo>
                  <a:cubicBezTo>
                    <a:pt x="1" y="1715"/>
                    <a:pt x="466" y="2214"/>
                    <a:pt x="1109" y="2214"/>
                  </a:cubicBezTo>
                  <a:cubicBezTo>
                    <a:pt x="1714" y="2214"/>
                    <a:pt x="2214" y="1715"/>
                    <a:pt x="2214" y="1106"/>
                  </a:cubicBezTo>
                  <a:cubicBezTo>
                    <a:pt x="2214" y="501"/>
                    <a:pt x="1714"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2315350" y="5418375"/>
              <a:ext cx="55350" cy="55375"/>
            </a:xfrm>
            <a:custGeom>
              <a:avLst/>
              <a:gdLst/>
              <a:ahLst/>
              <a:cxnLst/>
              <a:rect l="l" t="t" r="r" b="b"/>
              <a:pathLst>
                <a:path w="2214" h="2215" extrusionOk="0">
                  <a:moveTo>
                    <a:pt x="1106" y="1"/>
                  </a:moveTo>
                  <a:cubicBezTo>
                    <a:pt x="500" y="1"/>
                    <a:pt x="0" y="501"/>
                    <a:pt x="0" y="1109"/>
                  </a:cubicBezTo>
                  <a:cubicBezTo>
                    <a:pt x="0" y="1715"/>
                    <a:pt x="500" y="2214"/>
                    <a:pt x="1106" y="2214"/>
                  </a:cubicBezTo>
                  <a:cubicBezTo>
                    <a:pt x="1714" y="2214"/>
                    <a:pt x="2214" y="1715"/>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2315350" y="5245225"/>
              <a:ext cx="55350" cy="55375"/>
            </a:xfrm>
            <a:custGeom>
              <a:avLst/>
              <a:gdLst/>
              <a:ahLst/>
              <a:cxnLst/>
              <a:rect l="l" t="t" r="r" b="b"/>
              <a:pathLst>
                <a:path w="2214" h="2215" extrusionOk="0">
                  <a:moveTo>
                    <a:pt x="1106" y="1"/>
                  </a:moveTo>
                  <a:cubicBezTo>
                    <a:pt x="500" y="1"/>
                    <a:pt x="0" y="501"/>
                    <a:pt x="0" y="1109"/>
                  </a:cubicBezTo>
                  <a:cubicBezTo>
                    <a:pt x="0" y="1714"/>
                    <a:pt x="500" y="2214"/>
                    <a:pt x="1106" y="2214"/>
                  </a:cubicBezTo>
                  <a:cubicBezTo>
                    <a:pt x="1714" y="2214"/>
                    <a:pt x="2214" y="1714"/>
                    <a:pt x="2214" y="1109"/>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2474225" y="5418375"/>
              <a:ext cx="55350" cy="55375"/>
            </a:xfrm>
            <a:custGeom>
              <a:avLst/>
              <a:gdLst/>
              <a:ahLst/>
              <a:cxnLst/>
              <a:rect l="l" t="t" r="r" b="b"/>
              <a:pathLst>
                <a:path w="2214" h="2215" extrusionOk="0">
                  <a:moveTo>
                    <a:pt x="1105" y="1"/>
                  </a:moveTo>
                  <a:cubicBezTo>
                    <a:pt x="500" y="1"/>
                    <a:pt x="0" y="501"/>
                    <a:pt x="0" y="1109"/>
                  </a:cubicBezTo>
                  <a:cubicBezTo>
                    <a:pt x="0" y="1715"/>
                    <a:pt x="500" y="2214"/>
                    <a:pt x="1105" y="2214"/>
                  </a:cubicBezTo>
                  <a:cubicBezTo>
                    <a:pt x="1714" y="2214"/>
                    <a:pt x="2214" y="1715"/>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2474225" y="5245225"/>
              <a:ext cx="55350" cy="55375"/>
            </a:xfrm>
            <a:custGeom>
              <a:avLst/>
              <a:gdLst/>
              <a:ahLst/>
              <a:cxnLst/>
              <a:rect l="l" t="t" r="r" b="b"/>
              <a:pathLst>
                <a:path w="2214" h="2215" extrusionOk="0">
                  <a:moveTo>
                    <a:pt x="1105" y="1"/>
                  </a:moveTo>
                  <a:cubicBezTo>
                    <a:pt x="500" y="1"/>
                    <a:pt x="0" y="501"/>
                    <a:pt x="0" y="1109"/>
                  </a:cubicBezTo>
                  <a:cubicBezTo>
                    <a:pt x="0" y="1714"/>
                    <a:pt x="500" y="2214"/>
                    <a:pt x="1105" y="2214"/>
                  </a:cubicBezTo>
                  <a:cubicBezTo>
                    <a:pt x="1714" y="2214"/>
                    <a:pt x="2214" y="1714"/>
                    <a:pt x="2214" y="1109"/>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2315350" y="5051600"/>
              <a:ext cx="55350" cy="55350"/>
            </a:xfrm>
            <a:custGeom>
              <a:avLst/>
              <a:gdLst/>
              <a:ahLst/>
              <a:cxnLst/>
              <a:rect l="l" t="t" r="r" b="b"/>
              <a:pathLst>
                <a:path w="2214" h="2214" extrusionOk="0">
                  <a:moveTo>
                    <a:pt x="1106" y="0"/>
                  </a:moveTo>
                  <a:cubicBezTo>
                    <a:pt x="500" y="0"/>
                    <a:pt x="0" y="500"/>
                    <a:pt x="0" y="1105"/>
                  </a:cubicBezTo>
                  <a:cubicBezTo>
                    <a:pt x="0" y="1714"/>
                    <a:pt x="500" y="2213"/>
                    <a:pt x="1106" y="2213"/>
                  </a:cubicBezTo>
                  <a:cubicBezTo>
                    <a:pt x="1714" y="2213"/>
                    <a:pt x="2214" y="1714"/>
                    <a:pt x="2214" y="1105"/>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2315350" y="4878425"/>
              <a:ext cx="55350" cy="55375"/>
            </a:xfrm>
            <a:custGeom>
              <a:avLst/>
              <a:gdLst/>
              <a:ahLst/>
              <a:cxnLst/>
              <a:rect l="l" t="t" r="r" b="b"/>
              <a:pathLst>
                <a:path w="2214" h="2215" extrusionOk="0">
                  <a:moveTo>
                    <a:pt x="1106" y="1"/>
                  </a:moveTo>
                  <a:cubicBezTo>
                    <a:pt x="500" y="1"/>
                    <a:pt x="0" y="501"/>
                    <a:pt x="0" y="1106"/>
                  </a:cubicBezTo>
                  <a:cubicBezTo>
                    <a:pt x="0" y="1715"/>
                    <a:pt x="500" y="2214"/>
                    <a:pt x="1106" y="2214"/>
                  </a:cubicBezTo>
                  <a:cubicBezTo>
                    <a:pt x="1714" y="2214"/>
                    <a:pt x="2214" y="1715"/>
                    <a:pt x="2214" y="1106"/>
                  </a:cubicBezTo>
                  <a:cubicBezTo>
                    <a:pt x="2214" y="501"/>
                    <a:pt x="171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2474225" y="5051600"/>
              <a:ext cx="55350" cy="55350"/>
            </a:xfrm>
            <a:custGeom>
              <a:avLst/>
              <a:gdLst/>
              <a:ahLst/>
              <a:cxnLst/>
              <a:rect l="l" t="t" r="r" b="b"/>
              <a:pathLst>
                <a:path w="2214" h="2214" extrusionOk="0">
                  <a:moveTo>
                    <a:pt x="1105" y="0"/>
                  </a:moveTo>
                  <a:cubicBezTo>
                    <a:pt x="500" y="0"/>
                    <a:pt x="0" y="500"/>
                    <a:pt x="0" y="1105"/>
                  </a:cubicBezTo>
                  <a:cubicBezTo>
                    <a:pt x="0" y="1714"/>
                    <a:pt x="500" y="2213"/>
                    <a:pt x="1105" y="2213"/>
                  </a:cubicBezTo>
                  <a:cubicBezTo>
                    <a:pt x="1714" y="2213"/>
                    <a:pt x="2214" y="1714"/>
                    <a:pt x="2214" y="1105"/>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2474225" y="4878425"/>
              <a:ext cx="55350" cy="55375"/>
            </a:xfrm>
            <a:custGeom>
              <a:avLst/>
              <a:gdLst/>
              <a:ahLst/>
              <a:cxnLst/>
              <a:rect l="l" t="t" r="r" b="b"/>
              <a:pathLst>
                <a:path w="2214" h="2215" extrusionOk="0">
                  <a:moveTo>
                    <a:pt x="1105" y="1"/>
                  </a:moveTo>
                  <a:cubicBezTo>
                    <a:pt x="500" y="1"/>
                    <a:pt x="0" y="501"/>
                    <a:pt x="0" y="1106"/>
                  </a:cubicBezTo>
                  <a:cubicBezTo>
                    <a:pt x="0" y="1715"/>
                    <a:pt x="500" y="2214"/>
                    <a:pt x="1105" y="2214"/>
                  </a:cubicBezTo>
                  <a:cubicBezTo>
                    <a:pt x="1714" y="2214"/>
                    <a:pt x="2214" y="1715"/>
                    <a:pt x="2214" y="1106"/>
                  </a:cubicBezTo>
                  <a:cubicBezTo>
                    <a:pt x="2214" y="501"/>
                    <a:pt x="1714"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1968125" y="4693650"/>
              <a:ext cx="55350" cy="55350"/>
            </a:xfrm>
            <a:custGeom>
              <a:avLst/>
              <a:gdLst/>
              <a:ahLst/>
              <a:cxnLst/>
              <a:rect l="l" t="t" r="r" b="b"/>
              <a:pathLst>
                <a:path w="2214" h="2214" extrusionOk="0">
                  <a:moveTo>
                    <a:pt x="1108" y="0"/>
                  </a:moveTo>
                  <a:cubicBezTo>
                    <a:pt x="500" y="0"/>
                    <a:pt x="0" y="466"/>
                    <a:pt x="0" y="1108"/>
                  </a:cubicBezTo>
                  <a:cubicBezTo>
                    <a:pt x="0" y="1714"/>
                    <a:pt x="500" y="2214"/>
                    <a:pt x="1108" y="2214"/>
                  </a:cubicBezTo>
                  <a:cubicBezTo>
                    <a:pt x="1714" y="2214"/>
                    <a:pt x="2213" y="1714"/>
                    <a:pt x="2213" y="1108"/>
                  </a:cubicBezTo>
                  <a:cubicBezTo>
                    <a:pt x="2213" y="466"/>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1968125" y="4520500"/>
              <a:ext cx="55350" cy="55350"/>
            </a:xfrm>
            <a:custGeom>
              <a:avLst/>
              <a:gdLst/>
              <a:ahLst/>
              <a:cxnLst/>
              <a:rect l="l" t="t" r="r" b="b"/>
              <a:pathLst>
                <a:path w="2214" h="2214" extrusionOk="0">
                  <a:moveTo>
                    <a:pt x="1108" y="0"/>
                  </a:moveTo>
                  <a:cubicBezTo>
                    <a:pt x="500" y="0"/>
                    <a:pt x="0" y="500"/>
                    <a:pt x="0" y="1108"/>
                  </a:cubicBezTo>
                  <a:cubicBezTo>
                    <a:pt x="0" y="1714"/>
                    <a:pt x="500" y="2214"/>
                    <a:pt x="1108" y="2214"/>
                  </a:cubicBezTo>
                  <a:cubicBezTo>
                    <a:pt x="1714" y="2214"/>
                    <a:pt x="2213" y="1714"/>
                    <a:pt x="2213" y="1108"/>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2126975" y="4693650"/>
              <a:ext cx="55375" cy="55350"/>
            </a:xfrm>
            <a:custGeom>
              <a:avLst/>
              <a:gdLst/>
              <a:ahLst/>
              <a:cxnLst/>
              <a:rect l="l" t="t" r="r" b="b"/>
              <a:pathLst>
                <a:path w="2215" h="2214" extrusionOk="0">
                  <a:moveTo>
                    <a:pt x="1109" y="0"/>
                  </a:moveTo>
                  <a:cubicBezTo>
                    <a:pt x="466" y="0"/>
                    <a:pt x="1" y="466"/>
                    <a:pt x="1" y="1108"/>
                  </a:cubicBezTo>
                  <a:cubicBezTo>
                    <a:pt x="1" y="1714"/>
                    <a:pt x="466" y="2214"/>
                    <a:pt x="1109" y="2214"/>
                  </a:cubicBezTo>
                  <a:cubicBezTo>
                    <a:pt x="1714" y="2214"/>
                    <a:pt x="2214" y="1714"/>
                    <a:pt x="2214" y="1108"/>
                  </a:cubicBezTo>
                  <a:cubicBezTo>
                    <a:pt x="2214" y="466"/>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2126975" y="4520500"/>
              <a:ext cx="55375" cy="55350"/>
            </a:xfrm>
            <a:custGeom>
              <a:avLst/>
              <a:gdLst/>
              <a:ahLst/>
              <a:cxnLst/>
              <a:rect l="l" t="t" r="r" b="b"/>
              <a:pathLst>
                <a:path w="2215" h="2214" extrusionOk="0">
                  <a:moveTo>
                    <a:pt x="1109" y="0"/>
                  </a:moveTo>
                  <a:cubicBezTo>
                    <a:pt x="466" y="0"/>
                    <a:pt x="1" y="500"/>
                    <a:pt x="1" y="1108"/>
                  </a:cubicBezTo>
                  <a:cubicBezTo>
                    <a:pt x="1" y="1714"/>
                    <a:pt x="466" y="2214"/>
                    <a:pt x="1109" y="2214"/>
                  </a:cubicBezTo>
                  <a:cubicBezTo>
                    <a:pt x="1714" y="2214"/>
                    <a:pt x="2214" y="1714"/>
                    <a:pt x="2214" y="1108"/>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1968125" y="4326850"/>
              <a:ext cx="55350" cy="55350"/>
            </a:xfrm>
            <a:custGeom>
              <a:avLst/>
              <a:gdLst/>
              <a:ahLst/>
              <a:cxnLst/>
              <a:rect l="l" t="t" r="r" b="b"/>
              <a:pathLst>
                <a:path w="2214" h="2214" extrusionOk="0">
                  <a:moveTo>
                    <a:pt x="1108" y="0"/>
                  </a:moveTo>
                  <a:cubicBezTo>
                    <a:pt x="500" y="0"/>
                    <a:pt x="0" y="463"/>
                    <a:pt x="0" y="1106"/>
                  </a:cubicBezTo>
                  <a:cubicBezTo>
                    <a:pt x="0" y="1714"/>
                    <a:pt x="500" y="2214"/>
                    <a:pt x="1108" y="2214"/>
                  </a:cubicBezTo>
                  <a:cubicBezTo>
                    <a:pt x="1714" y="2214"/>
                    <a:pt x="2213" y="1714"/>
                    <a:pt x="2213" y="1106"/>
                  </a:cubicBezTo>
                  <a:cubicBezTo>
                    <a:pt x="2213" y="463"/>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968125" y="4153700"/>
              <a:ext cx="55350" cy="55350"/>
            </a:xfrm>
            <a:custGeom>
              <a:avLst/>
              <a:gdLst/>
              <a:ahLst/>
              <a:cxnLst/>
              <a:rect l="l" t="t" r="r" b="b"/>
              <a:pathLst>
                <a:path w="2214" h="2214" extrusionOk="0">
                  <a:moveTo>
                    <a:pt x="1108" y="0"/>
                  </a:moveTo>
                  <a:cubicBezTo>
                    <a:pt x="500" y="0"/>
                    <a:pt x="0" y="500"/>
                    <a:pt x="0" y="1106"/>
                  </a:cubicBezTo>
                  <a:cubicBezTo>
                    <a:pt x="0" y="1714"/>
                    <a:pt x="500" y="2214"/>
                    <a:pt x="1108" y="2214"/>
                  </a:cubicBezTo>
                  <a:cubicBezTo>
                    <a:pt x="1714" y="2214"/>
                    <a:pt x="2213" y="1714"/>
                    <a:pt x="2213" y="1106"/>
                  </a:cubicBezTo>
                  <a:cubicBezTo>
                    <a:pt x="2213" y="500"/>
                    <a:pt x="1714"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2126975" y="4326850"/>
              <a:ext cx="55375" cy="55350"/>
            </a:xfrm>
            <a:custGeom>
              <a:avLst/>
              <a:gdLst/>
              <a:ahLst/>
              <a:cxnLst/>
              <a:rect l="l" t="t" r="r" b="b"/>
              <a:pathLst>
                <a:path w="2215" h="2214" extrusionOk="0">
                  <a:moveTo>
                    <a:pt x="1109" y="0"/>
                  </a:moveTo>
                  <a:cubicBezTo>
                    <a:pt x="466" y="0"/>
                    <a:pt x="1" y="463"/>
                    <a:pt x="1" y="1106"/>
                  </a:cubicBezTo>
                  <a:cubicBezTo>
                    <a:pt x="1" y="1714"/>
                    <a:pt x="466" y="2214"/>
                    <a:pt x="1109" y="2214"/>
                  </a:cubicBezTo>
                  <a:cubicBezTo>
                    <a:pt x="1714" y="2214"/>
                    <a:pt x="2214" y="1714"/>
                    <a:pt x="2214" y="1106"/>
                  </a:cubicBezTo>
                  <a:cubicBezTo>
                    <a:pt x="2214" y="463"/>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2126975" y="4153700"/>
              <a:ext cx="55375" cy="55350"/>
            </a:xfrm>
            <a:custGeom>
              <a:avLst/>
              <a:gdLst/>
              <a:ahLst/>
              <a:cxnLst/>
              <a:rect l="l" t="t" r="r" b="b"/>
              <a:pathLst>
                <a:path w="2215" h="2214" extrusionOk="0">
                  <a:moveTo>
                    <a:pt x="1109" y="0"/>
                  </a:moveTo>
                  <a:cubicBezTo>
                    <a:pt x="466" y="0"/>
                    <a:pt x="1" y="500"/>
                    <a:pt x="1" y="1106"/>
                  </a:cubicBezTo>
                  <a:cubicBezTo>
                    <a:pt x="1" y="1714"/>
                    <a:pt x="466" y="2214"/>
                    <a:pt x="1109" y="2214"/>
                  </a:cubicBezTo>
                  <a:cubicBezTo>
                    <a:pt x="1714" y="2214"/>
                    <a:pt x="2214" y="1714"/>
                    <a:pt x="2214" y="1106"/>
                  </a:cubicBezTo>
                  <a:cubicBezTo>
                    <a:pt x="2214" y="500"/>
                    <a:pt x="1714"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2315350" y="4693650"/>
              <a:ext cx="55350" cy="55350"/>
            </a:xfrm>
            <a:custGeom>
              <a:avLst/>
              <a:gdLst/>
              <a:ahLst/>
              <a:cxnLst/>
              <a:rect l="l" t="t" r="r" b="b"/>
              <a:pathLst>
                <a:path w="2214" h="2214" extrusionOk="0">
                  <a:moveTo>
                    <a:pt x="1106" y="0"/>
                  </a:moveTo>
                  <a:cubicBezTo>
                    <a:pt x="500" y="0"/>
                    <a:pt x="0" y="466"/>
                    <a:pt x="0" y="1108"/>
                  </a:cubicBezTo>
                  <a:cubicBezTo>
                    <a:pt x="0" y="1714"/>
                    <a:pt x="500" y="2214"/>
                    <a:pt x="1106" y="2214"/>
                  </a:cubicBezTo>
                  <a:cubicBezTo>
                    <a:pt x="1714" y="2214"/>
                    <a:pt x="2214" y="1714"/>
                    <a:pt x="2214" y="1108"/>
                  </a:cubicBezTo>
                  <a:cubicBezTo>
                    <a:pt x="2214" y="466"/>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a:off x="2315350" y="4520500"/>
              <a:ext cx="55350" cy="55350"/>
            </a:xfrm>
            <a:custGeom>
              <a:avLst/>
              <a:gdLst/>
              <a:ahLst/>
              <a:cxnLst/>
              <a:rect l="l" t="t" r="r" b="b"/>
              <a:pathLst>
                <a:path w="2214" h="2214" extrusionOk="0">
                  <a:moveTo>
                    <a:pt x="1106" y="0"/>
                  </a:moveTo>
                  <a:cubicBezTo>
                    <a:pt x="500" y="0"/>
                    <a:pt x="0" y="500"/>
                    <a:pt x="0" y="1108"/>
                  </a:cubicBezTo>
                  <a:cubicBezTo>
                    <a:pt x="0" y="1714"/>
                    <a:pt x="500" y="2214"/>
                    <a:pt x="1106" y="2214"/>
                  </a:cubicBezTo>
                  <a:cubicBezTo>
                    <a:pt x="1714" y="2214"/>
                    <a:pt x="2214" y="1714"/>
                    <a:pt x="2214" y="1108"/>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a:off x="2474225" y="4693650"/>
              <a:ext cx="55350" cy="55350"/>
            </a:xfrm>
            <a:custGeom>
              <a:avLst/>
              <a:gdLst/>
              <a:ahLst/>
              <a:cxnLst/>
              <a:rect l="l" t="t" r="r" b="b"/>
              <a:pathLst>
                <a:path w="2214" h="2214" extrusionOk="0">
                  <a:moveTo>
                    <a:pt x="1105" y="0"/>
                  </a:moveTo>
                  <a:cubicBezTo>
                    <a:pt x="500" y="0"/>
                    <a:pt x="0" y="466"/>
                    <a:pt x="0" y="1108"/>
                  </a:cubicBezTo>
                  <a:cubicBezTo>
                    <a:pt x="0" y="1714"/>
                    <a:pt x="500" y="2214"/>
                    <a:pt x="1105" y="2214"/>
                  </a:cubicBezTo>
                  <a:cubicBezTo>
                    <a:pt x="1714" y="2214"/>
                    <a:pt x="2214" y="1714"/>
                    <a:pt x="2214" y="1108"/>
                  </a:cubicBezTo>
                  <a:cubicBezTo>
                    <a:pt x="2214" y="466"/>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2474225" y="4520500"/>
              <a:ext cx="55350" cy="55350"/>
            </a:xfrm>
            <a:custGeom>
              <a:avLst/>
              <a:gdLst/>
              <a:ahLst/>
              <a:cxnLst/>
              <a:rect l="l" t="t" r="r" b="b"/>
              <a:pathLst>
                <a:path w="2214" h="2214" extrusionOk="0">
                  <a:moveTo>
                    <a:pt x="1105" y="0"/>
                  </a:moveTo>
                  <a:cubicBezTo>
                    <a:pt x="500" y="0"/>
                    <a:pt x="0" y="500"/>
                    <a:pt x="0" y="1108"/>
                  </a:cubicBezTo>
                  <a:cubicBezTo>
                    <a:pt x="0" y="1714"/>
                    <a:pt x="500" y="2214"/>
                    <a:pt x="1105" y="2214"/>
                  </a:cubicBezTo>
                  <a:cubicBezTo>
                    <a:pt x="1714" y="2214"/>
                    <a:pt x="2214" y="1714"/>
                    <a:pt x="2214" y="1108"/>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2315350" y="4326850"/>
              <a:ext cx="55350" cy="55350"/>
            </a:xfrm>
            <a:custGeom>
              <a:avLst/>
              <a:gdLst/>
              <a:ahLst/>
              <a:cxnLst/>
              <a:rect l="l" t="t" r="r" b="b"/>
              <a:pathLst>
                <a:path w="2214" h="2214" extrusionOk="0">
                  <a:moveTo>
                    <a:pt x="1106" y="0"/>
                  </a:moveTo>
                  <a:cubicBezTo>
                    <a:pt x="500" y="0"/>
                    <a:pt x="0" y="463"/>
                    <a:pt x="0" y="1106"/>
                  </a:cubicBezTo>
                  <a:cubicBezTo>
                    <a:pt x="0" y="1714"/>
                    <a:pt x="500" y="2214"/>
                    <a:pt x="1106" y="2214"/>
                  </a:cubicBezTo>
                  <a:cubicBezTo>
                    <a:pt x="1714" y="2214"/>
                    <a:pt x="2214" y="1714"/>
                    <a:pt x="2214" y="1106"/>
                  </a:cubicBezTo>
                  <a:cubicBezTo>
                    <a:pt x="2214" y="463"/>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2315350" y="4153700"/>
              <a:ext cx="55350" cy="55350"/>
            </a:xfrm>
            <a:custGeom>
              <a:avLst/>
              <a:gdLst/>
              <a:ahLst/>
              <a:cxnLst/>
              <a:rect l="l" t="t" r="r" b="b"/>
              <a:pathLst>
                <a:path w="2214" h="2214" extrusionOk="0">
                  <a:moveTo>
                    <a:pt x="1106" y="0"/>
                  </a:moveTo>
                  <a:cubicBezTo>
                    <a:pt x="500" y="0"/>
                    <a:pt x="0" y="500"/>
                    <a:pt x="0" y="1106"/>
                  </a:cubicBezTo>
                  <a:cubicBezTo>
                    <a:pt x="0" y="1714"/>
                    <a:pt x="500" y="2214"/>
                    <a:pt x="1106" y="2214"/>
                  </a:cubicBezTo>
                  <a:cubicBezTo>
                    <a:pt x="1714" y="2214"/>
                    <a:pt x="2214" y="1714"/>
                    <a:pt x="2214" y="1106"/>
                  </a:cubicBezTo>
                  <a:cubicBezTo>
                    <a:pt x="2214" y="500"/>
                    <a:pt x="1714"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2474225" y="4326850"/>
              <a:ext cx="55350" cy="55350"/>
            </a:xfrm>
            <a:custGeom>
              <a:avLst/>
              <a:gdLst/>
              <a:ahLst/>
              <a:cxnLst/>
              <a:rect l="l" t="t" r="r" b="b"/>
              <a:pathLst>
                <a:path w="2214" h="2214" extrusionOk="0">
                  <a:moveTo>
                    <a:pt x="1105" y="0"/>
                  </a:moveTo>
                  <a:cubicBezTo>
                    <a:pt x="500" y="0"/>
                    <a:pt x="0" y="463"/>
                    <a:pt x="0" y="1106"/>
                  </a:cubicBezTo>
                  <a:cubicBezTo>
                    <a:pt x="0" y="1714"/>
                    <a:pt x="500" y="2214"/>
                    <a:pt x="1105" y="2214"/>
                  </a:cubicBezTo>
                  <a:cubicBezTo>
                    <a:pt x="1714" y="2214"/>
                    <a:pt x="2214" y="1714"/>
                    <a:pt x="2214" y="1106"/>
                  </a:cubicBezTo>
                  <a:cubicBezTo>
                    <a:pt x="2214" y="463"/>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2474225" y="4153700"/>
              <a:ext cx="55350" cy="55350"/>
            </a:xfrm>
            <a:custGeom>
              <a:avLst/>
              <a:gdLst/>
              <a:ahLst/>
              <a:cxnLst/>
              <a:rect l="l" t="t" r="r" b="b"/>
              <a:pathLst>
                <a:path w="2214" h="2214" extrusionOk="0">
                  <a:moveTo>
                    <a:pt x="1105" y="0"/>
                  </a:moveTo>
                  <a:cubicBezTo>
                    <a:pt x="500" y="0"/>
                    <a:pt x="0" y="500"/>
                    <a:pt x="0" y="1106"/>
                  </a:cubicBezTo>
                  <a:cubicBezTo>
                    <a:pt x="0" y="1714"/>
                    <a:pt x="500" y="2214"/>
                    <a:pt x="1105" y="2214"/>
                  </a:cubicBezTo>
                  <a:cubicBezTo>
                    <a:pt x="1714" y="2214"/>
                    <a:pt x="2214" y="1714"/>
                    <a:pt x="2214" y="1106"/>
                  </a:cubicBezTo>
                  <a:cubicBezTo>
                    <a:pt x="2214" y="500"/>
                    <a:pt x="1714"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22"/>
          <p:cNvSpPr/>
          <p:nvPr/>
        </p:nvSpPr>
        <p:spPr>
          <a:xfrm rot="8423951">
            <a:off x="6673718" y="-3553624"/>
            <a:ext cx="4396213" cy="4396213"/>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rot="8423951">
            <a:off x="-3944232" y="2635976"/>
            <a:ext cx="4396213" cy="4396213"/>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bg>
      <p:bgPr>
        <a:gradFill>
          <a:gsLst>
            <a:gs pos="0">
              <a:schemeClr val="dk2"/>
            </a:gs>
            <a:gs pos="100000">
              <a:schemeClr val="lt2"/>
            </a:gs>
          </a:gsLst>
          <a:lin ang="2700006" scaled="0"/>
        </a:gradFill>
        <a:effectLst/>
      </p:bgPr>
    </p:bg>
    <p:spTree>
      <p:nvGrpSpPr>
        <p:cNvPr id="1" name="Shape 1140"/>
        <p:cNvGrpSpPr/>
        <p:nvPr/>
      </p:nvGrpSpPr>
      <p:grpSpPr>
        <a:xfrm>
          <a:off x="0" y="0"/>
          <a:ext cx="0" cy="0"/>
          <a:chOff x="0" y="0"/>
          <a:chExt cx="0" cy="0"/>
        </a:xfrm>
      </p:grpSpPr>
      <p:sp>
        <p:nvSpPr>
          <p:cNvPr id="1141" name="Google Shape;1141;p27"/>
          <p:cNvSpPr txBox="1">
            <a:spLocks noGrp="1"/>
          </p:cNvSpPr>
          <p:nvPr>
            <p:ph type="title"/>
          </p:nvPr>
        </p:nvSpPr>
        <p:spPr>
          <a:xfrm>
            <a:off x="720000" y="375273"/>
            <a:ext cx="4294800" cy="1218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2" name="Google Shape;1142;p27"/>
          <p:cNvSpPr txBox="1">
            <a:spLocks noGrp="1"/>
          </p:cNvSpPr>
          <p:nvPr>
            <p:ph type="subTitle" idx="1"/>
          </p:nvPr>
        </p:nvSpPr>
        <p:spPr>
          <a:xfrm>
            <a:off x="720000" y="1517425"/>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3" name="Google Shape;1143;p27"/>
          <p:cNvSpPr txBox="1"/>
          <p:nvPr/>
        </p:nvSpPr>
        <p:spPr>
          <a:xfrm>
            <a:off x="720000" y="3430875"/>
            <a:ext cx="47187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Anaheim"/>
                <a:ea typeface="Anaheim"/>
                <a:cs typeface="Anaheim"/>
                <a:sym typeface="Anaheim"/>
              </a:rPr>
              <a:t>CREDITS: Diese Präsentationsvorlage wurde von </a:t>
            </a:r>
            <a:r>
              <a:rPr lang="en" sz="1000" b="1">
                <a:solidFill>
                  <a:schemeClr val="hlink"/>
                </a:solidFill>
                <a:uFill>
                  <a:noFill/>
                </a:uFill>
                <a:latin typeface="Anaheim"/>
                <a:ea typeface="Anaheim"/>
                <a:cs typeface="Anaheim"/>
                <a:sym typeface="Anaheim"/>
                <a:hlinkClick r:id="rId2"/>
              </a:rPr>
              <a:t>Slidesgo</a:t>
            </a:r>
            <a:r>
              <a:rPr lang="en" sz="1000">
                <a:solidFill>
                  <a:schemeClr val="dk1"/>
                </a:solidFill>
                <a:latin typeface="Anaheim"/>
                <a:ea typeface="Anaheim"/>
                <a:cs typeface="Anaheim"/>
                <a:sym typeface="Anaheim"/>
              </a:rPr>
              <a:t> erstellt, inklusive Icons von </a:t>
            </a:r>
            <a:r>
              <a:rPr lang="en" sz="1000" b="1">
                <a:solidFill>
                  <a:schemeClr val="hlink"/>
                </a:solidFill>
                <a:uFill>
                  <a:noFill/>
                </a:uFill>
                <a:latin typeface="Anaheim"/>
                <a:ea typeface="Anaheim"/>
                <a:cs typeface="Anaheim"/>
                <a:sym typeface="Anaheim"/>
                <a:hlinkClick r:id="rId3"/>
              </a:rPr>
              <a:t>Flaticon</a:t>
            </a:r>
            <a:r>
              <a:rPr lang="en" sz="1000">
                <a:solidFill>
                  <a:schemeClr val="dk1"/>
                </a:solidFill>
                <a:latin typeface="Anaheim"/>
                <a:ea typeface="Anaheim"/>
                <a:cs typeface="Anaheim"/>
                <a:sym typeface="Anaheim"/>
              </a:rPr>
              <a:t>, Infografiken &amp; Bilder von </a:t>
            </a:r>
            <a:r>
              <a:rPr lang="en" sz="1000" b="1">
                <a:solidFill>
                  <a:schemeClr val="hlink"/>
                </a:solidFill>
                <a:uFill>
                  <a:noFill/>
                </a:uFill>
                <a:latin typeface="Anaheim"/>
                <a:ea typeface="Anaheim"/>
                <a:cs typeface="Anaheim"/>
                <a:sym typeface="Anaheim"/>
                <a:hlinkClick r:id="rId4"/>
              </a:rPr>
              <a:t>Freepik</a:t>
            </a:r>
            <a:r>
              <a:rPr lang="en" sz="1000">
                <a:solidFill>
                  <a:schemeClr val="dk1"/>
                </a:solidFill>
                <a:latin typeface="Anaheim"/>
                <a:ea typeface="Anaheim"/>
                <a:cs typeface="Anaheim"/>
                <a:sym typeface="Anaheim"/>
              </a:rPr>
              <a:t> und Illustrationen</a:t>
            </a:r>
            <a:endParaRPr sz="1000">
              <a:solidFill>
                <a:schemeClr val="dk1"/>
              </a:solidFill>
              <a:latin typeface="Anaheim"/>
              <a:ea typeface="Anaheim"/>
              <a:cs typeface="Anaheim"/>
              <a:sym typeface="Anaheim"/>
            </a:endParaRPr>
          </a:p>
        </p:txBody>
      </p:sp>
      <p:sp>
        <p:nvSpPr>
          <p:cNvPr id="1144" name="Google Shape;1144;p27"/>
          <p:cNvSpPr/>
          <p:nvPr/>
        </p:nvSpPr>
        <p:spPr>
          <a:xfrm rot="-4056280">
            <a:off x="4283077" y="4201780"/>
            <a:ext cx="5046523" cy="504680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lin ang="18900044" scaled="0"/>
        </a:gradFill>
        <a:effectLst/>
      </p:bgPr>
    </p:bg>
    <p:spTree>
      <p:nvGrpSpPr>
        <p:cNvPr id="1" name="Shape 1145"/>
        <p:cNvGrpSpPr/>
        <p:nvPr/>
      </p:nvGrpSpPr>
      <p:grpSpPr>
        <a:xfrm>
          <a:off x="0" y="0"/>
          <a:ext cx="0" cy="0"/>
          <a:chOff x="0" y="0"/>
          <a:chExt cx="0" cy="0"/>
        </a:xfrm>
      </p:grpSpPr>
      <p:sp>
        <p:nvSpPr>
          <p:cNvPr id="1146" name="Google Shape;1146;p28"/>
          <p:cNvSpPr/>
          <p:nvPr/>
        </p:nvSpPr>
        <p:spPr>
          <a:xfrm>
            <a:off x="-1139675" y="1228350"/>
            <a:ext cx="2127900" cy="21279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5765300" y="2033550"/>
            <a:ext cx="4524600" cy="45246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0" r:id="rId5"/>
    <p:sldLayoutId id="2147483662" r:id="rId6"/>
    <p:sldLayoutId id="2147483668" r:id="rId7"/>
    <p:sldLayoutId id="2147483673"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32"/>
          <p:cNvSpPr/>
          <p:nvPr/>
        </p:nvSpPr>
        <p:spPr>
          <a:xfrm>
            <a:off x="6836350" y="3102300"/>
            <a:ext cx="3817500" cy="38175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2"/>
          <p:cNvSpPr txBox="1">
            <a:spLocks noGrp="1"/>
          </p:cNvSpPr>
          <p:nvPr>
            <p:ph type="ctrTitle"/>
          </p:nvPr>
        </p:nvSpPr>
        <p:spPr>
          <a:xfrm>
            <a:off x="1679700" y="1413550"/>
            <a:ext cx="5784600" cy="212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solidFill>
                  <a:schemeClr val="lt1"/>
                </a:solidFill>
                <a:latin typeface="+mj-lt"/>
              </a:rPr>
              <a:t>Présentation du projet développement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24F8BAF-69DC-417A-9C47-5246FCBD3644}"/>
              </a:ext>
            </a:extLst>
          </p:cNvPr>
          <p:cNvSpPr>
            <a:spLocks noGrp="1"/>
          </p:cNvSpPr>
          <p:nvPr>
            <p:ph type="subTitle" idx="1"/>
          </p:nvPr>
        </p:nvSpPr>
        <p:spPr>
          <a:xfrm>
            <a:off x="585216" y="975360"/>
            <a:ext cx="6498336" cy="3572256"/>
          </a:xfrm>
        </p:spPr>
        <p:txBody>
          <a:bodyPr/>
          <a:lstStyle/>
          <a:p>
            <a:r>
              <a:rPr lang="fr-FR" dirty="0"/>
              <a:t>Le site est actuellement fonctionnel est a été testé par l’entreprise ... et va être déployé dans les prochains jours, une fois la formation des utilisateurs réalisée.</a:t>
            </a:r>
          </a:p>
        </p:txBody>
      </p:sp>
    </p:spTree>
    <p:extLst>
      <p:ext uri="{BB962C8B-B14F-4D97-AF65-F5344CB8AC3E}">
        <p14:creationId xmlns:p14="http://schemas.microsoft.com/office/powerpoint/2010/main" val="424775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4" name="ZoneTexte 3">
            <a:extLst>
              <a:ext uri="{FF2B5EF4-FFF2-40B4-BE49-F238E27FC236}">
                <a16:creationId xmlns:a16="http://schemas.microsoft.com/office/drawing/2014/main" id="{3B41AB57-CF16-BC45-9948-CB9C932BB9DA}"/>
              </a:ext>
            </a:extLst>
          </p:cNvPr>
          <p:cNvSpPr txBox="1"/>
          <p:nvPr/>
        </p:nvSpPr>
        <p:spPr>
          <a:xfrm>
            <a:off x="1323646" y="825351"/>
            <a:ext cx="3119765" cy="584775"/>
          </a:xfrm>
          <a:prstGeom prst="rect">
            <a:avLst/>
          </a:prstGeom>
          <a:noFill/>
        </p:spPr>
        <p:txBody>
          <a:bodyPr wrap="none" rtlCol="0">
            <a:spAutoFit/>
          </a:bodyPr>
          <a:lstStyle/>
          <a:p>
            <a:r>
              <a:rPr lang="fr-FR" sz="3200" b="1" dirty="0">
                <a:solidFill>
                  <a:schemeClr val="bg1"/>
                </a:solidFill>
                <a:latin typeface="+mj-lt"/>
              </a:rPr>
              <a:t>Outils utilisés :</a:t>
            </a:r>
          </a:p>
        </p:txBody>
      </p:sp>
      <p:sp>
        <p:nvSpPr>
          <p:cNvPr id="8" name="Google Shape;1211;p36">
            <a:extLst>
              <a:ext uri="{FF2B5EF4-FFF2-40B4-BE49-F238E27FC236}">
                <a16:creationId xmlns:a16="http://schemas.microsoft.com/office/drawing/2014/main" id="{4656C27C-3C29-BF41-B8D3-B543B233203E}"/>
              </a:ext>
            </a:extLst>
          </p:cNvPr>
          <p:cNvSpPr/>
          <p:nvPr/>
        </p:nvSpPr>
        <p:spPr>
          <a:xfrm rot="-900712">
            <a:off x="7376130" y="1093327"/>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ZoneTexte 11">
            <a:extLst>
              <a:ext uri="{FF2B5EF4-FFF2-40B4-BE49-F238E27FC236}">
                <a16:creationId xmlns:a16="http://schemas.microsoft.com/office/drawing/2014/main" id="{096B3FC1-F399-874C-97AA-9053C2695AAA}"/>
              </a:ext>
            </a:extLst>
          </p:cNvPr>
          <p:cNvSpPr txBox="1"/>
          <p:nvPr/>
        </p:nvSpPr>
        <p:spPr>
          <a:xfrm>
            <a:off x="7607544" y="1330553"/>
            <a:ext cx="1127232" cy="1107996"/>
          </a:xfrm>
          <a:prstGeom prst="rect">
            <a:avLst/>
          </a:prstGeom>
          <a:noFill/>
        </p:spPr>
        <p:txBody>
          <a:bodyPr wrap="none" rtlCol="0">
            <a:spAutoFit/>
          </a:bodyPr>
          <a:lstStyle/>
          <a:p>
            <a:r>
              <a:rPr lang="fr-FR" sz="6600" b="1" dirty="0">
                <a:solidFill>
                  <a:schemeClr val="bg1"/>
                </a:solidFill>
                <a:latin typeface="+mj-lt"/>
              </a:rPr>
              <a:t>03</a:t>
            </a:r>
          </a:p>
        </p:txBody>
      </p:sp>
      <p:sp>
        <p:nvSpPr>
          <p:cNvPr id="6" name="ZoneTexte 5">
            <a:extLst>
              <a:ext uri="{FF2B5EF4-FFF2-40B4-BE49-F238E27FC236}">
                <a16:creationId xmlns:a16="http://schemas.microsoft.com/office/drawing/2014/main" id="{CC208F22-F2F3-4058-A575-0996C9F57CB2}"/>
              </a:ext>
            </a:extLst>
          </p:cNvPr>
          <p:cNvSpPr txBox="1"/>
          <p:nvPr/>
        </p:nvSpPr>
        <p:spPr>
          <a:xfrm>
            <a:off x="555822" y="1684496"/>
            <a:ext cx="1945680" cy="400110"/>
          </a:xfrm>
          <a:prstGeom prst="rect">
            <a:avLst/>
          </a:prstGeom>
          <a:noFill/>
        </p:spPr>
        <p:txBody>
          <a:bodyPr wrap="square" rtlCol="0">
            <a:spAutoFit/>
          </a:bodyPr>
          <a:lstStyle/>
          <a:p>
            <a:r>
              <a:rPr lang="fr-FR" sz="2000" b="1" dirty="0">
                <a:solidFill>
                  <a:schemeClr val="bg1"/>
                </a:solidFill>
              </a:rPr>
              <a:t>Production:</a:t>
            </a:r>
            <a:endParaRPr lang="fr-FR" sz="2000" b="1" dirty="0"/>
          </a:p>
        </p:txBody>
      </p:sp>
      <p:sp>
        <p:nvSpPr>
          <p:cNvPr id="14" name="Google Shape;1210;p36">
            <a:extLst>
              <a:ext uri="{FF2B5EF4-FFF2-40B4-BE49-F238E27FC236}">
                <a16:creationId xmlns:a16="http://schemas.microsoft.com/office/drawing/2014/main" id="{D0D655C0-EDC9-4D04-B53A-159F331026BF}"/>
              </a:ext>
            </a:extLst>
          </p:cNvPr>
          <p:cNvSpPr txBox="1">
            <a:spLocks/>
          </p:cNvSpPr>
          <p:nvPr/>
        </p:nvSpPr>
        <p:spPr>
          <a:xfrm>
            <a:off x="2993553" y="2908436"/>
            <a:ext cx="5233199" cy="221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285750" indent="-285750" algn="just">
              <a:buFontTx/>
              <a:buChar char="-"/>
            </a:pPr>
            <a:r>
              <a:rPr lang="fr-FR" sz="1600" dirty="0">
                <a:latin typeface="+mn-lt"/>
              </a:rPr>
              <a:t>Facilité d’utilisation</a:t>
            </a:r>
          </a:p>
          <a:p>
            <a:pPr marL="285750" indent="-285750" algn="just">
              <a:buFontTx/>
              <a:buChar char="-"/>
            </a:pPr>
            <a:r>
              <a:rPr lang="fr-FR" sz="1600" dirty="0">
                <a:latin typeface="+mn-lt"/>
              </a:rPr>
              <a:t>Possibilité de tester en direct</a:t>
            </a:r>
          </a:p>
          <a:p>
            <a:pPr marL="285750" indent="-285750" algn="just">
              <a:buFontTx/>
              <a:buChar char="-"/>
            </a:pPr>
            <a:r>
              <a:rPr lang="fr-FR" sz="1600" dirty="0">
                <a:latin typeface="+mn-lt"/>
              </a:rPr>
              <a:t>Grande documentation disponible</a:t>
            </a:r>
          </a:p>
          <a:p>
            <a:pPr marL="0" indent="0" algn="just"/>
            <a:endParaRPr lang="fr-FR" sz="1600" dirty="0">
              <a:latin typeface="+mn-lt"/>
            </a:endParaRPr>
          </a:p>
        </p:txBody>
      </p:sp>
      <p:pic>
        <p:nvPicPr>
          <p:cNvPr id="2" name="Image 1">
            <a:extLst>
              <a:ext uri="{FF2B5EF4-FFF2-40B4-BE49-F238E27FC236}">
                <a16:creationId xmlns:a16="http://schemas.microsoft.com/office/drawing/2014/main" id="{B67DDB85-D761-4498-9008-34EC63262C2F}"/>
              </a:ext>
            </a:extLst>
          </p:cNvPr>
          <p:cNvPicPr>
            <a:picLocks noChangeAspect="1"/>
          </p:cNvPicPr>
          <p:nvPr/>
        </p:nvPicPr>
        <p:blipFill>
          <a:blip r:embed="rId3"/>
          <a:stretch>
            <a:fillRect/>
          </a:stretch>
        </p:blipFill>
        <p:spPr>
          <a:xfrm>
            <a:off x="2360428" y="1380077"/>
            <a:ext cx="3531632" cy="1528359"/>
          </a:xfrm>
          <a:prstGeom prst="rect">
            <a:avLst/>
          </a:prstGeom>
        </p:spPr>
      </p:pic>
    </p:spTree>
    <p:extLst>
      <p:ext uri="{BB962C8B-B14F-4D97-AF65-F5344CB8AC3E}">
        <p14:creationId xmlns:p14="http://schemas.microsoft.com/office/powerpoint/2010/main" val="883474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42"/>
          <p:cNvSpPr txBox="1">
            <a:spLocks noGrp="1"/>
          </p:cNvSpPr>
          <p:nvPr>
            <p:ph type="title"/>
          </p:nvPr>
        </p:nvSpPr>
        <p:spPr>
          <a:xfrm>
            <a:off x="720000" y="539500"/>
            <a:ext cx="7704000" cy="64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mj-lt"/>
              </a:rPr>
              <a:t>Problèmes rencontrés</a:t>
            </a:r>
            <a:endParaRPr dirty="0">
              <a:latin typeface="+mj-lt"/>
            </a:endParaRPr>
          </a:p>
        </p:txBody>
      </p:sp>
      <p:sp>
        <p:nvSpPr>
          <p:cNvPr id="25" name="Google Shape;1211;p36">
            <a:extLst>
              <a:ext uri="{FF2B5EF4-FFF2-40B4-BE49-F238E27FC236}">
                <a16:creationId xmlns:a16="http://schemas.microsoft.com/office/drawing/2014/main" id="{579791ED-E42F-E845-B3A1-19DFB6932BDE}"/>
              </a:ext>
            </a:extLst>
          </p:cNvPr>
          <p:cNvSpPr/>
          <p:nvPr/>
        </p:nvSpPr>
        <p:spPr>
          <a:xfrm rot="-900712">
            <a:off x="7314333" y="1501501"/>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ZoneTexte 15">
            <a:extLst>
              <a:ext uri="{FF2B5EF4-FFF2-40B4-BE49-F238E27FC236}">
                <a16:creationId xmlns:a16="http://schemas.microsoft.com/office/drawing/2014/main" id="{684609E8-74BF-A340-90AA-313246911A66}"/>
              </a:ext>
            </a:extLst>
          </p:cNvPr>
          <p:cNvSpPr txBox="1"/>
          <p:nvPr/>
        </p:nvSpPr>
        <p:spPr>
          <a:xfrm>
            <a:off x="7545747" y="1738727"/>
            <a:ext cx="1127232" cy="1107996"/>
          </a:xfrm>
          <a:prstGeom prst="rect">
            <a:avLst/>
          </a:prstGeom>
          <a:noFill/>
        </p:spPr>
        <p:txBody>
          <a:bodyPr wrap="none" rtlCol="0">
            <a:spAutoFit/>
          </a:bodyPr>
          <a:lstStyle/>
          <a:p>
            <a:r>
              <a:rPr lang="fr-FR" sz="6600" b="1" dirty="0">
                <a:solidFill>
                  <a:schemeClr val="bg1"/>
                </a:solidFill>
              </a:rPr>
              <a:t>04</a:t>
            </a:r>
          </a:p>
        </p:txBody>
      </p:sp>
      <p:sp>
        <p:nvSpPr>
          <p:cNvPr id="11" name="Google Shape;1210;p36">
            <a:extLst>
              <a:ext uri="{FF2B5EF4-FFF2-40B4-BE49-F238E27FC236}">
                <a16:creationId xmlns:a16="http://schemas.microsoft.com/office/drawing/2014/main" id="{817C1064-16D6-4DC3-95A8-E42B574C2553}"/>
              </a:ext>
            </a:extLst>
          </p:cNvPr>
          <p:cNvSpPr txBox="1">
            <a:spLocks/>
          </p:cNvSpPr>
          <p:nvPr/>
        </p:nvSpPr>
        <p:spPr>
          <a:xfrm>
            <a:off x="2107935" y="1849126"/>
            <a:ext cx="5233199" cy="4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lgn="just"/>
            <a:endParaRPr lang="fr-FR" sz="1600" dirty="0">
              <a:latin typeface="+mn-lt"/>
            </a:endParaRPr>
          </a:p>
        </p:txBody>
      </p:sp>
      <p:sp>
        <p:nvSpPr>
          <p:cNvPr id="12" name="Google Shape;1210;p36">
            <a:extLst>
              <a:ext uri="{FF2B5EF4-FFF2-40B4-BE49-F238E27FC236}">
                <a16:creationId xmlns:a16="http://schemas.microsoft.com/office/drawing/2014/main" id="{0CE6B917-748F-4440-A7DE-5C33EC34AA8D}"/>
              </a:ext>
            </a:extLst>
          </p:cNvPr>
          <p:cNvSpPr txBox="1">
            <a:spLocks/>
          </p:cNvSpPr>
          <p:nvPr/>
        </p:nvSpPr>
        <p:spPr>
          <a:xfrm>
            <a:off x="2005630" y="1849126"/>
            <a:ext cx="5233199" cy="1778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lgn="just"/>
            <a:r>
              <a:rPr lang="fr-FR" sz="1600" dirty="0">
                <a:latin typeface="+mn-lt"/>
              </a:rPr>
              <a:t>Erreur de placement des attributs:</a:t>
            </a:r>
          </a:p>
          <a:p>
            <a:pPr marL="0" indent="0" algn="just"/>
            <a:endParaRPr lang="fr-FR" sz="1600" dirty="0">
              <a:latin typeface="+mn-lt"/>
            </a:endParaRPr>
          </a:p>
          <a:p>
            <a:pPr marL="0" indent="0" algn="just"/>
            <a:r>
              <a:rPr lang="fr-FR" sz="1600" dirty="0">
                <a:latin typeface="+mn-lt"/>
              </a:rPr>
              <a:t>L’appel des clés étrangères:</a:t>
            </a:r>
          </a:p>
          <a:p>
            <a:pPr marL="0" indent="0" algn="just"/>
            <a:endParaRPr lang="fr-FR" sz="1600" dirty="0">
              <a:latin typeface="+mn-lt"/>
            </a:endParaRPr>
          </a:p>
          <a:p>
            <a:pPr marL="0" indent="0" algn="just"/>
            <a:r>
              <a:rPr lang="fr-FR" sz="1600" dirty="0">
                <a:latin typeface="+mn-lt"/>
              </a:rPr>
              <a:t>La connexion à la base de donnée</a:t>
            </a:r>
          </a:p>
          <a:p>
            <a:pPr marL="0" indent="0" algn="just"/>
            <a:endParaRPr lang="fr-FR" sz="1600" dirty="0">
              <a:latin typeface="+mn-lt"/>
            </a:endParaRPr>
          </a:p>
          <a:p>
            <a:pPr marL="0" indent="0" algn="just"/>
            <a:r>
              <a:rPr lang="fr-FR" sz="1600" dirty="0">
                <a:latin typeface="+mn-lt"/>
              </a:rPr>
              <a:t>Affichage des infos sur les insertions de clés étrangères </a:t>
            </a:r>
          </a:p>
          <a:p>
            <a:pPr marL="0" indent="0" algn="just"/>
            <a:endParaRPr lang="fr-FR" sz="1600" dirty="0">
              <a:latin typeface="+mn-lt"/>
            </a:endParaRPr>
          </a:p>
          <a:p>
            <a:pPr marL="0" indent="0" algn="just"/>
            <a:r>
              <a:rPr lang="fr-FR" sz="1600" dirty="0">
                <a:latin typeface="+mn-lt"/>
              </a:rPr>
              <a:t> </a:t>
            </a:r>
          </a:p>
          <a:p>
            <a:pPr marL="0" indent="0" algn="just"/>
            <a:endParaRPr lang="fr-FR" sz="1600" dirty="0">
              <a:latin typeface="+mn-lt"/>
            </a:endParaRPr>
          </a:p>
          <a:p>
            <a:pPr marL="0" indent="0" algn="just"/>
            <a:endParaRPr lang="fr-FR" sz="1600" dirty="0">
              <a:latin typeface="+mn-lt"/>
            </a:endParaRPr>
          </a:p>
          <a:p>
            <a:pPr marL="0" indent="0" algn="just"/>
            <a:r>
              <a:rPr lang="fr-FR" sz="1600" dirty="0">
                <a:latin typeface="+mn-lt"/>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pic>
        <p:nvPicPr>
          <p:cNvPr id="19" name="Image 18" descr="Une image contenant texte, équipement électronique, moniteur, afficher&#10;&#10;Description générée automatiquement">
            <a:extLst>
              <a:ext uri="{FF2B5EF4-FFF2-40B4-BE49-F238E27FC236}">
                <a16:creationId xmlns:a16="http://schemas.microsoft.com/office/drawing/2014/main" id="{A5F2456C-960A-0E4F-9128-51E2D1C37345}"/>
              </a:ext>
            </a:extLst>
          </p:cNvPr>
          <p:cNvPicPr>
            <a:picLocks noChangeAspect="1"/>
          </p:cNvPicPr>
          <p:nvPr/>
        </p:nvPicPr>
        <p:blipFill rotWithShape="1">
          <a:blip r:embed="rId3"/>
          <a:srcRect l="37701" t="32806" r="16322" b="13190"/>
          <a:stretch/>
        </p:blipFill>
        <p:spPr>
          <a:xfrm>
            <a:off x="0" y="0"/>
            <a:ext cx="9144000" cy="5353908"/>
          </a:xfrm>
          <a:prstGeom prst="rect">
            <a:avLst/>
          </a:prstGeom>
        </p:spPr>
      </p:pic>
      <p:sp>
        <p:nvSpPr>
          <p:cNvPr id="1732" name="Google Shape;1732;p61"/>
          <p:cNvSpPr/>
          <p:nvPr/>
        </p:nvSpPr>
        <p:spPr>
          <a:xfrm rot="-4056280">
            <a:off x="6364177" y="-1983895"/>
            <a:ext cx="5046523" cy="504680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732;p61">
            <a:extLst>
              <a:ext uri="{FF2B5EF4-FFF2-40B4-BE49-F238E27FC236}">
                <a16:creationId xmlns:a16="http://schemas.microsoft.com/office/drawing/2014/main" id="{C23FD967-5E91-5041-9B8A-90721198AF81}"/>
              </a:ext>
            </a:extLst>
          </p:cNvPr>
          <p:cNvSpPr/>
          <p:nvPr/>
        </p:nvSpPr>
        <p:spPr>
          <a:xfrm rot="-4056280">
            <a:off x="4322158" y="4243485"/>
            <a:ext cx="5046523" cy="5046801"/>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ZoneTexte 20">
            <a:extLst>
              <a:ext uri="{FF2B5EF4-FFF2-40B4-BE49-F238E27FC236}">
                <a16:creationId xmlns:a16="http://schemas.microsoft.com/office/drawing/2014/main" id="{04AAFB19-E806-BD4B-A5F3-93E5EC4D6B6F}"/>
              </a:ext>
            </a:extLst>
          </p:cNvPr>
          <p:cNvSpPr txBox="1"/>
          <p:nvPr/>
        </p:nvSpPr>
        <p:spPr>
          <a:xfrm>
            <a:off x="526270" y="448092"/>
            <a:ext cx="5559220" cy="2123658"/>
          </a:xfrm>
          <a:prstGeom prst="rect">
            <a:avLst/>
          </a:prstGeom>
          <a:noFill/>
        </p:spPr>
        <p:txBody>
          <a:bodyPr wrap="square" rtlCol="0">
            <a:spAutoFit/>
          </a:bodyPr>
          <a:lstStyle/>
          <a:p>
            <a:r>
              <a:rPr lang="fr-FR" sz="6600" b="1" dirty="0">
                <a:solidFill>
                  <a:schemeClr val="bg1"/>
                </a:solidFill>
              </a:rPr>
              <a:t>Merci d’avoir suivi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34"/>
          <p:cNvSpPr txBox="1">
            <a:spLocks noGrp="1"/>
          </p:cNvSpPr>
          <p:nvPr>
            <p:ph type="title"/>
          </p:nvPr>
        </p:nvSpPr>
        <p:spPr>
          <a:xfrm>
            <a:off x="2123100" y="438849"/>
            <a:ext cx="48978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600" dirty="0">
                <a:latin typeface="+mj-lt"/>
              </a:rPr>
              <a:t>Sommaire</a:t>
            </a:r>
            <a:endParaRPr sz="3600" dirty="0">
              <a:latin typeface="+mj-lt"/>
            </a:endParaRPr>
          </a:p>
        </p:txBody>
      </p:sp>
      <p:sp>
        <p:nvSpPr>
          <p:cNvPr id="1173" name="Google Shape;1173;p34"/>
          <p:cNvSpPr txBox="1">
            <a:spLocks noGrp="1"/>
          </p:cNvSpPr>
          <p:nvPr>
            <p:ph type="title" idx="2"/>
          </p:nvPr>
        </p:nvSpPr>
        <p:spPr>
          <a:xfrm>
            <a:off x="720000" y="2063850"/>
            <a:ext cx="2409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Définition du projet</a:t>
            </a:r>
            <a:endParaRPr dirty="0"/>
          </a:p>
        </p:txBody>
      </p:sp>
      <p:sp>
        <p:nvSpPr>
          <p:cNvPr id="1175" name="Google Shape;1175;p34"/>
          <p:cNvSpPr txBox="1">
            <a:spLocks noGrp="1"/>
          </p:cNvSpPr>
          <p:nvPr>
            <p:ph type="title" idx="3"/>
          </p:nvPr>
        </p:nvSpPr>
        <p:spPr>
          <a:xfrm>
            <a:off x="3388876" y="2063850"/>
            <a:ext cx="2409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Organisation</a:t>
            </a:r>
            <a:endParaRPr dirty="0"/>
          </a:p>
        </p:txBody>
      </p:sp>
      <p:sp>
        <p:nvSpPr>
          <p:cNvPr id="1177" name="Google Shape;1177;p34"/>
          <p:cNvSpPr txBox="1">
            <a:spLocks noGrp="1"/>
          </p:cNvSpPr>
          <p:nvPr>
            <p:ph type="title" idx="5"/>
          </p:nvPr>
        </p:nvSpPr>
        <p:spPr>
          <a:xfrm>
            <a:off x="3817161" y="3816816"/>
            <a:ext cx="2409600" cy="527700"/>
          </a:xfrm>
          <a:prstGeom prst="rect">
            <a:avLst/>
          </a:prstGeom>
        </p:spPr>
        <p:txBody>
          <a:bodyPr spcFirstLastPara="1" wrap="square" lIns="91425" tIns="91425" rIns="91425" bIns="91425" anchor="ctr" anchorCtr="0">
            <a:noAutofit/>
          </a:bodyPr>
          <a:lstStyle/>
          <a:p>
            <a:pPr lvl="0"/>
            <a:r>
              <a:rPr lang="fr-FR" dirty="0"/>
              <a:t>Problème(s) rencontré(s)</a:t>
            </a:r>
          </a:p>
        </p:txBody>
      </p:sp>
      <p:sp>
        <p:nvSpPr>
          <p:cNvPr id="1181" name="Google Shape;1181;p34"/>
          <p:cNvSpPr txBox="1">
            <a:spLocks noGrp="1"/>
          </p:cNvSpPr>
          <p:nvPr>
            <p:ph type="title" idx="9"/>
          </p:nvPr>
        </p:nvSpPr>
        <p:spPr>
          <a:xfrm>
            <a:off x="5938345" y="2063850"/>
            <a:ext cx="270115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Outils utilisés</a:t>
            </a:r>
            <a:endParaRPr dirty="0"/>
          </a:p>
        </p:txBody>
      </p:sp>
      <p:sp>
        <p:nvSpPr>
          <p:cNvPr id="1185" name="Google Shape;1185;p34"/>
          <p:cNvSpPr txBox="1">
            <a:spLocks noGrp="1"/>
          </p:cNvSpPr>
          <p:nvPr>
            <p:ph type="title" idx="16"/>
          </p:nvPr>
        </p:nvSpPr>
        <p:spPr>
          <a:xfrm>
            <a:off x="1228800" y="13516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01</a:t>
            </a:r>
            <a:endParaRPr dirty="0">
              <a:latin typeface="+mj-lt"/>
            </a:endParaRPr>
          </a:p>
        </p:txBody>
      </p:sp>
      <p:sp>
        <p:nvSpPr>
          <p:cNvPr id="1186" name="Google Shape;1186;p34"/>
          <p:cNvSpPr txBox="1">
            <a:spLocks noGrp="1"/>
          </p:cNvSpPr>
          <p:nvPr>
            <p:ph type="title" idx="17"/>
          </p:nvPr>
        </p:nvSpPr>
        <p:spPr>
          <a:xfrm>
            <a:off x="3876000" y="13516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02</a:t>
            </a:r>
            <a:endParaRPr dirty="0">
              <a:latin typeface="+mj-lt"/>
            </a:endParaRPr>
          </a:p>
        </p:txBody>
      </p:sp>
      <p:sp>
        <p:nvSpPr>
          <p:cNvPr id="1187" name="Google Shape;1187;p34"/>
          <p:cNvSpPr txBox="1">
            <a:spLocks noGrp="1"/>
          </p:cNvSpPr>
          <p:nvPr>
            <p:ph type="title" idx="18"/>
          </p:nvPr>
        </p:nvSpPr>
        <p:spPr>
          <a:xfrm>
            <a:off x="6566550" y="1351663"/>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03</a:t>
            </a:r>
            <a:endParaRPr dirty="0">
              <a:latin typeface="+mj-lt"/>
            </a:endParaRPr>
          </a:p>
        </p:txBody>
      </p:sp>
      <p:sp>
        <p:nvSpPr>
          <p:cNvPr id="1188" name="Google Shape;1188;p34"/>
          <p:cNvSpPr txBox="1">
            <a:spLocks noGrp="1"/>
          </p:cNvSpPr>
          <p:nvPr>
            <p:ph type="title" idx="19"/>
          </p:nvPr>
        </p:nvSpPr>
        <p:spPr>
          <a:xfrm>
            <a:off x="4254675" y="2888837"/>
            <a:ext cx="13920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04</a:t>
            </a:r>
            <a:endParaRPr dirty="0">
              <a:latin typeface="+mj-lt"/>
            </a:endParaRPr>
          </a:p>
        </p:txBody>
      </p:sp>
      <p:sp>
        <p:nvSpPr>
          <p:cNvPr id="1191" name="Google Shape;1191;p34"/>
          <p:cNvSpPr/>
          <p:nvPr/>
        </p:nvSpPr>
        <p:spPr>
          <a:xfrm rot="10800000">
            <a:off x="1567800" y="1409574"/>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rot="10800000">
            <a:off x="4236675" y="1409574"/>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rot="10800000">
            <a:off x="6905550" y="1422299"/>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rot="10800000">
            <a:off x="4593675" y="2946737"/>
            <a:ext cx="714000" cy="714000"/>
          </a:xfrm>
          <a:prstGeom prst="donut">
            <a:avLst>
              <a:gd name="adj" fmla="val 1290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36"/>
          <p:cNvSpPr txBox="1">
            <a:spLocks noGrp="1"/>
          </p:cNvSpPr>
          <p:nvPr>
            <p:ph type="title"/>
          </p:nvPr>
        </p:nvSpPr>
        <p:spPr>
          <a:xfrm>
            <a:off x="3326332" y="100095"/>
            <a:ext cx="2491335" cy="9942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Le projet</a:t>
            </a:r>
            <a:endParaRPr sz="3600" dirty="0"/>
          </a:p>
        </p:txBody>
      </p:sp>
      <p:sp>
        <p:nvSpPr>
          <p:cNvPr id="1209" name="Google Shape;1209;p36"/>
          <p:cNvSpPr txBox="1">
            <a:spLocks noGrp="1"/>
          </p:cNvSpPr>
          <p:nvPr>
            <p:ph type="title" idx="2"/>
          </p:nvPr>
        </p:nvSpPr>
        <p:spPr>
          <a:xfrm>
            <a:off x="296101" y="1270642"/>
            <a:ext cx="15936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latin typeface="+mj-lt"/>
              </a:rPr>
              <a:t>01</a:t>
            </a:r>
            <a:endParaRPr sz="6600" dirty="0">
              <a:latin typeface="+mj-lt"/>
            </a:endParaRPr>
          </a:p>
        </p:txBody>
      </p:sp>
      <p:sp>
        <p:nvSpPr>
          <p:cNvPr id="1210" name="Google Shape;1210;p36"/>
          <p:cNvSpPr txBox="1">
            <a:spLocks noGrp="1"/>
          </p:cNvSpPr>
          <p:nvPr>
            <p:ph type="subTitle" idx="1"/>
          </p:nvPr>
        </p:nvSpPr>
        <p:spPr>
          <a:xfrm>
            <a:off x="1889701" y="1179871"/>
            <a:ext cx="5021042" cy="32520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latin typeface="+mn-lt"/>
              </a:rPr>
              <a:t>Contexte de la réalisation professionnelle:</a:t>
            </a:r>
          </a:p>
          <a:p>
            <a:pPr marL="0" lvl="0" indent="0" algn="ctr" rtl="0">
              <a:spcBef>
                <a:spcPts val="0"/>
              </a:spcBef>
              <a:spcAft>
                <a:spcPts val="0"/>
              </a:spcAft>
              <a:buNone/>
            </a:pPr>
            <a:r>
              <a:rPr lang="fr-FR" sz="1800" b="1" dirty="0">
                <a:latin typeface="+mn-lt"/>
              </a:rPr>
              <a:t>La société neige et soleil dans le cadre de la modernisation de son système de gestion client et mandataire, souhaite développer une application java administrer sa base de données ainsi que la création d’une application mobile permettant l’accès à l’espace utilisateur du site neigeetsoleil.fr. Pour se faire, elle a missionné la société apex dev pour la conception et le développement de l’application </a:t>
            </a:r>
            <a:r>
              <a:rPr lang="fr-FR" sz="1800" b="1" dirty="0" err="1">
                <a:latin typeface="+mn-lt"/>
              </a:rPr>
              <a:t>neige_et_soleil</a:t>
            </a:r>
            <a:endParaRPr lang="fr-FR" sz="1800" b="1" dirty="0">
              <a:latin typeface="+mn-lt"/>
            </a:endParaRPr>
          </a:p>
          <a:p>
            <a:pPr marL="0" lvl="0" indent="0" algn="ctr" rtl="0">
              <a:spcBef>
                <a:spcPts val="0"/>
              </a:spcBef>
              <a:spcAft>
                <a:spcPts val="0"/>
              </a:spcAft>
              <a:buNone/>
            </a:pPr>
            <a:endParaRPr sz="1800" b="1" dirty="0">
              <a:latin typeface="+mn-lt"/>
            </a:endParaRPr>
          </a:p>
        </p:txBody>
      </p:sp>
      <p:sp>
        <p:nvSpPr>
          <p:cNvPr id="1211" name="Google Shape;1211;p36"/>
          <p:cNvSpPr/>
          <p:nvPr/>
        </p:nvSpPr>
        <p:spPr>
          <a:xfrm rot="-900712">
            <a:off x="297871" y="1242318"/>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36"/>
          <p:cNvSpPr txBox="1">
            <a:spLocks noGrp="1"/>
          </p:cNvSpPr>
          <p:nvPr>
            <p:ph type="title"/>
          </p:nvPr>
        </p:nvSpPr>
        <p:spPr>
          <a:xfrm>
            <a:off x="1889700" y="0"/>
            <a:ext cx="6413051" cy="20403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Description matérielles et logiciels utilisés</a:t>
            </a:r>
            <a:endParaRPr sz="3600" dirty="0"/>
          </a:p>
        </p:txBody>
      </p:sp>
      <p:sp>
        <p:nvSpPr>
          <p:cNvPr id="1209" name="Google Shape;1209;p36"/>
          <p:cNvSpPr txBox="1">
            <a:spLocks noGrp="1"/>
          </p:cNvSpPr>
          <p:nvPr>
            <p:ph type="title" idx="2"/>
          </p:nvPr>
        </p:nvSpPr>
        <p:spPr>
          <a:xfrm>
            <a:off x="296101" y="1270642"/>
            <a:ext cx="15936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latin typeface="+mj-lt"/>
              </a:rPr>
              <a:t>01</a:t>
            </a:r>
            <a:endParaRPr sz="6600" dirty="0">
              <a:latin typeface="+mj-lt"/>
            </a:endParaRPr>
          </a:p>
        </p:txBody>
      </p:sp>
      <p:sp>
        <p:nvSpPr>
          <p:cNvPr id="1210" name="Google Shape;1210;p36"/>
          <p:cNvSpPr txBox="1">
            <a:spLocks noGrp="1"/>
          </p:cNvSpPr>
          <p:nvPr>
            <p:ph type="subTitle" idx="1"/>
          </p:nvPr>
        </p:nvSpPr>
        <p:spPr>
          <a:xfrm>
            <a:off x="1584961" y="1063392"/>
            <a:ext cx="7438978" cy="416697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200" b="1" dirty="0">
                <a:latin typeface="+mn-lt"/>
              </a:rPr>
              <a:t>Ressources documentaires : Documentations techniques des langages et outils, sites officiels, </a:t>
            </a:r>
          </a:p>
          <a:p>
            <a:pPr marL="0" lvl="0" indent="0" rtl="0">
              <a:spcBef>
                <a:spcPts val="0"/>
              </a:spcBef>
              <a:spcAft>
                <a:spcPts val="0"/>
              </a:spcAft>
              <a:buNone/>
            </a:pPr>
            <a:r>
              <a:rPr lang="fr-FR" sz="2200" b="1" dirty="0">
                <a:latin typeface="+mn-lt"/>
              </a:rPr>
              <a:t>Ressources matérielles : Outil de virtualisation, Serveur Linux web, client W10, </a:t>
            </a:r>
          </a:p>
        </p:txBody>
      </p:sp>
      <p:sp>
        <p:nvSpPr>
          <p:cNvPr id="1211" name="Google Shape;1211;p36"/>
          <p:cNvSpPr/>
          <p:nvPr/>
        </p:nvSpPr>
        <p:spPr>
          <a:xfrm rot="-900712">
            <a:off x="297871" y="1242318"/>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842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36"/>
          <p:cNvSpPr txBox="1">
            <a:spLocks noGrp="1"/>
          </p:cNvSpPr>
          <p:nvPr>
            <p:ph type="title"/>
          </p:nvPr>
        </p:nvSpPr>
        <p:spPr>
          <a:xfrm>
            <a:off x="1889702" y="100095"/>
            <a:ext cx="7134238" cy="11705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Description matérielles et logiciels utilisés</a:t>
            </a:r>
            <a:endParaRPr sz="3600" dirty="0"/>
          </a:p>
        </p:txBody>
      </p:sp>
      <p:sp>
        <p:nvSpPr>
          <p:cNvPr id="1209" name="Google Shape;1209;p36"/>
          <p:cNvSpPr txBox="1">
            <a:spLocks noGrp="1"/>
          </p:cNvSpPr>
          <p:nvPr>
            <p:ph type="title" idx="2"/>
          </p:nvPr>
        </p:nvSpPr>
        <p:spPr>
          <a:xfrm>
            <a:off x="296101" y="1270642"/>
            <a:ext cx="15936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latin typeface="+mj-lt"/>
              </a:rPr>
              <a:t>01</a:t>
            </a:r>
            <a:endParaRPr sz="6600" dirty="0">
              <a:latin typeface="+mj-lt"/>
            </a:endParaRPr>
          </a:p>
        </p:txBody>
      </p:sp>
      <p:sp>
        <p:nvSpPr>
          <p:cNvPr id="1211" name="Google Shape;1211;p36"/>
          <p:cNvSpPr/>
          <p:nvPr/>
        </p:nvSpPr>
        <p:spPr>
          <a:xfrm rot="-900712">
            <a:off x="297871" y="1242318"/>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0;p36">
            <a:extLst>
              <a:ext uri="{FF2B5EF4-FFF2-40B4-BE49-F238E27FC236}">
                <a16:creationId xmlns:a16="http://schemas.microsoft.com/office/drawing/2014/main" id="{83F0077D-0581-44B4-BC48-141C10A2D503}"/>
              </a:ext>
            </a:extLst>
          </p:cNvPr>
          <p:cNvSpPr txBox="1">
            <a:spLocks/>
          </p:cNvSpPr>
          <p:nvPr/>
        </p:nvSpPr>
        <p:spPr>
          <a:xfrm>
            <a:off x="2233254" y="1620344"/>
            <a:ext cx="5233199" cy="2136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r>
              <a:rPr lang="fr-FR" sz="1800" b="1" dirty="0">
                <a:latin typeface="+mn-lt"/>
              </a:rPr>
              <a:t>Ressources logicielles : IDE (Eclipse), Outils de conception (</a:t>
            </a:r>
            <a:r>
              <a:rPr lang="fr-FR" sz="1800" b="1" dirty="0" err="1">
                <a:latin typeface="+mn-lt"/>
              </a:rPr>
              <a:t>WinDesign</a:t>
            </a:r>
            <a:r>
              <a:rPr lang="fr-FR" sz="1800" b="1" dirty="0">
                <a:latin typeface="+mn-lt"/>
              </a:rPr>
              <a:t>, </a:t>
            </a:r>
            <a:r>
              <a:rPr lang="fr-FR" sz="1800" b="1" dirty="0" err="1">
                <a:latin typeface="+mn-lt"/>
              </a:rPr>
              <a:t>Figma</a:t>
            </a:r>
            <a:r>
              <a:rPr lang="fr-FR" sz="1800" b="1" dirty="0">
                <a:latin typeface="+mn-lt"/>
              </a:rPr>
              <a:t>, ...), Langages (</a:t>
            </a:r>
            <a:r>
              <a:rPr lang="fr-FR" sz="1800" b="1" dirty="0" err="1">
                <a:latin typeface="+mn-lt"/>
              </a:rPr>
              <a:t>html,css,php,sql,javascript</a:t>
            </a:r>
            <a:r>
              <a:rPr lang="fr-FR" sz="1800" b="1" dirty="0">
                <a:latin typeface="+mn-lt"/>
              </a:rPr>
              <a:t>), Gestion de projet (</a:t>
            </a:r>
            <a:r>
              <a:rPr lang="fr-FR" sz="1800" b="1" dirty="0" err="1">
                <a:latin typeface="+mn-lt"/>
              </a:rPr>
              <a:t>trello,Gant</a:t>
            </a:r>
            <a:r>
              <a:rPr lang="fr-FR" sz="1800" b="1" dirty="0">
                <a:latin typeface="+mn-lt"/>
              </a:rPr>
              <a:t>), </a:t>
            </a:r>
            <a:r>
              <a:rPr lang="fr-FR" sz="1800" b="1" dirty="0" err="1">
                <a:latin typeface="+mn-lt"/>
              </a:rPr>
              <a:t>Versionning</a:t>
            </a:r>
            <a:r>
              <a:rPr lang="fr-FR" sz="1800" b="1" dirty="0">
                <a:latin typeface="+mn-lt"/>
              </a:rPr>
              <a:t> (</a:t>
            </a:r>
            <a:r>
              <a:rPr lang="fr-FR" sz="1800" b="1" dirty="0" err="1">
                <a:latin typeface="+mn-lt"/>
              </a:rPr>
              <a:t>gitlab</a:t>
            </a:r>
            <a:r>
              <a:rPr lang="fr-FR" sz="1800" b="1" dirty="0">
                <a:latin typeface="+mn-lt"/>
              </a:rPr>
              <a:t>), Framework (</a:t>
            </a:r>
            <a:r>
              <a:rPr lang="fr-FR" sz="1800" b="1" dirty="0" err="1">
                <a:latin typeface="+mn-lt"/>
              </a:rPr>
              <a:t>bootstrap</a:t>
            </a:r>
            <a:r>
              <a:rPr lang="fr-FR" sz="1800" b="1" dirty="0">
                <a:latin typeface="+mn-lt"/>
              </a:rPr>
              <a:t>), SGBD (</a:t>
            </a:r>
            <a:r>
              <a:rPr lang="fr-FR" sz="1800" b="1" dirty="0" err="1">
                <a:latin typeface="+mn-lt"/>
              </a:rPr>
              <a:t>Mysql</a:t>
            </a:r>
            <a:r>
              <a:rPr lang="fr-FR" sz="1800" b="1" dirty="0">
                <a:latin typeface="+mn-lt"/>
              </a:rPr>
              <a:t>).</a:t>
            </a:r>
          </a:p>
        </p:txBody>
      </p:sp>
    </p:spTree>
    <p:extLst>
      <p:ext uri="{BB962C8B-B14F-4D97-AF65-F5344CB8AC3E}">
        <p14:creationId xmlns:p14="http://schemas.microsoft.com/office/powerpoint/2010/main" val="3337324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36"/>
          <p:cNvSpPr txBox="1">
            <a:spLocks noGrp="1"/>
          </p:cNvSpPr>
          <p:nvPr>
            <p:ph type="title"/>
          </p:nvPr>
        </p:nvSpPr>
        <p:spPr>
          <a:xfrm>
            <a:off x="3326332" y="100095"/>
            <a:ext cx="2491335" cy="9942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Objectifs:</a:t>
            </a:r>
            <a:endParaRPr sz="3600" dirty="0"/>
          </a:p>
        </p:txBody>
      </p:sp>
      <p:sp>
        <p:nvSpPr>
          <p:cNvPr id="1209" name="Google Shape;1209;p36"/>
          <p:cNvSpPr txBox="1">
            <a:spLocks noGrp="1"/>
          </p:cNvSpPr>
          <p:nvPr>
            <p:ph type="title" idx="2"/>
          </p:nvPr>
        </p:nvSpPr>
        <p:spPr>
          <a:xfrm>
            <a:off x="296101" y="1270642"/>
            <a:ext cx="15936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latin typeface="+mj-lt"/>
              </a:rPr>
              <a:t>01</a:t>
            </a:r>
            <a:endParaRPr sz="6600" dirty="0">
              <a:latin typeface="+mj-lt"/>
            </a:endParaRPr>
          </a:p>
        </p:txBody>
      </p:sp>
      <p:sp>
        <p:nvSpPr>
          <p:cNvPr id="1210" name="Google Shape;1210;p36"/>
          <p:cNvSpPr txBox="1">
            <a:spLocks noGrp="1"/>
          </p:cNvSpPr>
          <p:nvPr>
            <p:ph type="subTitle" idx="1"/>
          </p:nvPr>
        </p:nvSpPr>
        <p:spPr>
          <a:xfrm>
            <a:off x="2233255" y="1063391"/>
            <a:ext cx="4677488" cy="39414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200" b="1" dirty="0">
                <a:latin typeface="+mn-lt"/>
              </a:rPr>
              <a:t>Cahier des charges:</a:t>
            </a:r>
          </a:p>
        </p:txBody>
      </p:sp>
      <p:sp>
        <p:nvSpPr>
          <p:cNvPr id="1211" name="Google Shape;1211;p36"/>
          <p:cNvSpPr/>
          <p:nvPr/>
        </p:nvSpPr>
        <p:spPr>
          <a:xfrm rot="-900712">
            <a:off x="297871" y="1242318"/>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0;p36">
            <a:extLst>
              <a:ext uri="{FF2B5EF4-FFF2-40B4-BE49-F238E27FC236}">
                <a16:creationId xmlns:a16="http://schemas.microsoft.com/office/drawing/2014/main" id="{83F0077D-0581-44B4-BC48-141C10A2D503}"/>
              </a:ext>
            </a:extLst>
          </p:cNvPr>
          <p:cNvSpPr txBox="1">
            <a:spLocks/>
          </p:cNvSpPr>
          <p:nvPr/>
        </p:nvSpPr>
        <p:spPr>
          <a:xfrm>
            <a:off x="2233254" y="1620344"/>
            <a:ext cx="5400710" cy="25737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r>
              <a:rPr lang="fr-FR" sz="1800" b="1" dirty="0">
                <a:latin typeface="+mn-lt"/>
              </a:rPr>
              <a:t>Une fois déployé, le site internet devra fournir les fonctionnalités suivantes :</a:t>
            </a:r>
          </a:p>
          <a:p>
            <a:pPr marL="0" indent="0"/>
            <a:r>
              <a:rPr lang="fr-FR" sz="1800" b="1" dirty="0">
                <a:latin typeface="+mn-lt"/>
              </a:rPr>
              <a:t>-	La gestion des contrats</a:t>
            </a:r>
          </a:p>
          <a:p>
            <a:pPr marL="0" indent="0"/>
            <a:r>
              <a:rPr lang="fr-FR" sz="1800" b="1" dirty="0">
                <a:latin typeface="+mn-lt"/>
              </a:rPr>
              <a:t>-	La gestion des saisons</a:t>
            </a:r>
          </a:p>
          <a:p>
            <a:pPr marL="0" indent="0"/>
            <a:r>
              <a:rPr lang="fr-FR" sz="1800" b="1" dirty="0">
                <a:latin typeface="+mn-lt"/>
              </a:rPr>
              <a:t>-	La gestion des employés </a:t>
            </a:r>
          </a:p>
          <a:p>
            <a:pPr marL="0" indent="0"/>
            <a:r>
              <a:rPr lang="fr-FR" sz="1800" b="1" dirty="0">
                <a:latin typeface="+mn-lt"/>
              </a:rPr>
              <a:t>-	Les vues sur l’ensemble des données </a:t>
            </a:r>
          </a:p>
          <a:p>
            <a:pPr marL="0" indent="0"/>
            <a:r>
              <a:rPr lang="fr-FR" sz="1800" b="1" dirty="0">
                <a:latin typeface="+mn-lt"/>
              </a:rPr>
              <a:t>-	L’automatisation des calculs de prix et des disponibilités.</a:t>
            </a:r>
          </a:p>
          <a:p>
            <a:pPr marL="0" indent="0" algn="just"/>
            <a:endParaRPr lang="fr-FR" sz="1800" dirty="0">
              <a:latin typeface="+mn-lt"/>
            </a:endParaRPr>
          </a:p>
        </p:txBody>
      </p:sp>
      <p:sp>
        <p:nvSpPr>
          <p:cNvPr id="9" name="Google Shape;1210;p36">
            <a:extLst>
              <a:ext uri="{FF2B5EF4-FFF2-40B4-BE49-F238E27FC236}">
                <a16:creationId xmlns:a16="http://schemas.microsoft.com/office/drawing/2014/main" id="{A27211CC-B0DF-4401-A960-6AA1646A82C3}"/>
              </a:ext>
            </a:extLst>
          </p:cNvPr>
          <p:cNvSpPr txBox="1">
            <a:spLocks/>
          </p:cNvSpPr>
          <p:nvPr/>
        </p:nvSpPr>
        <p:spPr>
          <a:xfrm>
            <a:off x="2233253" y="2963830"/>
            <a:ext cx="5233199" cy="2136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endParaRPr lang="fr-FR" sz="1800" dirty="0">
              <a:latin typeface="+mn-lt"/>
            </a:endParaRPr>
          </a:p>
        </p:txBody>
      </p:sp>
    </p:spTree>
    <p:extLst>
      <p:ext uri="{BB962C8B-B14F-4D97-AF65-F5344CB8AC3E}">
        <p14:creationId xmlns:p14="http://schemas.microsoft.com/office/powerpoint/2010/main" val="2815740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37"/>
          <p:cNvSpPr txBox="1">
            <a:spLocks noGrp="1"/>
          </p:cNvSpPr>
          <p:nvPr>
            <p:ph type="title"/>
          </p:nvPr>
        </p:nvSpPr>
        <p:spPr>
          <a:xfrm>
            <a:off x="720000" y="123347"/>
            <a:ext cx="77040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600" dirty="0">
                <a:latin typeface="+mj-lt"/>
              </a:rPr>
              <a:t>Démarche suivie</a:t>
            </a:r>
            <a:endParaRPr sz="3600" dirty="0">
              <a:latin typeface="+mj-lt"/>
            </a:endParaRPr>
          </a:p>
        </p:txBody>
      </p:sp>
      <p:sp>
        <p:nvSpPr>
          <p:cNvPr id="30" name="Google Shape;1211;p36">
            <a:extLst>
              <a:ext uri="{FF2B5EF4-FFF2-40B4-BE49-F238E27FC236}">
                <a16:creationId xmlns:a16="http://schemas.microsoft.com/office/drawing/2014/main" id="{9A3A0BBF-56CA-C14A-88A0-D9DEA88AF28C}"/>
              </a:ext>
            </a:extLst>
          </p:cNvPr>
          <p:cNvSpPr/>
          <p:nvPr/>
        </p:nvSpPr>
        <p:spPr>
          <a:xfrm rot="-900712">
            <a:off x="177810" y="1027575"/>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ZoneTexte 3">
            <a:extLst>
              <a:ext uri="{FF2B5EF4-FFF2-40B4-BE49-F238E27FC236}">
                <a16:creationId xmlns:a16="http://schemas.microsoft.com/office/drawing/2014/main" id="{C35ECBF6-7E24-F741-ABCA-917477074961}"/>
              </a:ext>
            </a:extLst>
          </p:cNvPr>
          <p:cNvSpPr txBox="1"/>
          <p:nvPr/>
        </p:nvSpPr>
        <p:spPr>
          <a:xfrm>
            <a:off x="872359" y="1870841"/>
            <a:ext cx="184731" cy="307777"/>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4AEAD628-963C-0240-B5BA-A9515DA4C456}"/>
              </a:ext>
            </a:extLst>
          </p:cNvPr>
          <p:cNvSpPr txBox="1"/>
          <p:nvPr/>
        </p:nvSpPr>
        <p:spPr>
          <a:xfrm>
            <a:off x="418607" y="1264801"/>
            <a:ext cx="1276965" cy="1107996"/>
          </a:xfrm>
          <a:prstGeom prst="rect">
            <a:avLst/>
          </a:prstGeom>
          <a:noFill/>
        </p:spPr>
        <p:txBody>
          <a:bodyPr wrap="square" rtlCol="0">
            <a:spAutoFit/>
          </a:bodyPr>
          <a:lstStyle/>
          <a:p>
            <a:r>
              <a:rPr lang="en" sz="6600" b="1" dirty="0">
                <a:solidFill>
                  <a:schemeClr val="bg1"/>
                </a:solidFill>
                <a:latin typeface="+mj-lt"/>
              </a:rPr>
              <a:t>02</a:t>
            </a:r>
            <a:endParaRPr lang="fr-FR" sz="6600" b="1" dirty="0">
              <a:solidFill>
                <a:schemeClr val="bg1"/>
              </a:solidFill>
              <a:latin typeface="+mj-lt"/>
            </a:endParaRPr>
          </a:p>
        </p:txBody>
      </p:sp>
      <p:sp>
        <p:nvSpPr>
          <p:cNvPr id="7" name="Google Shape;1210;p36">
            <a:extLst>
              <a:ext uri="{FF2B5EF4-FFF2-40B4-BE49-F238E27FC236}">
                <a16:creationId xmlns:a16="http://schemas.microsoft.com/office/drawing/2014/main" id="{77DC99C7-E22E-45F3-9EB1-BC3FEDC4EDB8}"/>
              </a:ext>
            </a:extLst>
          </p:cNvPr>
          <p:cNvSpPr txBox="1">
            <a:spLocks/>
          </p:cNvSpPr>
          <p:nvPr/>
        </p:nvSpPr>
        <p:spPr>
          <a:xfrm>
            <a:off x="1945680" y="943923"/>
            <a:ext cx="5382660" cy="37981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r>
              <a:rPr lang="fr-FR" sz="2000" b="1" dirty="0">
                <a:latin typeface="+mn-lt"/>
              </a:rPr>
              <a:t>Pour réaliser la mission, il était important d’établir un diagramme de Gantt qui spécifie l’ensemble des activités à mener dans des temps impartis. La première tâche après l’analyse des besoins du client, était la collecte des données pour construire une base de données sous le SGBD </a:t>
            </a:r>
            <a:r>
              <a:rPr lang="fr-FR" sz="2000" b="1" dirty="0" err="1">
                <a:latin typeface="+mn-lt"/>
              </a:rPr>
              <a:t>Mysql</a:t>
            </a:r>
            <a:r>
              <a:rPr lang="fr-FR" sz="2000" b="1" dirty="0">
                <a:latin typeface="+mn-lt"/>
              </a:rPr>
              <a:t> avec l’ensemble des triggers qui facilitent son utilisation. </a:t>
            </a:r>
          </a:p>
          <a:p>
            <a:pPr marL="0" indent="0"/>
            <a:endParaRPr lang="fr-FR" sz="2000" b="1" dirty="0">
              <a:latin typeface="+mn-lt"/>
            </a:endParaRPr>
          </a:p>
          <a:p>
            <a:pPr marL="0" indent="0" algn="just"/>
            <a:r>
              <a:rPr lang="fr-FR" sz="1600" dirty="0">
                <a:latin typeface="+mn-lt"/>
              </a:rPr>
              <a:t> </a:t>
            </a:r>
          </a:p>
          <a:p>
            <a:pPr marL="0" indent="0" algn="just"/>
            <a:endParaRPr lang="fr-FR" sz="1600" dirty="0">
              <a:latin typeface="+mn-lt"/>
            </a:endParaRPr>
          </a:p>
          <a:p>
            <a:pPr marL="0" indent="0" algn="just"/>
            <a:endParaRPr lang="fr-FR" sz="1600" dirty="0">
              <a:latin typeface="+mn-lt"/>
            </a:endParaRPr>
          </a:p>
          <a:p>
            <a:pPr marL="0" indent="0" algn="just"/>
            <a:endParaRPr lang="fr-FR" sz="1600" dirty="0">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9AB03-242A-49AA-9CCC-FA6BC4A7265F}"/>
              </a:ext>
            </a:extLst>
          </p:cNvPr>
          <p:cNvSpPr>
            <a:spLocks noGrp="1"/>
          </p:cNvSpPr>
          <p:nvPr>
            <p:ph type="title"/>
          </p:nvPr>
        </p:nvSpPr>
        <p:spPr/>
        <p:txBody>
          <a:bodyPr/>
          <a:lstStyle/>
          <a:p>
            <a:r>
              <a:rPr lang="fr-FR" sz="3200" dirty="0">
                <a:latin typeface="+mj-lt"/>
              </a:rPr>
              <a:t>Démarche suivie</a:t>
            </a:r>
            <a:endParaRPr lang="fr-FR" dirty="0"/>
          </a:p>
        </p:txBody>
      </p:sp>
      <p:sp>
        <p:nvSpPr>
          <p:cNvPr id="9" name="ZoneTexte 8">
            <a:extLst>
              <a:ext uri="{FF2B5EF4-FFF2-40B4-BE49-F238E27FC236}">
                <a16:creationId xmlns:a16="http://schemas.microsoft.com/office/drawing/2014/main" id="{7EF0B8FC-5A74-48E9-813C-3D65BA4E02FD}"/>
              </a:ext>
            </a:extLst>
          </p:cNvPr>
          <p:cNvSpPr txBox="1"/>
          <p:nvPr/>
        </p:nvSpPr>
        <p:spPr>
          <a:xfrm>
            <a:off x="1426464" y="1792224"/>
            <a:ext cx="6997536" cy="1938992"/>
          </a:xfrm>
          <a:prstGeom prst="rect">
            <a:avLst/>
          </a:prstGeom>
          <a:noFill/>
        </p:spPr>
        <p:txBody>
          <a:bodyPr wrap="square" rtlCol="0">
            <a:spAutoFit/>
          </a:bodyPr>
          <a:lstStyle/>
          <a:p>
            <a:r>
              <a:rPr kumimoji="0" lang="fr-FR" sz="2000" b="1" i="0" u="none" strike="noStrike" kern="0" cap="none" spc="0" normalizeH="0" baseline="0" noProof="0" dirty="0">
                <a:ln>
                  <a:noFill/>
                </a:ln>
                <a:solidFill>
                  <a:schemeClr val="bg1"/>
                </a:solidFill>
                <a:effectLst/>
                <a:uLnTx/>
                <a:uFillTx/>
                <a:latin typeface="Arial"/>
                <a:cs typeface="Arial"/>
                <a:sym typeface="Arial"/>
              </a:rPr>
              <a:t>Vient ensuite, la conception des interfaces utilisateurs du site avec la gestion de la charte graphique et les menus dynamiques. Le développement du site a été réalisé avec le couplement de plusieurs langages notamment le JAVA et ... Plusieurs documentations ont été élaborées à la fin de la réalisation.</a:t>
            </a:r>
            <a:endParaRPr lang="fr-FR" dirty="0">
              <a:solidFill>
                <a:schemeClr val="bg1"/>
              </a:solidFill>
            </a:endParaRPr>
          </a:p>
        </p:txBody>
      </p:sp>
    </p:spTree>
    <p:extLst>
      <p:ext uri="{BB962C8B-B14F-4D97-AF65-F5344CB8AC3E}">
        <p14:creationId xmlns:p14="http://schemas.microsoft.com/office/powerpoint/2010/main" val="174237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4" name="ZoneTexte 3">
            <a:extLst>
              <a:ext uri="{FF2B5EF4-FFF2-40B4-BE49-F238E27FC236}">
                <a16:creationId xmlns:a16="http://schemas.microsoft.com/office/drawing/2014/main" id="{3B41AB57-CF16-BC45-9948-CB9C932BB9DA}"/>
              </a:ext>
            </a:extLst>
          </p:cNvPr>
          <p:cNvSpPr txBox="1"/>
          <p:nvPr/>
        </p:nvSpPr>
        <p:spPr>
          <a:xfrm>
            <a:off x="1323646" y="825351"/>
            <a:ext cx="3119765" cy="584775"/>
          </a:xfrm>
          <a:prstGeom prst="rect">
            <a:avLst/>
          </a:prstGeom>
          <a:noFill/>
        </p:spPr>
        <p:txBody>
          <a:bodyPr wrap="none" rtlCol="0">
            <a:spAutoFit/>
          </a:bodyPr>
          <a:lstStyle/>
          <a:p>
            <a:r>
              <a:rPr lang="fr-FR" sz="3200" b="1" dirty="0">
                <a:solidFill>
                  <a:schemeClr val="bg1"/>
                </a:solidFill>
                <a:latin typeface="+mj-lt"/>
              </a:rPr>
              <a:t>Outils utilisés :</a:t>
            </a:r>
          </a:p>
        </p:txBody>
      </p:sp>
      <p:sp>
        <p:nvSpPr>
          <p:cNvPr id="8" name="Google Shape;1211;p36">
            <a:extLst>
              <a:ext uri="{FF2B5EF4-FFF2-40B4-BE49-F238E27FC236}">
                <a16:creationId xmlns:a16="http://schemas.microsoft.com/office/drawing/2014/main" id="{4656C27C-3C29-BF41-B8D3-B543B233203E}"/>
              </a:ext>
            </a:extLst>
          </p:cNvPr>
          <p:cNvSpPr/>
          <p:nvPr/>
        </p:nvSpPr>
        <p:spPr>
          <a:xfrm rot="-900712">
            <a:off x="7376130" y="1093327"/>
            <a:ext cx="1590060" cy="1582448"/>
          </a:xfrm>
          <a:prstGeom prst="donut">
            <a:avLst>
              <a:gd name="adj" fmla="val 12381"/>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ZoneTexte 11">
            <a:extLst>
              <a:ext uri="{FF2B5EF4-FFF2-40B4-BE49-F238E27FC236}">
                <a16:creationId xmlns:a16="http://schemas.microsoft.com/office/drawing/2014/main" id="{096B3FC1-F399-874C-97AA-9053C2695AAA}"/>
              </a:ext>
            </a:extLst>
          </p:cNvPr>
          <p:cNvSpPr txBox="1"/>
          <p:nvPr/>
        </p:nvSpPr>
        <p:spPr>
          <a:xfrm>
            <a:off x="7607544" y="1330553"/>
            <a:ext cx="1127232" cy="1107996"/>
          </a:xfrm>
          <a:prstGeom prst="rect">
            <a:avLst/>
          </a:prstGeom>
          <a:noFill/>
        </p:spPr>
        <p:txBody>
          <a:bodyPr wrap="none" rtlCol="0">
            <a:spAutoFit/>
          </a:bodyPr>
          <a:lstStyle/>
          <a:p>
            <a:r>
              <a:rPr lang="fr-FR" sz="6600" b="1" dirty="0">
                <a:solidFill>
                  <a:schemeClr val="bg1"/>
                </a:solidFill>
                <a:latin typeface="+mj-lt"/>
              </a:rPr>
              <a:t>03</a:t>
            </a:r>
          </a:p>
        </p:txBody>
      </p:sp>
      <p:sp>
        <p:nvSpPr>
          <p:cNvPr id="6" name="ZoneTexte 5">
            <a:extLst>
              <a:ext uri="{FF2B5EF4-FFF2-40B4-BE49-F238E27FC236}">
                <a16:creationId xmlns:a16="http://schemas.microsoft.com/office/drawing/2014/main" id="{CC208F22-F2F3-4058-A575-0996C9F57CB2}"/>
              </a:ext>
            </a:extLst>
          </p:cNvPr>
          <p:cNvSpPr txBox="1"/>
          <p:nvPr/>
        </p:nvSpPr>
        <p:spPr>
          <a:xfrm>
            <a:off x="4955943" y="1860331"/>
            <a:ext cx="1945680" cy="400110"/>
          </a:xfrm>
          <a:prstGeom prst="rect">
            <a:avLst/>
          </a:prstGeom>
          <a:noFill/>
        </p:spPr>
        <p:txBody>
          <a:bodyPr wrap="square" rtlCol="0">
            <a:spAutoFit/>
          </a:bodyPr>
          <a:lstStyle/>
          <a:p>
            <a:r>
              <a:rPr lang="fr-FR" sz="2000" b="1" dirty="0">
                <a:solidFill>
                  <a:schemeClr val="bg1"/>
                </a:solidFill>
              </a:rPr>
              <a:t>Production:</a:t>
            </a:r>
            <a:endParaRPr lang="fr-FR" sz="2000" b="1" dirty="0"/>
          </a:p>
        </p:txBody>
      </p:sp>
      <p:pic>
        <p:nvPicPr>
          <p:cNvPr id="2" name="Image 1">
            <a:extLst>
              <a:ext uri="{FF2B5EF4-FFF2-40B4-BE49-F238E27FC236}">
                <a16:creationId xmlns:a16="http://schemas.microsoft.com/office/drawing/2014/main" id="{A798FC72-BF85-4DBF-8630-4ECE2CB54517}"/>
              </a:ext>
            </a:extLst>
          </p:cNvPr>
          <p:cNvPicPr>
            <a:picLocks noChangeAspect="1"/>
          </p:cNvPicPr>
          <p:nvPr/>
        </p:nvPicPr>
        <p:blipFill>
          <a:blip r:embed="rId3"/>
          <a:stretch>
            <a:fillRect/>
          </a:stretch>
        </p:blipFill>
        <p:spPr>
          <a:xfrm>
            <a:off x="4120853" y="2351575"/>
            <a:ext cx="3032196" cy="13122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laue Kreise &amp; Farbverläufe - Durchbruch by Slidesgo">
  <a:themeElements>
    <a:clrScheme name="Simple Light">
      <a:dk1>
        <a:srgbClr val="FFFFFF"/>
      </a:dk1>
      <a:lt1>
        <a:srgbClr val="FFFFFF"/>
      </a:lt1>
      <a:dk2>
        <a:srgbClr val="812792"/>
      </a:dk2>
      <a:lt2>
        <a:srgbClr val="29AAE1"/>
      </a:lt2>
      <a:accent1>
        <a:srgbClr val="00FFFF"/>
      </a:accent1>
      <a:accent2>
        <a:srgbClr val="29AAE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Affichage à l'écran (16:9)</PresentationFormat>
  <Paragraphs>63</Paragraphs>
  <Slides>13</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Raleway</vt:lpstr>
      <vt:lpstr>Bebas Neue</vt:lpstr>
      <vt:lpstr>Anaheim</vt:lpstr>
      <vt:lpstr>Arial</vt:lpstr>
      <vt:lpstr>Blaue Kreise &amp; Farbverläufe - Durchbruch by Slidesgo</vt:lpstr>
      <vt:lpstr>Présentation du projet développement</vt:lpstr>
      <vt:lpstr>Sommaire</vt:lpstr>
      <vt:lpstr>Le projet</vt:lpstr>
      <vt:lpstr>Description matérielles et logiciels utilisés</vt:lpstr>
      <vt:lpstr>Description matérielles et logiciels utilisés</vt:lpstr>
      <vt:lpstr>Objectifs:</vt:lpstr>
      <vt:lpstr>Démarche suivie</vt:lpstr>
      <vt:lpstr>Démarche suivie</vt:lpstr>
      <vt:lpstr>Présentation PowerPoint</vt:lpstr>
      <vt:lpstr>Présentation PowerPoint</vt:lpstr>
      <vt:lpstr>Présentation PowerPoint</vt:lpstr>
      <vt:lpstr>Problèmes rencontrés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développement</dc:title>
  <dc:creator>Félix MILLON</dc:creator>
  <cp:lastModifiedBy>Amandine bremont</cp:lastModifiedBy>
  <cp:revision>42</cp:revision>
  <dcterms:modified xsi:type="dcterms:W3CDTF">2022-04-11T20:22:56Z</dcterms:modified>
</cp:coreProperties>
</file>