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72" r:id="rId6"/>
    <p:sldId id="257" r:id="rId7"/>
    <p:sldId id="263" r:id="rId8"/>
    <p:sldId id="264" r:id="rId9"/>
    <p:sldId id="265" r:id="rId10"/>
    <p:sldId id="268" r:id="rId11"/>
    <p:sldId id="270" r:id="rId12"/>
    <p:sldId id="271" r:id="rId13"/>
    <p:sldId id="269" r:id="rId14"/>
    <p:sldId id="259" r:id="rId15"/>
    <p:sldId id="262" r:id="rId16"/>
    <p:sldId id="260" r:id="rId17"/>
    <p:sldId id="267" r:id="rId18"/>
    <p:sldId id="261" r:id="rId19"/>
    <p:sldId id="26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06386C-A829-4069-A317-416DCAF8BF8D}">
          <p14:sldIdLst>
            <p14:sldId id="256"/>
            <p14:sldId id="272"/>
            <p14:sldId id="257"/>
          </p14:sldIdLst>
        </p14:section>
        <p14:section name="Contexte" id="{C2E43E65-9F42-4180-8098-77004A04D530}">
          <p14:sldIdLst>
            <p14:sldId id="263"/>
            <p14:sldId id="264"/>
          </p14:sldIdLst>
        </p14:section>
        <p14:section name="Organisation" id="{CB499DE1-6300-4CCD-93D9-CD886155471E}">
          <p14:sldIdLst>
            <p14:sldId id="265"/>
            <p14:sldId id="268"/>
            <p14:sldId id="270"/>
            <p14:sldId id="271"/>
            <p14:sldId id="269"/>
          </p14:sldIdLst>
        </p14:section>
        <p14:section name="Diagrammes" id="{4E229768-7A59-4CB5-BA4C-C51694952E99}">
          <p14:sldIdLst>
            <p14:sldId id="259"/>
            <p14:sldId id="262"/>
            <p14:sldId id="260"/>
          </p14:sldIdLst>
        </p14:section>
        <p14:section name="Démonstration" id="{DA3574D6-E413-4738-BEFC-539EDAE33246}">
          <p14:sldIdLst>
            <p14:sldId id="267"/>
          </p14:sldIdLst>
        </p14:section>
        <p14:section name="Tests" id="{C18E056C-A973-4108-850F-440B6204201B}">
          <p14:sldIdLst>
            <p14:sldId id="261"/>
          </p14:sldIdLst>
        </p14:section>
        <p14:section name="Axes d'amélioration" id="{DA83A8F9-7F77-4558-8D5D-360552BB51A8}">
          <p14:sldIdLst>
            <p14:sldId id="266"/>
          </p14:sldIdLst>
        </p14:section>
        <p14:section name="Question" id="{D9C7E2A9-CE41-4684-8B34-B12689521EC2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E36B"/>
    <a:srgbClr val="79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B7A59-EBFB-4C22-B1DC-95140904B658}" v="20" dt="2021-03-24T07:47:44.224"/>
    <p1510:client id="{820BC49A-BCE2-4B69-9081-AAF56053C2C7}" v="5" dt="2021-03-24T08:21:43.732"/>
    <p1510:client id="{87BB2BAD-1F22-423D-BB2F-A72B51FC7087}" v="45" dt="2021-03-24T08:34:08.221"/>
    <p1510:client id="{9233F5A3-5B17-4483-AF1F-3BDD776B9A23}" v="220" dt="2021-03-24T08:22:20.781"/>
    <p1510:client id="{B5A69C40-5A70-47ED-BC68-66CBF5B9B181}" v="3" dt="2021-03-24T08:34:43.010"/>
    <p1510:client id="{FCC442DF-8BBE-5228-9C02-5C907E7FA04D}" v="2" dt="2021-03-24T09:50:50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L YANNIS" userId="S::yannis.morel@viacesi.fr::d73e02ba-abc8-4d01-a2f0-289f0c02d4ec" providerId="AD" clId="Web-{9233F5A3-5B17-4483-AF1F-3BDD776B9A23}"/>
    <pc:docChg chg="addSld modSld modSection">
      <pc:chgData name="MOREL YANNIS" userId="S::yannis.morel@viacesi.fr::d73e02ba-abc8-4d01-a2f0-289f0c02d4ec" providerId="AD" clId="Web-{9233F5A3-5B17-4483-AF1F-3BDD776B9A23}" dt="2021-03-24T08:22:19.625" v="319"/>
      <pc:docMkLst>
        <pc:docMk/>
      </pc:docMkLst>
      <pc:sldChg chg="modNotes">
        <pc:chgData name="MOREL YANNIS" userId="S::yannis.morel@viacesi.fr::d73e02ba-abc8-4d01-a2f0-289f0c02d4ec" providerId="AD" clId="Web-{9233F5A3-5B17-4483-AF1F-3BDD776B9A23}" dt="2021-03-24T08:06:35.113" v="52"/>
        <pc:sldMkLst>
          <pc:docMk/>
          <pc:sldMk cId="192716486" sldId="256"/>
        </pc:sldMkLst>
      </pc:sldChg>
      <pc:sldChg chg="modSp modNotes">
        <pc:chgData name="MOREL YANNIS" userId="S::yannis.morel@viacesi.fr::d73e02ba-abc8-4d01-a2f0-289f0c02d4ec" providerId="AD" clId="Web-{9233F5A3-5B17-4483-AF1F-3BDD776B9A23}" dt="2021-03-24T08:06:40.223" v="58"/>
        <pc:sldMkLst>
          <pc:docMk/>
          <pc:sldMk cId="3639847242" sldId="257"/>
        </pc:sldMkLst>
        <pc:spChg chg="mod">
          <ac:chgData name="MOREL YANNIS" userId="S::yannis.morel@viacesi.fr::d73e02ba-abc8-4d01-a2f0-289f0c02d4ec" providerId="AD" clId="Web-{9233F5A3-5B17-4483-AF1F-3BDD776B9A23}" dt="2021-03-24T08:06:29.816" v="48" actId="20577"/>
          <ac:spMkLst>
            <pc:docMk/>
            <pc:sldMk cId="3639847242" sldId="257"/>
            <ac:spMk id="3" creationId="{00000000-0000-0000-0000-000000000000}"/>
          </ac:spMkLst>
        </pc:spChg>
      </pc:sldChg>
      <pc:sldChg chg="addSp delSp modSp modNotes">
        <pc:chgData name="MOREL YANNIS" userId="S::yannis.morel@viacesi.fr::d73e02ba-abc8-4d01-a2f0-289f0c02d4ec" providerId="AD" clId="Web-{9233F5A3-5B17-4483-AF1F-3BDD776B9A23}" dt="2021-03-24T08:21:06.091" v="262"/>
        <pc:sldMkLst>
          <pc:docMk/>
          <pc:sldMk cId="2392947603" sldId="259"/>
        </pc:sldMkLst>
        <pc:spChg chg="add mod">
          <ac:chgData name="MOREL YANNIS" userId="S::yannis.morel@viacesi.fr::d73e02ba-abc8-4d01-a2f0-289f0c02d4ec" providerId="AD" clId="Web-{9233F5A3-5B17-4483-AF1F-3BDD776B9A23}" dt="2021-03-24T08:13:53.625" v="133"/>
          <ac:spMkLst>
            <pc:docMk/>
            <pc:sldMk cId="2392947603" sldId="259"/>
            <ac:spMk id="3" creationId="{273473E6-1C58-4844-ABE1-6D649B75DF0A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16:01.832" v="150" actId="1076"/>
          <ac:spMkLst>
            <pc:docMk/>
            <pc:sldMk cId="2392947603" sldId="259"/>
            <ac:spMk id="4" creationId="{3A3881D3-12E8-4D13-BE37-DF0971146C86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14:03.063" v="135" actId="1076"/>
          <ac:spMkLst>
            <pc:docMk/>
            <pc:sldMk cId="2392947603" sldId="259"/>
            <ac:spMk id="7" creationId="{7F52D581-3144-4265-9DA7-01E08D288ACF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14:07.766" v="137" actId="1076"/>
          <ac:spMkLst>
            <pc:docMk/>
            <pc:sldMk cId="2392947603" sldId="259"/>
            <ac:spMk id="8" creationId="{4A8C4608-FA60-42FE-849E-2D52CF8130E9}"/>
          </ac:spMkLst>
        </pc:spChg>
        <pc:spChg chg="add del">
          <ac:chgData name="MOREL YANNIS" userId="S::yannis.morel@viacesi.fr::d73e02ba-abc8-4d01-a2f0-289f0c02d4ec" providerId="AD" clId="Web-{9233F5A3-5B17-4483-AF1F-3BDD776B9A23}" dt="2021-03-24T08:16:07.316" v="152"/>
          <ac:spMkLst>
            <pc:docMk/>
            <pc:sldMk cId="2392947603" sldId="259"/>
            <ac:spMk id="9" creationId="{BEDA8527-B80F-41B8-9321-4B5284EB2DD3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16:19.285" v="157" actId="20577"/>
          <ac:spMkLst>
            <pc:docMk/>
            <pc:sldMk cId="2392947603" sldId="259"/>
            <ac:spMk id="10" creationId="{1EE5D996-E09F-4F0B-8E40-95D661A2C249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16:34.225" v="170" actId="1076"/>
          <ac:spMkLst>
            <pc:docMk/>
            <pc:sldMk cId="2392947603" sldId="259"/>
            <ac:spMk id="11" creationId="{94A7BDB5-77DD-4298-B689-4DAF6100D3EE}"/>
          </ac:spMkLst>
        </pc:spChg>
      </pc:sldChg>
      <pc:sldChg chg="addSp delSp modSp modNotes">
        <pc:chgData name="MOREL YANNIS" userId="S::yannis.morel@viacesi.fr::d73e02ba-abc8-4d01-a2f0-289f0c02d4ec" providerId="AD" clId="Web-{9233F5A3-5B17-4483-AF1F-3BDD776B9A23}" dt="2021-03-24T08:18:45.306" v="194"/>
        <pc:sldMkLst>
          <pc:docMk/>
          <pc:sldMk cId="3291836960" sldId="260"/>
        </pc:sldMkLst>
        <pc:spChg chg="del">
          <ac:chgData name="MOREL YANNIS" userId="S::yannis.morel@viacesi.fr::d73e02ba-abc8-4d01-a2f0-289f0c02d4ec" providerId="AD" clId="Web-{9233F5A3-5B17-4483-AF1F-3BDD776B9A23}" dt="2021-03-24T08:00:57.398" v="0"/>
          <ac:spMkLst>
            <pc:docMk/>
            <pc:sldMk cId="3291836960" sldId="260"/>
            <ac:spMk id="3" creationId="{00000000-0000-0000-0000-000000000000}"/>
          </ac:spMkLst>
        </pc:spChg>
        <pc:picChg chg="add mod ord">
          <ac:chgData name="MOREL YANNIS" userId="S::yannis.morel@viacesi.fr::d73e02ba-abc8-4d01-a2f0-289f0c02d4ec" providerId="AD" clId="Web-{9233F5A3-5B17-4483-AF1F-3BDD776B9A23}" dt="2021-03-24T08:01:19.977" v="3" actId="1076"/>
          <ac:picMkLst>
            <pc:docMk/>
            <pc:sldMk cId="3291836960" sldId="260"/>
            <ac:picMk id="2" creationId="{D864CB6E-4B74-4F59-A104-210846335DF4}"/>
          </ac:picMkLst>
        </pc:picChg>
      </pc:sldChg>
      <pc:sldChg chg="modSp modNotes">
        <pc:chgData name="MOREL YANNIS" userId="S::yannis.morel@viacesi.fr::d73e02ba-abc8-4d01-a2f0-289f0c02d4ec" providerId="AD" clId="Web-{9233F5A3-5B17-4483-AF1F-3BDD776B9A23}" dt="2021-03-24T08:22:19.625" v="319"/>
        <pc:sldMkLst>
          <pc:docMk/>
          <pc:sldMk cId="3769874286" sldId="261"/>
        </pc:sldMkLst>
        <pc:graphicFrameChg chg="mod modGraphic">
          <ac:chgData name="MOREL YANNIS" userId="S::yannis.morel@viacesi.fr::d73e02ba-abc8-4d01-a2f0-289f0c02d4ec" providerId="AD" clId="Web-{9233F5A3-5B17-4483-AF1F-3BDD776B9A23}" dt="2021-03-24T08:22:19.625" v="319"/>
          <ac:graphicFrameMkLst>
            <pc:docMk/>
            <pc:sldMk cId="3769874286" sldId="261"/>
            <ac:graphicFrameMk id="8" creationId="{00000000-0000-0000-0000-000000000000}"/>
          </ac:graphicFrameMkLst>
        </pc:graphicFrameChg>
      </pc:sldChg>
      <pc:sldChg chg="modNotes">
        <pc:chgData name="MOREL YANNIS" userId="S::yannis.morel@viacesi.fr::d73e02ba-abc8-4d01-a2f0-289f0c02d4ec" providerId="AD" clId="Web-{9233F5A3-5B17-4483-AF1F-3BDD776B9A23}" dt="2021-03-24T08:21:38.545" v="305"/>
        <pc:sldMkLst>
          <pc:docMk/>
          <pc:sldMk cId="3279245357" sldId="262"/>
        </pc:sldMkLst>
      </pc:sldChg>
      <pc:sldChg chg="modNotes">
        <pc:chgData name="MOREL YANNIS" userId="S::yannis.morel@viacesi.fr::d73e02ba-abc8-4d01-a2f0-289f0c02d4ec" providerId="AD" clId="Web-{9233F5A3-5B17-4483-AF1F-3BDD776B9A23}" dt="2021-03-24T08:19:33.667" v="249"/>
        <pc:sldMkLst>
          <pc:docMk/>
          <pc:sldMk cId="538919322" sldId="263"/>
        </pc:sldMkLst>
      </pc:sldChg>
      <pc:sldChg chg="modNotes">
        <pc:chgData name="MOREL YANNIS" userId="S::yannis.morel@viacesi.fr::d73e02ba-abc8-4d01-a2f0-289f0c02d4ec" providerId="AD" clId="Web-{9233F5A3-5B17-4483-AF1F-3BDD776B9A23}" dt="2021-03-24T08:19:29.839" v="237"/>
        <pc:sldMkLst>
          <pc:docMk/>
          <pc:sldMk cId="4160994268" sldId="264"/>
        </pc:sldMkLst>
      </pc:sldChg>
      <pc:sldChg chg="modNotes">
        <pc:chgData name="MOREL YANNIS" userId="S::yannis.morel@viacesi.fr::d73e02ba-abc8-4d01-a2f0-289f0c02d4ec" providerId="AD" clId="Web-{9233F5A3-5B17-4483-AF1F-3BDD776B9A23}" dt="2021-03-24T08:19:01.932" v="207"/>
        <pc:sldMkLst>
          <pc:docMk/>
          <pc:sldMk cId="1459369115" sldId="265"/>
        </pc:sldMkLst>
      </pc:sldChg>
      <pc:sldChg chg="modNotes">
        <pc:chgData name="MOREL YANNIS" userId="S::yannis.morel@viacesi.fr::d73e02ba-abc8-4d01-a2f0-289f0c02d4ec" providerId="AD" clId="Web-{9233F5A3-5B17-4483-AF1F-3BDD776B9A23}" dt="2021-03-24T08:17:53.305" v="184"/>
        <pc:sldMkLst>
          <pc:docMk/>
          <pc:sldMk cId="1924571003" sldId="266"/>
        </pc:sldMkLst>
      </pc:sldChg>
      <pc:sldChg chg="modNotes">
        <pc:chgData name="MOREL YANNIS" userId="S::yannis.morel@viacesi.fr::d73e02ba-abc8-4d01-a2f0-289f0c02d4ec" providerId="AD" clId="Web-{9233F5A3-5B17-4483-AF1F-3BDD776B9A23}" dt="2021-03-24T08:21:48.952" v="315"/>
        <pc:sldMkLst>
          <pc:docMk/>
          <pc:sldMk cId="4031738289" sldId="267"/>
        </pc:sldMkLst>
      </pc:sldChg>
      <pc:sldChg chg="addSp delSp modSp new modNotes">
        <pc:chgData name="MOREL YANNIS" userId="S::yannis.morel@viacesi.fr::d73e02ba-abc8-4d01-a2f0-289f0c02d4ec" providerId="AD" clId="Web-{9233F5A3-5B17-4483-AF1F-3BDD776B9A23}" dt="2021-03-24T08:12:12.732" v="106" actId="14100"/>
        <pc:sldMkLst>
          <pc:docMk/>
          <pc:sldMk cId="276645281" sldId="268"/>
        </pc:sldMkLst>
        <pc:spChg chg="del">
          <ac:chgData name="MOREL YANNIS" userId="S::yannis.morel@viacesi.fr::d73e02ba-abc8-4d01-a2f0-289f0c02d4ec" providerId="AD" clId="Web-{9233F5A3-5B17-4483-AF1F-3BDD776B9A23}" dt="2021-03-24T08:04:16.266" v="21"/>
          <ac:spMkLst>
            <pc:docMk/>
            <pc:sldMk cId="276645281" sldId="268"/>
            <ac:spMk id="2" creationId="{8AF76B82-E4EF-407C-9B12-C2231541B7A8}"/>
          </ac:spMkLst>
        </pc:spChg>
        <pc:spChg chg="del">
          <ac:chgData name="MOREL YANNIS" userId="S::yannis.morel@viacesi.fr::d73e02ba-abc8-4d01-a2f0-289f0c02d4ec" providerId="AD" clId="Web-{9233F5A3-5B17-4483-AF1F-3BDD776B9A23}" dt="2021-03-24T08:04:17" v="22"/>
          <ac:spMkLst>
            <pc:docMk/>
            <pc:sldMk cId="276645281" sldId="268"/>
            <ac:spMk id="3" creationId="{F5111957-0F5B-45F2-9D0E-EA9A86239094}"/>
          </ac:spMkLst>
        </pc:spChg>
        <pc:spChg chg="add">
          <ac:chgData name="MOREL YANNIS" userId="S::yannis.morel@viacesi.fr::d73e02ba-abc8-4d01-a2f0-289f0c02d4ec" providerId="AD" clId="Web-{9233F5A3-5B17-4483-AF1F-3BDD776B9A23}" dt="2021-03-24T08:04:18.078" v="23"/>
          <ac:spMkLst>
            <pc:docMk/>
            <pc:sldMk cId="276645281" sldId="268"/>
            <ac:spMk id="5" creationId="{16451F42-573A-4D2A-AE42-18245913753B}"/>
          </ac:spMkLst>
        </pc:spChg>
        <pc:spChg chg="add">
          <ac:chgData name="MOREL YANNIS" userId="S::yannis.morel@viacesi.fr::d73e02ba-abc8-4d01-a2f0-289f0c02d4ec" providerId="AD" clId="Web-{9233F5A3-5B17-4483-AF1F-3BDD776B9A23}" dt="2021-03-24T08:04:18.094" v="24"/>
          <ac:spMkLst>
            <pc:docMk/>
            <pc:sldMk cId="276645281" sldId="268"/>
            <ac:spMk id="7" creationId="{08525B04-F282-481D-B7E4-E6A5570BAB6C}"/>
          </ac:spMkLst>
        </pc:spChg>
        <pc:picChg chg="add mod">
          <ac:chgData name="MOREL YANNIS" userId="S::yannis.morel@viacesi.fr::d73e02ba-abc8-4d01-a2f0-289f0c02d4ec" providerId="AD" clId="Web-{9233F5A3-5B17-4483-AF1F-3BDD776B9A23}" dt="2021-03-24T08:12:12.732" v="106" actId="14100"/>
          <ac:picMkLst>
            <pc:docMk/>
            <pc:sldMk cId="276645281" sldId="268"/>
            <ac:picMk id="8" creationId="{BC4A32B6-F0CB-4A73-BE70-A40B1BA85590}"/>
          </ac:picMkLst>
        </pc:picChg>
      </pc:sldChg>
      <pc:sldChg chg="addSp delSp modSp new modNotes">
        <pc:chgData name="MOREL YANNIS" userId="S::yannis.morel@viacesi.fr::d73e02ba-abc8-4d01-a2f0-289f0c02d4ec" providerId="AD" clId="Web-{9233F5A3-5B17-4483-AF1F-3BDD776B9A23}" dt="2021-03-24T08:12:05.185" v="105" actId="1076"/>
        <pc:sldMkLst>
          <pc:docMk/>
          <pc:sldMk cId="3580271682" sldId="269"/>
        </pc:sldMkLst>
        <pc:spChg chg="del">
          <ac:chgData name="MOREL YANNIS" userId="S::yannis.morel@viacesi.fr::d73e02ba-abc8-4d01-a2f0-289f0c02d4ec" providerId="AD" clId="Web-{9233F5A3-5B17-4483-AF1F-3BDD776B9A23}" dt="2021-03-24T08:03:57.343" v="12"/>
          <ac:spMkLst>
            <pc:docMk/>
            <pc:sldMk cId="3580271682" sldId="269"/>
            <ac:spMk id="2" creationId="{80FB2A85-5EC8-499E-A2F7-E1A2ED64FE86}"/>
          </ac:spMkLst>
        </pc:spChg>
        <pc:spChg chg="del">
          <ac:chgData name="MOREL YANNIS" userId="S::yannis.morel@viacesi.fr::d73e02ba-abc8-4d01-a2f0-289f0c02d4ec" providerId="AD" clId="Web-{9233F5A3-5B17-4483-AF1F-3BDD776B9A23}" dt="2021-03-24T08:04:10.594" v="20"/>
          <ac:spMkLst>
            <pc:docMk/>
            <pc:sldMk cId="3580271682" sldId="269"/>
            <ac:spMk id="3" creationId="{9F7BD618-6044-499B-BE43-532C53FAE3B8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04:01.750" v="16" actId="20577"/>
          <ac:spMkLst>
            <pc:docMk/>
            <pc:sldMk cId="3580271682" sldId="269"/>
            <ac:spMk id="5" creationId="{89EC9183-41D2-4101-8386-5412F05F7C54}"/>
          </ac:spMkLst>
        </pc:spChg>
        <pc:spChg chg="add mod">
          <ac:chgData name="MOREL YANNIS" userId="S::yannis.morel@viacesi.fr::d73e02ba-abc8-4d01-a2f0-289f0c02d4ec" providerId="AD" clId="Web-{9233F5A3-5B17-4483-AF1F-3BDD776B9A23}" dt="2021-03-24T08:04:28.469" v="28" actId="20577"/>
          <ac:spMkLst>
            <pc:docMk/>
            <pc:sldMk cId="3580271682" sldId="269"/>
            <ac:spMk id="7" creationId="{34C4226F-158F-4D8F-846E-364D5328BC1D}"/>
          </ac:spMkLst>
        </pc:spChg>
        <pc:picChg chg="add del mod">
          <ac:chgData name="MOREL YANNIS" userId="S::yannis.morel@viacesi.fr::d73e02ba-abc8-4d01-a2f0-289f0c02d4ec" providerId="AD" clId="Web-{9233F5A3-5B17-4483-AF1F-3BDD776B9A23}" dt="2021-03-24T08:11:01.386" v="90"/>
          <ac:picMkLst>
            <pc:docMk/>
            <pc:sldMk cId="3580271682" sldId="269"/>
            <ac:picMk id="8" creationId="{ECC0E527-E428-432C-91C0-481C09B018D4}"/>
          </ac:picMkLst>
        </pc:picChg>
        <pc:picChg chg="add mod">
          <ac:chgData name="MOREL YANNIS" userId="S::yannis.morel@viacesi.fr::d73e02ba-abc8-4d01-a2f0-289f0c02d4ec" providerId="AD" clId="Web-{9233F5A3-5B17-4483-AF1F-3BDD776B9A23}" dt="2021-03-24T08:12:05.185" v="105" actId="1076"/>
          <ac:picMkLst>
            <pc:docMk/>
            <pc:sldMk cId="3580271682" sldId="269"/>
            <ac:picMk id="9" creationId="{95AB6124-602C-4281-8A21-B1503FBE11B6}"/>
          </ac:picMkLst>
        </pc:picChg>
      </pc:sldChg>
      <pc:sldChg chg="addSp delSp modSp add replId">
        <pc:chgData name="MOREL YANNIS" userId="S::yannis.morel@viacesi.fr::d73e02ba-abc8-4d01-a2f0-289f0c02d4ec" providerId="AD" clId="Web-{9233F5A3-5B17-4483-AF1F-3BDD776B9A23}" dt="2021-03-24T08:10:59.105" v="89" actId="1076"/>
        <pc:sldMkLst>
          <pc:docMk/>
          <pc:sldMk cId="2773944361" sldId="270"/>
        </pc:sldMkLst>
        <pc:spChg chg="add del mod">
          <ac:chgData name="MOREL YANNIS" userId="S::yannis.morel@viacesi.fr::d73e02ba-abc8-4d01-a2f0-289f0c02d4ec" providerId="AD" clId="Web-{9233F5A3-5B17-4483-AF1F-3BDD776B9A23}" dt="2021-03-24T08:08:03.834" v="78"/>
          <ac:spMkLst>
            <pc:docMk/>
            <pc:sldMk cId="2773944361" sldId="270"/>
            <ac:spMk id="2" creationId="{7331BC62-D873-4E4A-8252-1EBD90CC77DA}"/>
          </ac:spMkLst>
        </pc:spChg>
        <pc:spChg chg="mod">
          <ac:chgData name="MOREL YANNIS" userId="S::yannis.morel@viacesi.fr::d73e02ba-abc8-4d01-a2f0-289f0c02d4ec" providerId="AD" clId="Web-{9233F5A3-5B17-4483-AF1F-3BDD776B9A23}" dt="2021-03-24T08:07:58.584" v="74" actId="20577"/>
          <ac:spMkLst>
            <pc:docMk/>
            <pc:sldMk cId="2773944361" sldId="270"/>
            <ac:spMk id="7" creationId="{08525B04-F282-481D-B7E4-E6A5570BAB6C}"/>
          </ac:spMkLst>
        </pc:spChg>
        <pc:picChg chg="add mod">
          <ac:chgData name="MOREL YANNIS" userId="S::yannis.morel@viacesi.fr::d73e02ba-abc8-4d01-a2f0-289f0c02d4ec" providerId="AD" clId="Web-{9233F5A3-5B17-4483-AF1F-3BDD776B9A23}" dt="2021-03-24T08:10:59.105" v="89" actId="1076"/>
          <ac:picMkLst>
            <pc:docMk/>
            <pc:sldMk cId="2773944361" sldId="270"/>
            <ac:picMk id="3" creationId="{4748F170-467D-43AE-99E2-BA0EE03DC7B7}"/>
          </ac:picMkLst>
        </pc:picChg>
      </pc:sldChg>
      <pc:sldChg chg="addSp delSp modSp add replId">
        <pc:chgData name="MOREL YANNIS" userId="S::yannis.morel@viacesi.fr::d73e02ba-abc8-4d01-a2f0-289f0c02d4ec" providerId="AD" clId="Web-{9233F5A3-5B17-4483-AF1F-3BDD776B9A23}" dt="2021-03-24T08:12:54.936" v="126" actId="1076"/>
        <pc:sldMkLst>
          <pc:docMk/>
          <pc:sldMk cId="2293677734" sldId="271"/>
        </pc:sldMkLst>
        <pc:spChg chg="mod">
          <ac:chgData name="MOREL YANNIS" userId="S::yannis.morel@viacesi.fr::d73e02ba-abc8-4d01-a2f0-289f0c02d4ec" providerId="AD" clId="Web-{9233F5A3-5B17-4483-AF1F-3BDD776B9A23}" dt="2021-03-24T08:12:37.498" v="119" actId="20577"/>
          <ac:spMkLst>
            <pc:docMk/>
            <pc:sldMk cId="2293677734" sldId="271"/>
            <ac:spMk id="7" creationId="{08525B04-F282-481D-B7E4-E6A5570BAB6C}"/>
          </ac:spMkLst>
        </pc:spChg>
        <pc:picChg chg="add mod">
          <ac:chgData name="MOREL YANNIS" userId="S::yannis.morel@viacesi.fr::d73e02ba-abc8-4d01-a2f0-289f0c02d4ec" providerId="AD" clId="Web-{9233F5A3-5B17-4483-AF1F-3BDD776B9A23}" dt="2021-03-24T08:12:54.936" v="126" actId="1076"/>
          <ac:picMkLst>
            <pc:docMk/>
            <pc:sldMk cId="2293677734" sldId="271"/>
            <ac:picMk id="2" creationId="{AF3E4CE7-C696-4BF9-9A21-C3D103A2B681}"/>
          </ac:picMkLst>
        </pc:picChg>
        <pc:picChg chg="del">
          <ac:chgData name="MOREL YANNIS" userId="S::yannis.morel@viacesi.fr::d73e02ba-abc8-4d01-a2f0-289f0c02d4ec" providerId="AD" clId="Web-{9233F5A3-5B17-4483-AF1F-3BDD776B9A23}" dt="2021-03-24T08:12:33.482" v="108"/>
          <ac:picMkLst>
            <pc:docMk/>
            <pc:sldMk cId="2293677734" sldId="271"/>
            <ac:picMk id="3" creationId="{4748F170-467D-43AE-99E2-BA0EE03DC7B7}"/>
          </ac:picMkLst>
        </pc:picChg>
      </pc:sldChg>
    </pc:docChg>
  </pc:docChgLst>
  <pc:docChgLst>
    <pc:chgData name="MOREL YANNIS" userId="S::yannis.morel@viacesi.fr::d73e02ba-abc8-4d01-a2f0-289f0c02d4ec" providerId="AD" clId="Web-{88B45462-BD41-4A44-B206-C94849953038}"/>
    <pc:docChg chg="modSld">
      <pc:chgData name="MOREL YANNIS" userId="S::yannis.morel@viacesi.fr::d73e02ba-abc8-4d01-a2f0-289f0c02d4ec" providerId="AD" clId="Web-{88B45462-BD41-4A44-B206-C94849953038}" dt="2021-03-24T08:37:04.322" v="11"/>
      <pc:docMkLst>
        <pc:docMk/>
      </pc:docMkLst>
      <pc:sldChg chg="modNotes">
        <pc:chgData name="MOREL YANNIS" userId="S::yannis.morel@viacesi.fr::d73e02ba-abc8-4d01-a2f0-289f0c02d4ec" providerId="AD" clId="Web-{88B45462-BD41-4A44-B206-C94849953038}" dt="2021-03-24T08:37:04.322" v="11"/>
        <pc:sldMkLst>
          <pc:docMk/>
          <pc:sldMk cId="1483899013" sldId="272"/>
        </pc:sldMkLst>
      </pc:sldChg>
    </pc:docChg>
  </pc:docChgLst>
  <pc:docChgLst>
    <pc:chgData name="BURA ADRIAN" userId="S::adrian.bura@viacesi.fr::f472e692-109a-46b8-a690-5941617ad4de" providerId="AD" clId="Web-{B5A69C40-5A70-47ED-BC68-66CBF5B9B181}"/>
    <pc:docChg chg="sldOrd">
      <pc:chgData name="BURA ADRIAN" userId="S::adrian.bura@viacesi.fr::f472e692-109a-46b8-a690-5941617ad4de" providerId="AD" clId="Web-{B5A69C40-5A70-47ED-BC68-66CBF5B9B181}" dt="2021-03-24T08:34:43.010" v="2"/>
      <pc:docMkLst>
        <pc:docMk/>
      </pc:docMkLst>
      <pc:sldChg chg="ord">
        <pc:chgData name="BURA ADRIAN" userId="S::adrian.bura@viacesi.fr::f472e692-109a-46b8-a690-5941617ad4de" providerId="AD" clId="Web-{B5A69C40-5A70-47ED-BC68-66CBF5B9B181}" dt="2021-03-24T08:34:32.322" v="0"/>
        <pc:sldMkLst>
          <pc:docMk/>
          <pc:sldMk cId="276645281" sldId="268"/>
        </pc:sldMkLst>
      </pc:sldChg>
      <pc:sldChg chg="ord">
        <pc:chgData name="BURA ADRIAN" userId="S::adrian.bura@viacesi.fr::f472e692-109a-46b8-a690-5941617ad4de" providerId="AD" clId="Web-{B5A69C40-5A70-47ED-BC68-66CBF5B9B181}" dt="2021-03-24T08:34:37.260" v="1"/>
        <pc:sldMkLst>
          <pc:docMk/>
          <pc:sldMk cId="2773944361" sldId="270"/>
        </pc:sldMkLst>
      </pc:sldChg>
      <pc:sldChg chg="ord">
        <pc:chgData name="BURA ADRIAN" userId="S::adrian.bura@viacesi.fr::f472e692-109a-46b8-a690-5941617ad4de" providerId="AD" clId="Web-{B5A69C40-5A70-47ED-BC68-66CBF5B9B181}" dt="2021-03-24T08:34:43.010" v="2"/>
        <pc:sldMkLst>
          <pc:docMk/>
          <pc:sldMk cId="2293677734" sldId="271"/>
        </pc:sldMkLst>
      </pc:sldChg>
    </pc:docChg>
  </pc:docChgLst>
  <pc:docChgLst>
    <pc:chgData name="LOUX LAURENT" userId="b2725f2f-c924-41a8-8b0f-65eece1b829f" providerId="ADAL" clId="{820BC49A-BCE2-4B69-9081-AAF56053C2C7}"/>
    <pc:docChg chg="modSld">
      <pc:chgData name="LOUX LAURENT" userId="b2725f2f-c924-41a8-8b0f-65eece1b829f" providerId="ADAL" clId="{820BC49A-BCE2-4B69-9081-AAF56053C2C7}" dt="2021-03-24T08:21:43.732" v="2" actId="1076"/>
      <pc:docMkLst>
        <pc:docMk/>
      </pc:docMkLst>
      <pc:sldChg chg="modSp mod">
        <pc:chgData name="LOUX LAURENT" userId="b2725f2f-c924-41a8-8b0f-65eece1b829f" providerId="ADAL" clId="{820BC49A-BCE2-4B69-9081-AAF56053C2C7}" dt="2021-03-24T08:21:43.732" v="2" actId="1076"/>
        <pc:sldMkLst>
          <pc:docMk/>
          <pc:sldMk cId="3279245357" sldId="262"/>
        </pc:sldMkLst>
        <pc:picChg chg="mod">
          <ac:chgData name="LOUX LAURENT" userId="b2725f2f-c924-41a8-8b0f-65eece1b829f" providerId="ADAL" clId="{820BC49A-BCE2-4B69-9081-AAF56053C2C7}" dt="2021-03-24T08:21:43.732" v="2" actId="1076"/>
          <ac:picMkLst>
            <pc:docMk/>
            <pc:sldMk cId="3279245357" sldId="262"/>
            <ac:picMk id="2" creationId="{00000000-0000-0000-0000-000000000000}"/>
          </ac:picMkLst>
        </pc:picChg>
      </pc:sldChg>
    </pc:docChg>
  </pc:docChgLst>
  <pc:docChgLst>
    <pc:chgData name="MOREL YANNIS" userId="S::yannis.morel@viacesi.fr::d73e02ba-abc8-4d01-a2f0-289f0c02d4ec" providerId="AD" clId="Web-{56F565FE-402D-4DBB-A02E-07E211EB056D}"/>
    <pc:docChg chg="modSld">
      <pc:chgData name="MOREL YANNIS" userId="S::yannis.morel@viacesi.fr::d73e02ba-abc8-4d01-a2f0-289f0c02d4ec" providerId="AD" clId="Web-{56F565FE-402D-4DBB-A02E-07E211EB056D}" dt="2021-03-24T08:38:10.812" v="18"/>
      <pc:docMkLst>
        <pc:docMk/>
      </pc:docMkLst>
      <pc:sldChg chg="modNotes">
        <pc:chgData name="MOREL YANNIS" userId="S::yannis.morel@viacesi.fr::d73e02ba-abc8-4d01-a2f0-289f0c02d4ec" providerId="AD" clId="Web-{56F565FE-402D-4DBB-A02E-07E211EB056D}" dt="2021-03-24T08:38:10.812" v="18"/>
        <pc:sldMkLst>
          <pc:docMk/>
          <pc:sldMk cId="1483899013" sldId="272"/>
        </pc:sldMkLst>
      </pc:sldChg>
    </pc:docChg>
  </pc:docChgLst>
  <pc:docChgLst>
    <pc:chgData name="MOREL YANNIS" userId="S::yannis.morel@viacesi.fr::d73e02ba-abc8-4d01-a2f0-289f0c02d4ec" providerId="AD" clId="Web-{87BB2BAD-1F22-423D-BB2F-A72B51FC7087}"/>
    <pc:docChg chg="addSld modSld modSection">
      <pc:chgData name="MOREL YANNIS" userId="S::yannis.morel@viacesi.fr::d73e02ba-abc8-4d01-a2f0-289f0c02d4ec" providerId="AD" clId="Web-{87BB2BAD-1F22-423D-BB2F-A72B51FC7087}" dt="2021-03-24T08:34:08.221" v="42" actId="1076"/>
      <pc:docMkLst>
        <pc:docMk/>
      </pc:docMkLst>
      <pc:sldChg chg="addSp modSp">
        <pc:chgData name="MOREL YANNIS" userId="S::yannis.morel@viacesi.fr::d73e02ba-abc8-4d01-a2f0-289f0c02d4ec" providerId="AD" clId="Web-{87BB2BAD-1F22-423D-BB2F-A72B51FC7087}" dt="2021-03-24T08:33:18.892" v="32" actId="20577"/>
        <pc:sldMkLst>
          <pc:docMk/>
          <pc:sldMk cId="192716486" sldId="256"/>
        </pc:sldMkLst>
        <pc:spChg chg="mod">
          <ac:chgData name="MOREL YANNIS" userId="S::yannis.morel@viacesi.fr::d73e02ba-abc8-4d01-a2f0-289f0c02d4ec" providerId="AD" clId="Web-{87BB2BAD-1F22-423D-BB2F-A72B51FC7087}" dt="2021-03-24T08:33:11.189" v="30" actId="1076"/>
          <ac:spMkLst>
            <pc:docMk/>
            <pc:sldMk cId="192716486" sldId="256"/>
            <ac:spMk id="2" creationId="{00000000-0000-0000-0000-000000000000}"/>
          </ac:spMkLst>
        </pc:spChg>
        <pc:spChg chg="add mod">
          <ac:chgData name="MOREL YANNIS" userId="S::yannis.morel@viacesi.fr::d73e02ba-abc8-4d01-a2f0-289f0c02d4ec" providerId="AD" clId="Web-{87BB2BAD-1F22-423D-BB2F-A72B51FC7087}" dt="2021-03-24T08:33:18.892" v="32" actId="20577"/>
          <ac:spMkLst>
            <pc:docMk/>
            <pc:sldMk cId="192716486" sldId="256"/>
            <ac:spMk id="5" creationId="{D44A9A41-8A21-485C-8BAA-6C81B70B2323}"/>
          </ac:spMkLst>
        </pc:spChg>
      </pc:sldChg>
      <pc:sldChg chg="addSp delSp modSp add replId">
        <pc:chgData name="MOREL YANNIS" userId="S::yannis.morel@viacesi.fr::d73e02ba-abc8-4d01-a2f0-289f0c02d4ec" providerId="AD" clId="Web-{87BB2BAD-1F22-423D-BB2F-A72B51FC7087}" dt="2021-03-24T08:34:08.221" v="42" actId="1076"/>
        <pc:sldMkLst>
          <pc:docMk/>
          <pc:sldMk cId="1483899013" sldId="272"/>
        </pc:sldMkLst>
        <pc:spChg chg="mod">
          <ac:chgData name="MOREL YANNIS" userId="S::yannis.morel@viacesi.fr::d73e02ba-abc8-4d01-a2f0-289f0c02d4ec" providerId="AD" clId="Web-{87BB2BAD-1F22-423D-BB2F-A72B51FC7087}" dt="2021-03-24T08:34:08.221" v="42" actId="1076"/>
          <ac:spMkLst>
            <pc:docMk/>
            <pc:sldMk cId="1483899013" sldId="272"/>
            <ac:spMk id="2" creationId="{00000000-0000-0000-0000-000000000000}"/>
          </ac:spMkLst>
        </pc:spChg>
        <pc:spChg chg="del">
          <ac:chgData name="MOREL YANNIS" userId="S::yannis.morel@viacesi.fr::d73e02ba-abc8-4d01-a2f0-289f0c02d4ec" providerId="AD" clId="Web-{87BB2BAD-1F22-423D-BB2F-A72B51FC7087}" dt="2021-03-24T08:33:45.549" v="35"/>
          <ac:spMkLst>
            <pc:docMk/>
            <pc:sldMk cId="1483899013" sldId="272"/>
            <ac:spMk id="3" creationId="{00000000-0000-0000-0000-000000000000}"/>
          </ac:spMkLst>
        </pc:spChg>
        <pc:spChg chg="mod">
          <ac:chgData name="MOREL YANNIS" userId="S::yannis.morel@viacesi.fr::d73e02ba-abc8-4d01-a2f0-289f0c02d4ec" providerId="AD" clId="Web-{87BB2BAD-1F22-423D-BB2F-A72B51FC7087}" dt="2021-03-24T08:34:08.221" v="41" actId="1076"/>
          <ac:spMkLst>
            <pc:docMk/>
            <pc:sldMk cId="1483899013" sldId="272"/>
            <ac:spMk id="5" creationId="{D44A9A41-8A21-485C-8BAA-6C81B70B2323}"/>
          </ac:spMkLst>
        </pc:spChg>
        <pc:spChg chg="add del mod">
          <ac:chgData name="MOREL YANNIS" userId="S::yannis.morel@viacesi.fr::d73e02ba-abc8-4d01-a2f0-289f0c02d4ec" providerId="AD" clId="Web-{87BB2BAD-1F22-423D-BB2F-A72B51FC7087}" dt="2021-03-24T08:33:47.783" v="36"/>
          <ac:spMkLst>
            <pc:docMk/>
            <pc:sldMk cId="1483899013" sldId="272"/>
            <ac:spMk id="6" creationId="{883AB2EA-8D49-44BB-9CD1-0053DF00E97E}"/>
          </ac:spMkLst>
        </pc:spChg>
      </pc:sldChg>
    </pc:docChg>
  </pc:docChgLst>
  <pc:docChgLst>
    <pc:chgData name="MOREL YANNIS" userId="S::yannis.morel@viacesi.fr::d73e02ba-abc8-4d01-a2f0-289f0c02d4ec" providerId="AD" clId="Web-{726B7A59-EBFB-4C22-B1DC-95140904B658}"/>
    <pc:docChg chg="modSld">
      <pc:chgData name="MOREL YANNIS" userId="S::yannis.morel@viacesi.fr::d73e02ba-abc8-4d01-a2f0-289f0c02d4ec" providerId="AD" clId="Web-{726B7A59-EBFB-4C22-B1DC-95140904B658}" dt="2021-03-24T07:47:44.224" v="23" actId="1076"/>
      <pc:docMkLst>
        <pc:docMk/>
      </pc:docMkLst>
      <pc:sldChg chg="modSp">
        <pc:chgData name="MOREL YANNIS" userId="S::yannis.morel@viacesi.fr::d73e02ba-abc8-4d01-a2f0-289f0c02d4ec" providerId="AD" clId="Web-{726B7A59-EBFB-4C22-B1DC-95140904B658}" dt="2021-03-24T07:47:44.224" v="23" actId="1076"/>
        <pc:sldMkLst>
          <pc:docMk/>
          <pc:sldMk cId="3769874286" sldId="261"/>
        </pc:sldMkLst>
        <pc:graphicFrameChg chg="mod modGraphic">
          <ac:chgData name="MOREL YANNIS" userId="S::yannis.morel@viacesi.fr::d73e02ba-abc8-4d01-a2f0-289f0c02d4ec" providerId="AD" clId="Web-{726B7A59-EBFB-4C22-B1DC-95140904B658}" dt="2021-03-24T07:47:44.224" v="23" actId="1076"/>
          <ac:graphicFrameMkLst>
            <pc:docMk/>
            <pc:sldMk cId="3769874286" sldId="261"/>
            <ac:graphicFrameMk id="8" creationId="{00000000-0000-0000-0000-000000000000}"/>
          </ac:graphicFrameMkLst>
        </pc:graphicFrameChg>
      </pc:sldChg>
      <pc:sldChg chg="modNotes">
        <pc:chgData name="MOREL YANNIS" userId="S::yannis.morel@viacesi.fr::d73e02ba-abc8-4d01-a2f0-289f0c02d4ec" providerId="AD" clId="Web-{726B7A59-EBFB-4C22-B1DC-95140904B658}" dt="2021-03-24T07:44:02.469" v="4"/>
        <pc:sldMkLst>
          <pc:docMk/>
          <pc:sldMk cId="4160994268" sldId="264"/>
        </pc:sldMkLst>
      </pc:sldChg>
    </pc:docChg>
  </pc:docChgLst>
  <pc:docChgLst>
    <pc:chgData name="MOREL YANNIS" userId="S::yannis.morel@viacesi.fr::d73e02ba-abc8-4d01-a2f0-289f0c02d4ec" providerId="AD" clId="Web-{FCC442DF-8BBE-5228-9C02-5C907E7FA04D}"/>
    <pc:docChg chg="modSld">
      <pc:chgData name="MOREL YANNIS" userId="S::yannis.morel@viacesi.fr::d73e02ba-abc8-4d01-a2f0-289f0c02d4ec" providerId="AD" clId="Web-{FCC442DF-8BBE-5228-9C02-5C907E7FA04D}" dt="2021-03-24T09:50:49.589" v="0" actId="20577"/>
      <pc:docMkLst>
        <pc:docMk/>
      </pc:docMkLst>
      <pc:sldChg chg="modSp">
        <pc:chgData name="MOREL YANNIS" userId="S::yannis.morel@viacesi.fr::d73e02ba-abc8-4d01-a2f0-289f0c02d4ec" providerId="AD" clId="Web-{FCC442DF-8BBE-5228-9C02-5C907E7FA04D}" dt="2021-03-24T09:50:49.589" v="0" actId="20577"/>
        <pc:sldMkLst>
          <pc:docMk/>
          <pc:sldMk cId="192716486" sldId="256"/>
        </pc:sldMkLst>
        <pc:spChg chg="mod">
          <ac:chgData name="MOREL YANNIS" userId="S::yannis.morel@viacesi.fr::d73e02ba-abc8-4d01-a2f0-289f0c02d4ec" providerId="AD" clId="Web-{FCC442DF-8BBE-5228-9C02-5C907E7FA04D}" dt="2021-03-24T09:50:49.589" v="0" actId="20577"/>
          <ac:spMkLst>
            <pc:docMk/>
            <pc:sldMk cId="192716486" sldId="256"/>
            <ac:spMk id="5" creationId="{D44A9A41-8A21-485C-8BAA-6C81B70B23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ACBA-73F3-4834-9625-BCDD353DAE27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6C35-97B6-4767-8410-B279DADED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3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Yannis MOREL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5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ADRIAN 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7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Yannis MOREL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6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Laurent Loux (Justin)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Amandine 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Amandine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Laurent Loux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56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Laurent </a:t>
            </a:r>
            <a:r>
              <a:rPr lang="fr-FR" err="1"/>
              <a:t>Loux</a:t>
            </a: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Faire</a:t>
            </a:r>
            <a:r>
              <a:rPr lang="fr-FR" baseline="0"/>
              <a:t> une page administrateur</a:t>
            </a:r>
            <a:endParaRPr lang="fr-FR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fr-FR" baseline="0"/>
              <a:t>Elargir les types de contrat acceptés dans l’outil (CDI, CDD, autres…)</a:t>
            </a:r>
            <a:endParaRPr lang="fr-FR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fr-FR" baseline="0"/>
              <a:t>Ajouter une fonctionnalité de messagerie instantanée entre élèves et entreprises</a:t>
            </a:r>
            <a:endParaRPr lang="fr-FR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fr-FR" baseline="0"/>
              <a:t>Ajouter un système de certifications pour attester les compétences des chercheurs d’emploi</a:t>
            </a:r>
            <a:endParaRPr lang="fr-FR" baseline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2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Yannis MOREL</a:t>
            </a:r>
          </a:p>
          <a:p>
            <a:endParaRPr lang="en-US"/>
          </a:p>
          <a:p>
            <a:r>
              <a:rPr lang="fr-FR"/>
              <a:t>Application Java/JEE : web, ORM (</a:t>
            </a:r>
            <a:r>
              <a:rPr lang="fr-FR" err="1"/>
              <a:t>eclipseLink</a:t>
            </a:r>
            <a:r>
              <a:rPr lang="fr-FR"/>
              <a:t>)</a:t>
            </a:r>
            <a:endParaRPr lang="en-US"/>
          </a:p>
          <a:p>
            <a:r>
              <a:rPr lang="fr-FR"/>
              <a:t>Architecture : MVC, Métier, DAO (accès à une base de données : ORM))</a:t>
            </a:r>
            <a:endParaRPr lang="en-US">
              <a:cs typeface="Calibri" panose="020F0502020204030204"/>
            </a:endParaRPr>
          </a:p>
          <a:p>
            <a:endParaRPr lang="fr-FR">
              <a:cs typeface="Calibri"/>
            </a:endParaRPr>
          </a:p>
          <a:p>
            <a:r>
              <a:rPr lang="fr-FR"/>
              <a:t>Sujet avec une composante sociétale/utile </a:t>
            </a:r>
            <a:endParaRPr lang="fr-FR">
              <a:cs typeface="Calibri"/>
            </a:endParaRPr>
          </a:p>
          <a:p>
            <a:r>
              <a:rPr lang="fr-FR"/>
              <a:t>Production/livrables : - Démo - application (3 fonctionnalités) - document : contexte, IHM, diagramme de classes, spécification des services (fonctionnalités), tests fonctionnels (quels sont les tests que vous prévoyez et jouez pour valider une fonctionnalité)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4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Yannis MOREL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09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Yannis MOREL</a:t>
            </a:r>
            <a:endParaRPr lang="fr-FR"/>
          </a:p>
          <a:p>
            <a:pPr marL="0" indent="0">
              <a:buNone/>
            </a:pPr>
            <a:r>
              <a:rPr lang="fr-FR"/>
              <a:t>Aujourd’hui, trouver une alternance pour des étudiants voulant entrer dans le monde du travail est difficile.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/>
              <a:t>De part le manque de visibilité sur les différentes plateformes existantes pour cette catégorie d’emploi, beaucoup d’entreprises préfèrent majoritairement investir sur un autre type de contrat (CDI, CDD ou intérim).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/>
              <a:t>Suite à notre expérience personnelle concernant cette formation au CESI, nous avons tous été confrontés à certaines difficultés au fait de trouver un emploi en alternance.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/>
              <a:t>De plus, au vu des circonstances sanitaires actuelles, il est encore plus difficile d’en trouver un avec les restrictions imposées.</a:t>
            </a:r>
            <a:endParaRPr lang="fr-FR">
              <a:cs typeface="Calibri" panose="020F0502020204030204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8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Almandine A.</a:t>
            </a:r>
          </a:p>
          <a:p>
            <a:r>
              <a:rPr lang="fr-FR"/>
              <a:t>Le projet est une plateforme de recrutement pour alternants. À la manière de « Indeed », cet outil de recherche d’emploi propose une liste d’annonces provenant des entreprises en direction des étudiants.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/>
              <a:t>Elle a pour ambition d’aider les jeunes travailleurs à rencontrer des entreprises, se faire des contacts. Elle permet de rassembler un maximum d’informations pour faciliter la recherche d’alternance chez eux.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/>
              <a:t>Les alternants feront évidemment des présentations et des recherches d’emplois pour trouver des projets adaptés à leur cursus.</a:t>
            </a:r>
            <a:endParaRPr lang="fr-FR"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3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Yannis MOREL.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06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ADRIAN B.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1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ADRIAN B.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3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ADRIAN B.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6C35-97B6-4767-8410-B279DADED0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8455" y="2836863"/>
            <a:ext cx="8833595" cy="543519"/>
          </a:xfrm>
        </p:spPr>
        <p:txBody>
          <a:bodyPr/>
          <a:lstStyle/>
          <a:p>
            <a:r>
              <a:rPr lang="fr-FR" sz="3200"/>
              <a:t>Projet Java/JEE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Amandine Alves – Adrian BURA – Laurent LOUX – Yannis MOREL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D44A9A41-8A21-485C-8BAA-6C81B70B2323}"/>
              </a:ext>
            </a:extLst>
          </p:cNvPr>
          <p:cNvSpPr txBox="1">
            <a:spLocks/>
          </p:cNvSpPr>
          <p:nvPr/>
        </p:nvSpPr>
        <p:spPr>
          <a:xfrm>
            <a:off x="1156542" y="3521075"/>
            <a:ext cx="8825658" cy="1011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 smtClean="0"/>
              <a:t>Entr'étudiants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27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89EC9183-41D2-4101-8386-5412F05F7C5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452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Maquettes</a:t>
            </a:r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34C4226F-158F-4D8F-846E-364D5328BC1D}"/>
              </a:ext>
            </a:extLst>
          </p:cNvPr>
          <p:cNvSpPr txBox="1">
            <a:spLocks/>
          </p:cNvSpPr>
          <p:nvPr/>
        </p:nvSpPr>
        <p:spPr>
          <a:xfrm>
            <a:off x="646111" y="904876"/>
            <a:ext cx="9404723" cy="647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Profil</a:t>
            </a:r>
            <a:endParaRPr lang="fr-FR"/>
          </a:p>
        </p:txBody>
      </p:sp>
      <p:pic>
        <p:nvPicPr>
          <p:cNvPr id="9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95AB6124-602C-4281-8A21-B1503FBE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2" y="1548026"/>
            <a:ext cx="9547411" cy="47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1733" r="15885" b="5202"/>
          <a:stretch/>
        </p:blipFill>
        <p:spPr>
          <a:xfrm>
            <a:off x="3665838" y="1845759"/>
            <a:ext cx="4349578" cy="3904735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2157"/>
          </a:xfrm>
        </p:spPr>
        <p:txBody>
          <a:bodyPr/>
          <a:lstStyle/>
          <a:p>
            <a:r>
              <a:rPr lang="fr-FR" sz="2400"/>
              <a:t>Diagrammes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46111" y="904875"/>
            <a:ext cx="9404723" cy="852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Cas d’utilisation</a:t>
            </a:r>
          </a:p>
        </p:txBody>
      </p:sp>
      <p:sp>
        <p:nvSpPr>
          <p:cNvPr id="3" name="Émoticône 2">
            <a:extLst>
              <a:ext uri="{FF2B5EF4-FFF2-40B4-BE49-F238E27FC236}">
                <a16:creationId xmlns:a16="http://schemas.microsoft.com/office/drawing/2014/main" xmlns="" id="{273473E6-1C58-4844-ABE1-6D649B75DF0A}"/>
              </a:ext>
            </a:extLst>
          </p:cNvPr>
          <p:cNvSpPr/>
          <p:nvPr/>
        </p:nvSpPr>
        <p:spPr>
          <a:xfrm>
            <a:off x="2886635" y="3428999"/>
            <a:ext cx="528918" cy="519954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moticône 6">
            <a:extLst>
              <a:ext uri="{FF2B5EF4-FFF2-40B4-BE49-F238E27FC236}">
                <a16:creationId xmlns:a16="http://schemas.microsoft.com/office/drawing/2014/main" xmlns="" id="{7F52D581-3144-4265-9DA7-01E08D288ACF}"/>
              </a:ext>
            </a:extLst>
          </p:cNvPr>
          <p:cNvSpPr/>
          <p:nvPr/>
        </p:nvSpPr>
        <p:spPr>
          <a:xfrm>
            <a:off x="8283388" y="2263587"/>
            <a:ext cx="528918" cy="519954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moticône 7">
            <a:extLst>
              <a:ext uri="{FF2B5EF4-FFF2-40B4-BE49-F238E27FC236}">
                <a16:creationId xmlns:a16="http://schemas.microsoft.com/office/drawing/2014/main" xmlns="" id="{4A8C4608-FA60-42FE-849E-2D52CF8130E9}"/>
              </a:ext>
            </a:extLst>
          </p:cNvPr>
          <p:cNvSpPr/>
          <p:nvPr/>
        </p:nvSpPr>
        <p:spPr>
          <a:xfrm>
            <a:off x="8283387" y="4944034"/>
            <a:ext cx="528918" cy="519954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A3881D3-12E8-4D13-BE37-DF0971146C86}"/>
              </a:ext>
            </a:extLst>
          </p:cNvPr>
          <p:cNvSpPr txBox="1"/>
          <p:nvPr/>
        </p:nvSpPr>
        <p:spPr>
          <a:xfrm>
            <a:off x="2518523" y="4042521"/>
            <a:ext cx="1183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Etudiant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EE5D996-E09F-4F0B-8E40-95D661A2C249}"/>
              </a:ext>
            </a:extLst>
          </p:cNvPr>
          <p:cNvSpPr txBox="1"/>
          <p:nvPr/>
        </p:nvSpPr>
        <p:spPr>
          <a:xfrm>
            <a:off x="7960099" y="2814356"/>
            <a:ext cx="1183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Ecole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94A7BDB5-77DD-4298-B689-4DAF6100D3EE}"/>
              </a:ext>
            </a:extLst>
          </p:cNvPr>
          <p:cNvSpPr txBox="1"/>
          <p:nvPr/>
        </p:nvSpPr>
        <p:spPr>
          <a:xfrm>
            <a:off x="7897346" y="5467909"/>
            <a:ext cx="1299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392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03" y="665873"/>
            <a:ext cx="5850193" cy="5843077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2157"/>
          </a:xfrm>
        </p:spPr>
        <p:txBody>
          <a:bodyPr/>
          <a:lstStyle/>
          <a:p>
            <a:r>
              <a:rPr lang="fr-FR" sz="2400"/>
              <a:t>Diagrammes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46111" y="904875"/>
            <a:ext cx="9404723" cy="852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2792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>
            <a:extLst>
              <a:ext uri="{FF2B5EF4-FFF2-40B4-BE49-F238E27FC236}">
                <a16:creationId xmlns:a16="http://schemas.microsoft.com/office/drawing/2014/main" xmlns="" id="{D864CB6E-4B74-4F59-A104-210846335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850" y="2208481"/>
            <a:ext cx="8946541" cy="392343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2157"/>
          </a:xfrm>
        </p:spPr>
        <p:txBody>
          <a:bodyPr/>
          <a:lstStyle/>
          <a:p>
            <a:r>
              <a:rPr lang="fr-FR" sz="2400"/>
              <a:t>Diagrammes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46111" y="904875"/>
            <a:ext cx="9404723" cy="852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Modèle conceptuel de données</a:t>
            </a:r>
          </a:p>
        </p:txBody>
      </p:sp>
    </p:spTree>
    <p:extLst>
      <p:ext uri="{BB962C8B-B14F-4D97-AF65-F5344CB8AC3E}">
        <p14:creationId xmlns:p14="http://schemas.microsoft.com/office/powerpoint/2010/main" val="32918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7052" y="2935942"/>
            <a:ext cx="9404723" cy="802341"/>
          </a:xfrm>
        </p:spPr>
        <p:txBody>
          <a:bodyPr/>
          <a:lstStyle/>
          <a:p>
            <a:r>
              <a:rPr lang="fr-FR" b="1" dirty="0"/>
              <a:t>Démonstration de l’application…</a:t>
            </a:r>
          </a:p>
        </p:txBody>
      </p:sp>
    </p:spTree>
    <p:extLst>
      <p:ext uri="{BB962C8B-B14F-4D97-AF65-F5344CB8AC3E}">
        <p14:creationId xmlns:p14="http://schemas.microsoft.com/office/powerpoint/2010/main" val="40317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 fonctionnels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87191"/>
              </p:ext>
            </p:extLst>
          </p:nvPr>
        </p:nvGraphicFramePr>
        <p:xfrm>
          <a:off x="646014" y="1114401"/>
          <a:ext cx="10707500" cy="560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6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76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6886">
                <a:tc>
                  <a:txBody>
                    <a:bodyPr/>
                    <a:lstStyle/>
                    <a:p>
                      <a:r>
                        <a:rPr lang="fr-FR"/>
                        <a:t>Pages/Vues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Résultats attendus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5244">
                <a:tc>
                  <a:txBody>
                    <a:bodyPr/>
                    <a:lstStyle/>
                    <a:p>
                      <a:r>
                        <a:rPr lang="fr-FR"/>
                        <a:t>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Tentatives</a:t>
                      </a:r>
                      <a:r>
                        <a:rPr lang="fr-FR" baseline="0"/>
                        <a:t> d’entrée de mauvais login/mot de passe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Message d’erreur</a:t>
                      </a:r>
                      <a:r>
                        <a:rPr lang="fr-FR" baseline="0"/>
                        <a:t> (login/mot de passe incorrect)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3243">
                <a:tc>
                  <a:txBody>
                    <a:bodyPr/>
                    <a:lstStyle/>
                    <a:p>
                      <a:r>
                        <a:rPr lang="fr-FR"/>
                        <a:t>Inscription</a:t>
                      </a:r>
                      <a:r>
                        <a:rPr lang="fr-FR" baseline="0"/>
                        <a:t> (étudiant ou entreprise)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Tentatives</a:t>
                      </a:r>
                      <a:r>
                        <a:rPr lang="fr-FR" baseline="0"/>
                        <a:t> d’entrée la même adresse mail qu’un autre compte existant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Message d’erreur</a:t>
                      </a:r>
                      <a:r>
                        <a:rPr lang="fr-FR" baseline="0"/>
                        <a:t> (L’adresse mail est déjà prise par quelqu’un d’autre)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8471">
                <a:tc>
                  <a:txBody>
                    <a:bodyPr/>
                    <a:lstStyle/>
                    <a:p>
                      <a:r>
                        <a:rPr lang="fr-FR"/>
                        <a:t>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Insertion</a:t>
                      </a:r>
                      <a:r>
                        <a:rPr lang="fr-FR" baseline="0"/>
                        <a:t> d’un CV/Lettre de motivation d’une extension différente que le standard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Message d’erreur</a:t>
                      </a:r>
                      <a:r>
                        <a:rPr lang="fr-FR" baseline="0"/>
                        <a:t> (Mauvais type de fichier rentré)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3237">
                <a:tc>
                  <a:txBody>
                    <a:bodyPr/>
                    <a:lstStyle/>
                    <a:p>
                      <a:r>
                        <a:rPr lang="fr-FR"/>
                        <a:t>Liste</a:t>
                      </a:r>
                      <a:r>
                        <a:rPr lang="fr-FR" baseline="0"/>
                        <a:t> d’annonces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Créer une multitude d’annonce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Création</a:t>
                      </a:r>
                      <a:r>
                        <a:rPr lang="fr-FR" baseline="0"/>
                        <a:t> d’une 2</a:t>
                      </a:r>
                      <a:r>
                        <a:rPr lang="fr-FR" baseline="30000"/>
                        <a:t>e</a:t>
                      </a:r>
                      <a:r>
                        <a:rPr lang="fr-FR" baseline="0"/>
                        <a:t> page pour rediriger vers la suite de la liste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217">
                <a:tc>
                  <a:txBody>
                    <a:bodyPr/>
                    <a:lstStyle/>
                    <a:p>
                      <a:r>
                        <a:rPr lang="fr-FR"/>
                        <a:t>Détails</a:t>
                      </a:r>
                      <a:r>
                        <a:rPr lang="fr-FR" baseline="0"/>
                        <a:t> de l’annonce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Axes d’amélioration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65" y="4157973"/>
            <a:ext cx="1952074" cy="1952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39" y="4157973"/>
            <a:ext cx="1952074" cy="1952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65" y="1709374"/>
            <a:ext cx="1951054" cy="1951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9" y="1709374"/>
            <a:ext cx="1951054" cy="1951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Flèche droite 18"/>
          <p:cNvSpPr/>
          <p:nvPr/>
        </p:nvSpPr>
        <p:spPr>
          <a:xfrm rot="16200000">
            <a:off x="3283868" y="1669078"/>
            <a:ext cx="907976" cy="617704"/>
          </a:xfrm>
          <a:prstGeom prst="rightArrow">
            <a:avLst>
              <a:gd name="adj1" fmla="val 31102"/>
              <a:gd name="adj2" fmla="val 76515"/>
            </a:avLst>
          </a:prstGeom>
          <a:gradFill>
            <a:gsLst>
              <a:gs pos="0">
                <a:srgbClr val="79D02A"/>
              </a:gs>
              <a:gs pos="100000">
                <a:srgbClr val="82E36B"/>
              </a:gs>
            </a:gsLst>
            <a:lin ang="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6200000">
            <a:off x="8802636" y="1669077"/>
            <a:ext cx="907976" cy="617704"/>
          </a:xfrm>
          <a:prstGeom prst="rightArrow">
            <a:avLst>
              <a:gd name="adj1" fmla="val 31102"/>
              <a:gd name="adj2" fmla="val 76515"/>
            </a:avLst>
          </a:prstGeom>
          <a:gradFill>
            <a:gsLst>
              <a:gs pos="0">
                <a:srgbClr val="79D02A"/>
              </a:gs>
              <a:gs pos="100000">
                <a:srgbClr val="82E36B"/>
              </a:gs>
            </a:gsLst>
            <a:lin ang="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 rot="16200000">
            <a:off x="8802636" y="4154244"/>
            <a:ext cx="907976" cy="617704"/>
          </a:xfrm>
          <a:prstGeom prst="rightArrow">
            <a:avLst>
              <a:gd name="adj1" fmla="val 31102"/>
              <a:gd name="adj2" fmla="val 76515"/>
            </a:avLst>
          </a:prstGeom>
          <a:gradFill>
            <a:gsLst>
              <a:gs pos="0">
                <a:srgbClr val="79D02A"/>
              </a:gs>
              <a:gs pos="100000">
                <a:srgbClr val="82E36B"/>
              </a:gs>
            </a:gsLst>
            <a:lin ang="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6200000">
            <a:off x="3283868" y="4105495"/>
            <a:ext cx="907976" cy="617704"/>
          </a:xfrm>
          <a:prstGeom prst="rightArrow">
            <a:avLst>
              <a:gd name="adj1" fmla="val 31102"/>
              <a:gd name="adj2" fmla="val 76515"/>
            </a:avLst>
          </a:prstGeom>
          <a:gradFill>
            <a:gsLst>
              <a:gs pos="0">
                <a:srgbClr val="79D02A"/>
              </a:gs>
              <a:gs pos="100000">
                <a:srgbClr val="82E36B"/>
              </a:gs>
            </a:gsLst>
            <a:lin ang="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07383" y="2979485"/>
            <a:ext cx="9404723" cy="802341"/>
          </a:xfrm>
        </p:spPr>
        <p:txBody>
          <a:bodyPr/>
          <a:lstStyle/>
          <a:p>
            <a:pPr algn="ctr"/>
            <a:r>
              <a:rPr lang="fr-FR" b="1" dirty="0" smtClean="0"/>
              <a:t>Avez-vous des ques</a:t>
            </a:r>
            <a:r>
              <a:rPr lang="fr-FR" b="1" dirty="0" smtClean="0"/>
              <a:t>tions ?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51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8455" y="2836863"/>
            <a:ext cx="3253533" cy="543519"/>
          </a:xfrm>
        </p:spPr>
        <p:txBody>
          <a:bodyPr/>
          <a:lstStyle/>
          <a:p>
            <a:r>
              <a:rPr lang="fr-FR" sz="3200"/>
              <a:t>Projet Java/JEE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D44A9A41-8A21-485C-8BAA-6C81B70B2323}"/>
              </a:ext>
            </a:extLst>
          </p:cNvPr>
          <p:cNvSpPr txBox="1">
            <a:spLocks/>
          </p:cNvSpPr>
          <p:nvPr/>
        </p:nvSpPr>
        <p:spPr>
          <a:xfrm>
            <a:off x="1156542" y="3521075"/>
            <a:ext cx="2404221" cy="1011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/>
              <a:t>Sujet</a:t>
            </a:r>
          </a:p>
        </p:txBody>
      </p:sp>
    </p:spTree>
    <p:extLst>
      <p:ext uri="{BB962C8B-B14F-4D97-AF65-F5344CB8AC3E}">
        <p14:creationId xmlns:p14="http://schemas.microsoft.com/office/powerpoint/2010/main" val="1483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548093"/>
            <a:ext cx="8946541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/>
              <a:t>Contexte</a:t>
            </a:r>
          </a:p>
          <a:p>
            <a:pPr lvl="1"/>
            <a:r>
              <a:rPr lang="fr-FR"/>
              <a:t>Besoin sociétal</a:t>
            </a:r>
          </a:p>
          <a:p>
            <a:pPr lvl="1"/>
            <a:r>
              <a:rPr lang="fr-FR"/>
              <a:t>Projet</a:t>
            </a:r>
          </a:p>
          <a:p>
            <a:r>
              <a:rPr lang="fr-FR"/>
              <a:t>Organisation</a:t>
            </a:r>
          </a:p>
          <a:p>
            <a:r>
              <a:rPr lang="fr-FR"/>
              <a:t>Maquettes</a:t>
            </a:r>
          </a:p>
          <a:p>
            <a:r>
              <a:rPr lang="fr-FR"/>
              <a:t>Diagrammes</a:t>
            </a:r>
          </a:p>
          <a:p>
            <a:pPr lvl="1"/>
            <a:r>
              <a:rPr lang="fr-FR"/>
              <a:t>Cas d’utilisation</a:t>
            </a:r>
          </a:p>
          <a:p>
            <a:pPr lvl="1"/>
            <a:r>
              <a:rPr lang="fr-FR"/>
              <a:t>Classes</a:t>
            </a:r>
          </a:p>
          <a:p>
            <a:pPr lvl="1"/>
            <a:r>
              <a:rPr lang="fr-FR"/>
              <a:t> Modèle conceptuel de données</a:t>
            </a:r>
          </a:p>
          <a:p>
            <a:r>
              <a:rPr lang="fr-FR"/>
              <a:t>Démonstration de l’application</a:t>
            </a:r>
          </a:p>
          <a:p>
            <a:r>
              <a:rPr lang="fr-FR"/>
              <a:t>Tableau de tests</a:t>
            </a:r>
          </a:p>
          <a:p>
            <a:r>
              <a:rPr lang="fr-FR"/>
              <a:t>Axes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6398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47" y="2310652"/>
            <a:ext cx="2937672" cy="2937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e 7"/>
          <p:cNvGrpSpPr/>
          <p:nvPr/>
        </p:nvGrpSpPr>
        <p:grpSpPr>
          <a:xfrm>
            <a:off x="4468818" y="3186748"/>
            <a:ext cx="2220731" cy="1783672"/>
            <a:chOff x="4545107" y="2998489"/>
            <a:chExt cx="2220731" cy="17836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107" y="2998489"/>
              <a:ext cx="1783672" cy="17836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2598">
              <a:off x="5819651" y="3502219"/>
              <a:ext cx="946187" cy="946187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5" y="2355711"/>
            <a:ext cx="2892613" cy="28926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3942272" y="2355711"/>
            <a:ext cx="3163889" cy="7306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Alternance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207166" y="3818965"/>
            <a:ext cx="1261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6660063" y="3818965"/>
            <a:ext cx="13005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2157"/>
          </a:xfrm>
        </p:spPr>
        <p:txBody>
          <a:bodyPr/>
          <a:lstStyle/>
          <a:p>
            <a:r>
              <a:rPr lang="fr-FR" sz="2400"/>
              <a:t>Contexte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646111" y="904875"/>
            <a:ext cx="9404723" cy="852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Besoin sociétal</a:t>
            </a:r>
          </a:p>
        </p:txBody>
      </p:sp>
    </p:spTree>
    <p:extLst>
      <p:ext uri="{BB962C8B-B14F-4D97-AF65-F5344CB8AC3E}">
        <p14:creationId xmlns:p14="http://schemas.microsoft.com/office/powerpoint/2010/main" val="5389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2157"/>
          </a:xfrm>
        </p:spPr>
        <p:txBody>
          <a:bodyPr/>
          <a:lstStyle/>
          <a:p>
            <a:r>
              <a:rPr lang="fr-FR" sz="2400"/>
              <a:t>Contexte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6111" y="904875"/>
            <a:ext cx="9404723" cy="852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Application de recherche d’alternance dédiée aux entreprises et aux étudiants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96" y="2618849"/>
            <a:ext cx="2894501" cy="2894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05" y="2099373"/>
            <a:ext cx="1206676" cy="12066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05" y="4920114"/>
            <a:ext cx="1326018" cy="13260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39" y="3415915"/>
            <a:ext cx="1667130" cy="16671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Flèche à trois pointes 14"/>
          <p:cNvSpPr/>
          <p:nvPr/>
        </p:nvSpPr>
        <p:spPr>
          <a:xfrm rot="5400000">
            <a:off x="2847556" y="3122220"/>
            <a:ext cx="1216152" cy="1981723"/>
          </a:xfrm>
          <a:prstGeom prst="leftRightUpArrow">
            <a:avLst>
              <a:gd name="adj1" fmla="val 9863"/>
              <a:gd name="adj2" fmla="val 1374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754471" y="4113080"/>
            <a:ext cx="10936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14" y="1756153"/>
            <a:ext cx="6002134" cy="454759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46111" y="452718"/>
            <a:ext cx="9404723" cy="452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Contexte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6111" y="904876"/>
            <a:ext cx="9404723" cy="647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Organisation/Répartition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14593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16451F42-573A-4D2A-AE42-18245913753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452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Maquettes</a:t>
            </a:r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08525B04-F282-481D-B7E4-E6A5570BAB6C}"/>
              </a:ext>
            </a:extLst>
          </p:cNvPr>
          <p:cNvSpPr txBox="1">
            <a:spLocks/>
          </p:cNvSpPr>
          <p:nvPr/>
        </p:nvSpPr>
        <p:spPr>
          <a:xfrm>
            <a:off x="646111" y="904876"/>
            <a:ext cx="9404723" cy="647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Liste d'annonces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BC4A32B6-F0CB-4A73-BE70-A40B1BA8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60" y="1548027"/>
            <a:ext cx="9735669" cy="48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16451F42-573A-4D2A-AE42-18245913753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452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Maquettes</a:t>
            </a:r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08525B04-F282-481D-B7E4-E6A5570BAB6C}"/>
              </a:ext>
            </a:extLst>
          </p:cNvPr>
          <p:cNvSpPr txBox="1">
            <a:spLocks/>
          </p:cNvSpPr>
          <p:nvPr/>
        </p:nvSpPr>
        <p:spPr>
          <a:xfrm>
            <a:off x="646111" y="904876"/>
            <a:ext cx="9404723" cy="647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Détails de l'annonce</a:t>
            </a:r>
            <a:endParaRPr lang="fr-FR"/>
          </a:p>
        </p:txBody>
      </p:sp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4748F170-467D-43AE-99E2-BA0EE03D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521132"/>
            <a:ext cx="9879104" cy="49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16451F42-573A-4D2A-AE42-18245913753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452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Maquettes</a:t>
            </a:r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08525B04-F282-481D-B7E4-E6A5570BAB6C}"/>
              </a:ext>
            </a:extLst>
          </p:cNvPr>
          <p:cNvSpPr txBox="1">
            <a:spLocks/>
          </p:cNvSpPr>
          <p:nvPr/>
        </p:nvSpPr>
        <p:spPr>
          <a:xfrm>
            <a:off x="646111" y="904876"/>
            <a:ext cx="9404723" cy="647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/>
              <a:t>Publier une offre</a:t>
            </a:r>
            <a:endParaRPr lang="fr-FR"/>
          </a:p>
        </p:txBody>
      </p:sp>
      <p:pic>
        <p:nvPicPr>
          <p:cNvPr id="2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AF3E4CE7-C696-4BF9-9A21-C3D103A2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65" y="1449413"/>
            <a:ext cx="10345270" cy="51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14446F86F3B942850DA1D6B2EB1AC1" ma:contentTypeVersion="6" ma:contentTypeDescription="Crée un document." ma:contentTypeScope="" ma:versionID="1538c98780de636cc8ca8766ff073e83">
  <xsd:schema xmlns:xsd="http://www.w3.org/2001/XMLSchema" xmlns:xs="http://www.w3.org/2001/XMLSchema" xmlns:p="http://schemas.microsoft.com/office/2006/metadata/properties" xmlns:ns2="42838318-7403-45f3-aebd-748a97fb68f8" targetNamespace="http://schemas.microsoft.com/office/2006/metadata/properties" ma:root="true" ma:fieldsID="9acf76f9802335ed27cf5fd55ca386dd" ns2:_="">
    <xsd:import namespace="42838318-7403-45f3-aebd-748a97fb68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38318-7403-45f3-aebd-748a97fb68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42320B-422A-4E3D-A9FE-F472249BAAC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2838318-7403-45f3-aebd-748a97fb68f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5A0103-2BBE-42D8-8610-D402273C8F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119C0-4188-4780-8A9F-C14048C5AFB4}">
  <ds:schemaRefs>
    <ds:schemaRef ds:uri="42838318-7403-45f3-aebd-748a97fb68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423</Words>
  <Application>Microsoft Office PowerPoint</Application>
  <PresentationFormat>Grand écran</PresentationFormat>
  <Paragraphs>119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Projet Java/JEE</vt:lpstr>
      <vt:lpstr>Projet Java/JEE</vt:lpstr>
      <vt:lpstr>Sommaire</vt:lpstr>
      <vt:lpstr>Contexte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Diagrammes</vt:lpstr>
      <vt:lpstr>Diagrammes</vt:lpstr>
      <vt:lpstr>Diagrammes</vt:lpstr>
      <vt:lpstr>Démonstration de l’application…</vt:lpstr>
      <vt:lpstr>Tests fonctionnels</vt:lpstr>
      <vt:lpstr>Axes d’amélioration</vt:lpstr>
      <vt:lpstr>Avez-vous des questions ?</vt:lpstr>
    </vt:vector>
  </TitlesOfParts>
  <Company>Lycee MATHIAS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MOREL YANNIS</dc:creator>
  <cp:lastModifiedBy>MOREL YANNIS</cp:lastModifiedBy>
  <cp:revision>4</cp:revision>
  <dcterms:created xsi:type="dcterms:W3CDTF">2021-03-23T09:04:28Z</dcterms:created>
  <dcterms:modified xsi:type="dcterms:W3CDTF">2021-03-24T11:40:34Z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0x0101004A14446F86F3B942850DA1D6B2EB1AC1</vt:lpwstr>
  </property>
</Properties>
</file>