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Titillium Web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itilliumWe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italic.fntdata"/><Relationship Id="rId14" Type="http://schemas.openxmlformats.org/officeDocument/2006/relationships/font" Target="fonts/TitilliumWeb-bold.fntdata"/><Relationship Id="rId16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915625"/>
            <a:ext cx="54123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2291999" cy="5143499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56" name="Shape 56"/>
          <p:cNvSpPr/>
          <p:nvPr/>
        </p:nvSpPr>
        <p:spPr>
          <a:xfrm>
            <a:off x="579000" y="44679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259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826350" y="1519225"/>
            <a:ext cx="46383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826350" y="2763850"/>
            <a:ext cx="76319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9750"/>
            <a:ext cx="7726799" cy="5162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261050" y="1058150"/>
            <a:ext cx="5404499" cy="2744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439873" y="742343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44424" y="1584700"/>
            <a:ext cx="3267300" cy="321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308498" y="1584700"/>
            <a:ext cx="3267300" cy="3218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44425" y="1610450"/>
            <a:ext cx="2257199" cy="331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217285" y="1610450"/>
            <a:ext cx="2257199" cy="331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590146" y="1610450"/>
            <a:ext cx="2257199" cy="331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colo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half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45780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89700" y="0"/>
            <a:ext cx="54300" cy="51434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b="1" sz="26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004E"/>
              </a:buClr>
              <a:buSzPct val="1000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php/php_mysql_prepared_statements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ecure.php.net/manual/fr/book.pdo.php" TargetMode="External"/><Relationship Id="rId4" Type="http://schemas.openxmlformats.org/officeDocument/2006/relationships/hyperlink" Target="https://openclassrooms.com/courses/concevez-votre-site-web-avec-php-et-mysql/lire-des-donnees-2" TargetMode="External"/><Relationship Id="rId5" Type="http://schemas.openxmlformats.org/officeDocument/2006/relationships/hyperlink" Target="https://github.com/becodeorg/BXLCentral/blob/master/Parcours/MySQL/6.pdo.md" TargetMode="External"/><Relationship Id="rId6" Type="http://schemas.openxmlformats.org/officeDocument/2006/relationships/hyperlink" Target="https://secure.php.net/manual/fr/pdostatement.closecursor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915625"/>
            <a:ext cx="6251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MySQL, le SQL et les bases de données</a:t>
            </a:r>
          </a:p>
        </p:txBody>
      </p:sp>
      <p:pic>
        <p:nvPicPr>
          <p:cNvPr descr="logobecode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100" y="32807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Connecter les pages web et la DB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Avec PDO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44425" y="422500"/>
            <a:ext cx="5165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 connecter ses pages php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4E"/>
                </a:solidFill>
              </a:rPr>
              <a:t>à la base de données</a:t>
            </a:r>
            <a:r>
              <a:rPr lang="en">
                <a:solidFill>
                  <a:srgbClr val="FF004E"/>
                </a:solidFill>
              </a:rPr>
              <a:t> 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81600" y="1586325"/>
            <a:ext cx="7180800" cy="31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À l’aide de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004E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004E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004E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004E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FF004E"/>
                </a:solidFill>
              </a:rPr>
              <a:t>Bonne pratique 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On fait un fichier séparé pour gérer la connexion.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80" name="Shape 80"/>
          <p:cNvSpPr/>
          <p:nvPr/>
        </p:nvSpPr>
        <p:spPr>
          <a:xfrm>
            <a:off x="1206900" y="2088400"/>
            <a:ext cx="6730200" cy="136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$pdo = new PDO('mysql:host=localhost;dbname=votre_base', 'utilisateur', 'mot_de_passe');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844425" y="422500"/>
            <a:ext cx="5165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Gestion des erreurs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4E"/>
                </a:solidFill>
              </a:rPr>
              <a:t>de connexion</a:t>
            </a:r>
          </a:p>
        </p:txBody>
      </p:sp>
      <p:sp>
        <p:nvSpPr>
          <p:cNvPr id="86" name="Shape 86"/>
          <p:cNvSpPr/>
          <p:nvPr/>
        </p:nvSpPr>
        <p:spPr>
          <a:xfrm>
            <a:off x="354375" y="1488375"/>
            <a:ext cx="8312700" cy="317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$dbh = new PDO('mysql:host=localhost;dbname=test', $user, $pass);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foreach($dbh-&gt;query('SELECT * from FOO') as $row) {</a:t>
            </a:r>
          </a:p>
          <a:p>
            <a:pPr indent="38735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print_r($row);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$dbh = null;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 catch (PDOException $e) {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"Erreur !: " . $e-&gt;getMessage() . "&lt;br/&gt;";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die();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}?&gt;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44425" y="422500"/>
            <a:ext cx="5165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 requêtes sql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4E"/>
                </a:solidFill>
              </a:rPr>
              <a:t>insert, update, delete</a:t>
            </a:r>
          </a:p>
        </p:txBody>
      </p:sp>
      <p:sp>
        <p:nvSpPr>
          <p:cNvPr id="92" name="Shape 92"/>
          <p:cNvSpPr/>
          <p:nvPr/>
        </p:nvSpPr>
        <p:spPr>
          <a:xfrm>
            <a:off x="415650" y="1583775"/>
            <a:ext cx="8312700" cy="313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page où on fait la connexion à la DB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require 'sqlconnect.php';</a:t>
            </a: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on place la requête SQL dans une variable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$sql = '</a:t>
            </a:r>
            <a:r>
              <a:rPr b="1" lang="en">
                <a:solidFill>
                  <a:srgbClr val="FFD0DE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accounts WHERE type = "member"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on execute la requête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$nb = $pdo-&gt;exec($sql);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on affiche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$nb.' membres ont été supprimés.';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44425" y="422500"/>
            <a:ext cx="51654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 requêtes sql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4E"/>
                </a:solidFill>
              </a:rPr>
              <a:t>select </a:t>
            </a:r>
          </a:p>
        </p:txBody>
      </p:sp>
      <p:sp>
        <p:nvSpPr>
          <p:cNvPr id="98" name="Shape 98"/>
          <p:cNvSpPr/>
          <p:nvPr/>
        </p:nvSpPr>
        <p:spPr>
          <a:xfrm>
            <a:off x="354375" y="1326375"/>
            <a:ext cx="8312700" cy="369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connexion à la DB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require 'sqlconnect.php';</a:t>
            </a:r>
            <a:r>
              <a:rPr lang="en" sz="12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stockage de la requête dans variable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$sql = 'SELECT * FROM membres';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on effectue la requête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$req = $pdo-&gt;query($sql);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// on affiche ligne par ligne les résultats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while($row = $req-&gt;fetch()) {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'&lt;a href="membre-'.$row['id'].'.html"&gt;'.$row['pseudo'].'&lt;/a&gt;&lt;br/&gt;';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$req-&gt;closeCursor();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44425" y="422500"/>
            <a:ext cx="41979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Pour aller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4E"/>
                </a:solidFill>
              </a:rPr>
              <a:t>plus loin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44425" y="1586325"/>
            <a:ext cx="6921600" cy="314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Les </a:t>
            </a:r>
            <a:r>
              <a:rPr lang="en" u="sng">
                <a:solidFill>
                  <a:schemeClr val="hlink"/>
                </a:solidFill>
                <a:hlinkClick r:id="rId3"/>
              </a:rPr>
              <a:t>requêtes préparées</a:t>
            </a:r>
            <a:r>
              <a:rPr lang="en"/>
              <a:t> sur w3schools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44425" y="422500"/>
            <a:ext cx="55848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Ressources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4E"/>
                </a:solidFill>
              </a:rPr>
              <a:t>pour commencer ou aller plus loin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44425" y="1586325"/>
            <a:ext cx="6921600" cy="314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PDO </a:t>
            </a:r>
            <a:r>
              <a:rPr lang="en"/>
              <a:t>sur la bible PHP.net </a:t>
            </a:r>
            <a:r>
              <a:rPr lang="en" sz="1400"/>
              <a:t>(ça peut faire peur mais c’est court et très bien documenté)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Se connecter à la base de données avec PDO</a:t>
            </a:r>
            <a:r>
              <a:rPr lang="en"/>
              <a:t> (OpenClassrooms)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Tuto PDO de Habib</a:t>
            </a:r>
            <a:r>
              <a:rPr lang="en"/>
              <a:t> (Becode Central)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closeCursor</a:t>
            </a:r>
            <a:r>
              <a:rPr lang="en"/>
              <a:t> sur PHP.net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7545462" y="422511"/>
            <a:ext cx="1030963" cy="1030904"/>
            <a:chOff x="576250" y="4319400"/>
            <a:chExt cx="442075" cy="442050"/>
          </a:xfrm>
        </p:grpSpPr>
        <p:sp>
          <p:nvSpPr>
            <p:cNvPr id="112" name="Shape 112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004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004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004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004E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Shape 116"/>
          <p:cNvSpPr txBox="1"/>
          <p:nvPr/>
        </p:nvSpPr>
        <p:spPr>
          <a:xfrm>
            <a:off x="13875" y="4677750"/>
            <a:ext cx="4232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Titillium Web"/>
                <a:ea typeface="Titillium Web"/>
                <a:cs typeface="Titillium Web"/>
                <a:sym typeface="Titillium Web"/>
              </a:rPr>
              <a:t>Présentation réalisée grâce au thème Fidele de Slides Carnival.</a:t>
            </a:r>
            <a:br>
              <a:rPr lang="en" sz="800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Présentation réalisée par Emily pour BeCode Andy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