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18573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3EF010A-F71D-49AA-BDCA-94BBA9E4E31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3B98221-890B-464A-AA60-A1307E19F440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B1F992-5BEB-4234-9C91-2F7433A2042D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2BC302E-D3EC-4973-BA9C-C263425A1940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8714880" y="6025680"/>
            <a:ext cx="2742840" cy="4014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D1B892-FFD4-4D43-B5FB-9DD39109039A}" type="slidenum">
              <a:rPr b="0" lang="en-IN" sz="1600" spc="-1" strike="noStrike">
                <a:solidFill>
                  <a:srgbClr val="1c7ddb"/>
                </a:solidFill>
                <a:latin typeface="Abadi"/>
              </a:rPr>
              <a:t>1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C14B302-47D1-4039-95C1-F806152EB8CB}" type="datetime">
              <a:rPr b="0" lang="en-IN" sz="1800" spc="-1" strike="noStrike">
                <a:solidFill>
                  <a:srgbClr val="000000"/>
                </a:solidFill>
                <a:latin typeface="Calibri"/>
              </a:rPr>
              <a:t>25/08/23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714880" y="6025680"/>
            <a:ext cx="2742840" cy="4014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F59AEA-F9C7-42F7-AB6F-174BFCDF7B70}" type="slidenum">
              <a:rPr b="0" lang="en-IN" sz="1600" spc="-1" strike="noStrike">
                <a:solidFill>
                  <a:srgbClr val="1c7ddb"/>
                </a:solidFill>
                <a:latin typeface="Abad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fld id="{282B3F10-AEE1-47A9-8F25-B31DB53CA85E}" type="slidenum">
              <a:rPr b="0" lang="en-IN" sz="1600" spc="-1" strike="noStrike">
                <a:solidFill>
                  <a:srgbClr val="1c7ddb"/>
                </a:solidFill>
                <a:latin typeface="Abad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958680" y="2113200"/>
            <a:ext cx="5166720" cy="33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92929"/>
                </a:solidFill>
                <a:latin typeface="Abadi"/>
              </a:rPr>
              <a:t>Introduction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92929"/>
                </a:solidFill>
                <a:latin typeface="Abadi"/>
              </a:rPr>
              <a:t>Methodology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92929"/>
                </a:solidFill>
                <a:latin typeface="Abadi"/>
              </a:rPr>
              <a:t>Results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92929"/>
                </a:solidFill>
                <a:latin typeface="Abadi"/>
              </a:rPr>
              <a:t>Conclusion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48000" y="1872000"/>
            <a:ext cx="105152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4000"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b49cb"/>
                </a:solidFill>
                <a:latin typeface="Abadi"/>
                <a:ea typeface="IBM Plex Mono SemiBold"/>
              </a:rPr>
              <a:t>Outline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Calisto MT"/>
              </a:rPr>
              <a:t>CHURN PREDICTION</a:t>
            </a:r>
            <a:endParaRPr b="1" lang="en-US" sz="28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714880" y="6025680"/>
            <a:ext cx="2742840" cy="401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D8D8D9BA-1C5D-4421-AAFA-004F16BE57DE}" type="slidenum">
              <a:rPr b="0" lang="en-IN" sz="1600" spc="-1" strike="noStrike">
                <a:solidFill>
                  <a:srgbClr val="1c7ddb"/>
                </a:solidFill>
                <a:latin typeface="Abad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28000" y="538560"/>
            <a:ext cx="105296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4000"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b49cb"/>
                </a:solidFill>
                <a:latin typeface="Abadi"/>
                <a:ea typeface="IBM Plex Mono SemiBold"/>
              </a:rPr>
              <a:t>Introduction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58680" y="2521440"/>
            <a:ext cx="10705320" cy="189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51000"/>
          </a:bodyPr>
          <a:p>
            <a:pPr marL="228600" indent="-228240">
              <a:lnSpc>
                <a:spcPct val="9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92929"/>
                </a:solidFill>
                <a:latin typeface="Abadi"/>
              </a:rPr>
              <a:t>In this assignment I have performed churn prediction using the customer dataset provided.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92929"/>
                </a:solidFill>
                <a:latin typeface="Abadi"/>
              </a:rPr>
              <a:t>The dataset consisted of customer data like their name, location, monthly bill, and the information about whether the customer churn or not.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92929"/>
                </a:solidFill>
                <a:latin typeface="Abadi"/>
              </a:rPr>
              <a:t>Using the data and Jupyter Lab I prepared and tested two models on the given data and based on evaluation metrices decided to go with Logistic regression model.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92929"/>
                </a:solidFill>
                <a:latin typeface="Abadi"/>
              </a:rPr>
              <a:t>I even simulated its deployment and tested its prediction on sample data.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714880" y="6025680"/>
            <a:ext cx="2742840" cy="401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753545-E987-4C6F-BFF8-2741D528CEA3}" type="slidenum">
              <a:rPr b="0" lang="en-IN" sz="1600" spc="-1" strike="noStrike">
                <a:solidFill>
                  <a:srgbClr val="1c7ddb"/>
                </a:solidFill>
                <a:latin typeface="Abad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70040" y="1580760"/>
            <a:ext cx="10533960" cy="41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4000"/>
          </a:bodyPr>
          <a:p>
            <a:pPr>
              <a:lnSpc>
                <a:spcPct val="120000"/>
              </a:lnSpc>
              <a:spcBef>
                <a:spcPts val="1400"/>
              </a:spcBef>
            </a:pPr>
            <a:r>
              <a:rPr b="0" lang="en-IN" sz="8800" spc="-1" strike="noStrike">
                <a:solidFill>
                  <a:srgbClr val="0b49cb"/>
                </a:solidFill>
                <a:latin typeface="Abadi"/>
              </a:rPr>
              <a:t>Executive Summary</a:t>
            </a:r>
            <a:endParaRPr b="0" lang="en-IN" sz="88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5400" spc="-1" strike="noStrike">
                <a:solidFill>
                  <a:srgbClr val="292929"/>
                </a:solidFill>
                <a:latin typeface="Abadi"/>
              </a:rPr>
              <a:t>Data Loading methodology:</a:t>
            </a:r>
            <a:endParaRPr b="0" lang="en-IN" sz="5400" spc="-1" strike="noStrike">
              <a:latin typeface="Arial"/>
            </a:endParaRPr>
          </a:p>
          <a:p>
            <a:pPr lvl="1" marL="685800" indent="-228240">
              <a:lnSpc>
                <a:spcPct val="120000"/>
              </a:lnSpc>
              <a:spcBef>
                <a:spcPts val="1400"/>
              </a:spcBef>
              <a:buClr>
                <a:srgbClr val="767171"/>
              </a:buClr>
              <a:buFont typeface="Arial"/>
              <a:buChar char="•"/>
            </a:pPr>
            <a:r>
              <a:rPr b="0" lang="en-IN" sz="5400" spc="-1" strike="noStrike">
                <a:solidFill>
                  <a:srgbClr val="767171"/>
                </a:solidFill>
                <a:latin typeface="Abadi"/>
              </a:rPr>
              <a:t>Data was provided in form of excel file which I loaded on my Jupyter Lab.</a:t>
            </a:r>
            <a:endParaRPr b="0" lang="en-IN" sz="54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5400" spc="-1" strike="noStrike">
                <a:solidFill>
                  <a:srgbClr val="292929"/>
                </a:solidFill>
                <a:latin typeface="Abadi"/>
              </a:rPr>
              <a:t>Performed data wrangling</a:t>
            </a:r>
            <a:endParaRPr b="0" lang="en-IN" sz="5400" spc="-1" strike="noStrike">
              <a:latin typeface="Arial"/>
            </a:endParaRPr>
          </a:p>
          <a:p>
            <a:pPr lvl="1" marL="685800" indent="-228240">
              <a:lnSpc>
                <a:spcPct val="120000"/>
              </a:lnSpc>
              <a:spcBef>
                <a:spcPts val="1400"/>
              </a:spcBef>
              <a:buClr>
                <a:srgbClr val="767171"/>
              </a:buClr>
              <a:buFont typeface="Arial"/>
              <a:buChar char="•"/>
            </a:pPr>
            <a:r>
              <a:rPr b="0" lang="en-IN" sz="5400" spc="-1" strike="noStrike">
                <a:solidFill>
                  <a:srgbClr val="767171"/>
                </a:solidFill>
                <a:latin typeface="Abadi"/>
              </a:rPr>
              <a:t>I used .info() fuction to check for null values and boxplot to check for outliers, the data didn’t have any null value or outliers.</a:t>
            </a:r>
            <a:endParaRPr b="0" lang="en-IN" sz="54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5400" spc="-1" strike="noStrike">
                <a:solidFill>
                  <a:srgbClr val="292929"/>
                </a:solidFill>
                <a:latin typeface="Abadi"/>
              </a:rPr>
              <a:t>Performed exploratory data analysis (EDA), on the basis of it decided to drop customer ID and name , as they will not contribute in model prediction. Encoded the categorical variables like gender and Location. </a:t>
            </a:r>
            <a:endParaRPr b="0" lang="en-IN" sz="54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5400" spc="-1" strike="noStrike">
                <a:solidFill>
                  <a:srgbClr val="292929"/>
                </a:solidFill>
                <a:latin typeface="Abadi"/>
              </a:rPr>
              <a:t>Performed predictive analysis using classification models</a:t>
            </a:r>
            <a:endParaRPr b="0" lang="en-IN" sz="5400" spc="-1" strike="noStrike">
              <a:latin typeface="Arial"/>
            </a:endParaRPr>
          </a:p>
          <a:p>
            <a:pPr lvl="1" marL="685800" indent="-228240">
              <a:lnSpc>
                <a:spcPct val="120000"/>
              </a:lnSpc>
              <a:spcBef>
                <a:spcPts val="1400"/>
              </a:spcBef>
              <a:buClr>
                <a:srgbClr val="767171"/>
              </a:buClr>
              <a:buFont typeface="Arial"/>
              <a:buChar char="•"/>
            </a:pPr>
            <a:r>
              <a:rPr b="0" lang="en-IN" sz="5400" spc="-1" strike="noStrike">
                <a:solidFill>
                  <a:srgbClr val="767171"/>
                </a:solidFill>
                <a:latin typeface="Abadi"/>
              </a:rPr>
              <a:t>Initially I used Random Forest model, but the metrices didn’t give optimal values(even after fine tuning hyper-parameters), so I went with Logistic regression which was predicting output with 50% accuracy.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400"/>
              </a:spcBef>
            </a:pP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5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70040" y="538560"/>
            <a:ext cx="105152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4000"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b49cb"/>
                </a:solidFill>
                <a:latin typeface="Abadi"/>
                <a:ea typeface="IBM Plex Mono SemiBold"/>
              </a:rPr>
              <a:t>Methodology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714880" y="6025680"/>
            <a:ext cx="2742840" cy="401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07F39A-D6AA-4193-8855-C5CB539ECCF9}" type="slidenum">
              <a:rPr b="0" lang="en-IN" sz="1600" spc="-1" strike="noStrike">
                <a:solidFill>
                  <a:srgbClr val="1c7ddb"/>
                </a:solidFill>
                <a:latin typeface="Abad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70040" y="1825560"/>
            <a:ext cx="97452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770040" y="538560"/>
            <a:ext cx="105152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4000"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b49cb"/>
                </a:solidFill>
                <a:latin typeface="Abadi"/>
                <a:ea typeface="IBM Plex Mono SemiBold"/>
              </a:rPr>
              <a:t>EDA with Data Visualization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2450880" y="1425600"/>
            <a:ext cx="7372080" cy="46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714880" y="6025680"/>
            <a:ext cx="2742840" cy="401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7B12AB-FA67-4A68-84D5-7D8B77F3E6FC}" type="slidenum">
              <a:rPr b="0" lang="en-IN" sz="1600" spc="-1" strike="noStrike">
                <a:solidFill>
                  <a:srgbClr val="1c7ddb"/>
                </a:solidFill>
                <a:latin typeface="Abad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770040" y="1825560"/>
            <a:ext cx="974520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70040" y="538560"/>
            <a:ext cx="105152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4000"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b49cb"/>
                </a:solidFill>
                <a:latin typeface="Abadi"/>
                <a:ea typeface="IBM Plex Mono SemiBold"/>
              </a:rPr>
              <a:t>Predictive Analysis (Classification)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225440" y="1440000"/>
            <a:ext cx="4390560" cy="440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40960" y="1807200"/>
            <a:ext cx="7068240" cy="16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Arial"/>
              <a:buChar char="•"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IN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714880" y="6025680"/>
            <a:ext cx="2742840" cy="401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3644BE-4B57-441E-BBFB-2A37DFAE9F7E}" type="slidenum">
              <a:rPr b="0" lang="en-IN" sz="1600" spc="-1" strike="noStrike">
                <a:solidFill>
                  <a:srgbClr val="1c7ddb"/>
                </a:solidFill>
                <a:latin typeface="Abad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770040" y="538560"/>
            <a:ext cx="105152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4000"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b49cb"/>
                </a:solidFill>
                <a:latin typeface="Abadi"/>
                <a:ea typeface="IBM Plex Mono SemiBold"/>
              </a:rPr>
              <a:t>Results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914760" y="1584000"/>
            <a:ext cx="1082124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80a141d-92ca-4d3d-9308-f7e7b1d44ce8"/>
    <ds:schemaRef ds:uri="http://purl.org/dc/dcmitype/"/>
    <ds:schemaRef ds:uri="http://www.w3.org/XML/1998/namespace"/>
    <ds:schemaRef ds:uri="155be751-a274-42e8-93fb-f39d3b9bccc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Neat_Office/6.2.8.2$Windows_x86 LibreOffice_project/</Application>
  <Words>1346</Words>
  <Paragraphs>234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2021-04-29T18:58:34Z</dcterms:created>
  <dc:creator>YAN Luo</dc:creator>
  <dc:description/>
  <dc:language>en-IN</dc:language>
  <cp:lastModifiedBy/>
  <dcterms:modified xsi:type="dcterms:W3CDTF">2023-08-25T14:45:38Z</dcterms:modified>
  <cp:revision>199</cp:revision>
  <dc:subject/>
  <dc:title> 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0x010100EECD86F56755A646AC8AFCBCBD967F21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47</vt:i4>
  </property>
</Properties>
</file>