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e54e74aa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e54e74aa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d911492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d911492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e54e74aa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e54e74aa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d911492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d911492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91149296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d91149296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d91149296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d91149296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e54e74aa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e54e74aa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91149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91149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e54e74a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e54e74a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e54e74a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e54e74a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e54e74a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e54e74a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e54e74aa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e54e74aa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e54e74aa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e54e74aa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e54e74aa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e54e74aa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e54e74aa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e54e74aa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13.png"/><Relationship Id="rId5" Type="http://schemas.openxmlformats.org/officeDocument/2006/relationships/image" Target="../media/image31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80575"/>
            <a:ext cx="8520600" cy="12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PlayStation App Store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5775" y="2893225"/>
            <a:ext cx="85206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Sudarshan Choudhari, Amanda Lewandowski,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Akash Suryavanshi, Zach Wormstadt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Ups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1630650" y="1891550"/>
            <a:ext cx="13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Confirmation</a:t>
            </a:r>
            <a:r>
              <a:rPr lang="en"/>
              <a:t> Page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438" y="661263"/>
            <a:ext cx="181511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Ups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1630650" y="1891550"/>
            <a:ext cx="13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Confirmation Page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438" y="661263"/>
            <a:ext cx="181511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Ups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1630650" y="1891550"/>
            <a:ext cx="13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</a:t>
            </a:r>
            <a:r>
              <a:rPr lang="en"/>
              <a:t>Page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400" y="661263"/>
            <a:ext cx="179120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1525"/>
            <a:ext cx="1466525" cy="30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420650" y="4062750"/>
            <a:ext cx="1248600" cy="400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 Screen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4">
            <a:alphaModFix/>
          </a:blip>
          <a:srcRect b="1497" l="0" r="0" t="0"/>
          <a:stretch/>
        </p:blipFill>
        <p:spPr>
          <a:xfrm>
            <a:off x="1997525" y="931100"/>
            <a:ext cx="1466525" cy="3082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2135188" y="4062750"/>
            <a:ext cx="1248600" cy="400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 Screen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5">
            <a:alphaModFix/>
          </a:blip>
          <a:srcRect b="1234" l="0" r="0" t="0"/>
          <a:stretch/>
        </p:blipFill>
        <p:spPr>
          <a:xfrm>
            <a:off x="3759550" y="954462"/>
            <a:ext cx="1466525" cy="3082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3968888" y="4062750"/>
            <a:ext cx="1112400" cy="400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</a:t>
            </a:r>
            <a:r>
              <a:rPr lang="en"/>
              <a:t>Screen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575" y="953950"/>
            <a:ext cx="1466525" cy="308319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5666388" y="4062750"/>
            <a:ext cx="1176900" cy="400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3600" y="931100"/>
            <a:ext cx="1466525" cy="313165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7428400" y="4138950"/>
            <a:ext cx="11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7082950" y="4062750"/>
            <a:ext cx="1983300" cy="400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PS4 Page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 Cont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903750"/>
            <a:ext cx="1485050" cy="31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353713" y="4085275"/>
            <a:ext cx="1248600" cy="400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8075" y="903750"/>
            <a:ext cx="1485050" cy="318153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1864038" y="4085275"/>
            <a:ext cx="1733100" cy="400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Accessories </a:t>
            </a:r>
            <a:r>
              <a:rPr lang="en"/>
              <a:t>Menu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1925" y="903750"/>
            <a:ext cx="1485050" cy="315956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3829500" y="4085275"/>
            <a:ext cx="1485000" cy="400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Page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6175" y="901200"/>
            <a:ext cx="1485050" cy="31646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5442150" y="4085275"/>
            <a:ext cx="1733100" cy="400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Midnight Blue Page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27650" y="903750"/>
            <a:ext cx="1485050" cy="316537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7445863" y="4085275"/>
            <a:ext cx="1248600" cy="400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Page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 Cont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913700"/>
            <a:ext cx="1485050" cy="3117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311725" y="4075975"/>
            <a:ext cx="1485000" cy="400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Login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0675" y="913700"/>
            <a:ext cx="1485000" cy="315436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2040675" y="4075975"/>
            <a:ext cx="1485000" cy="400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Shipping Page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9475" y="892450"/>
            <a:ext cx="1485050" cy="315956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3829500" y="4075975"/>
            <a:ext cx="1485000" cy="400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Billing Page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8325" y="879338"/>
            <a:ext cx="1485000" cy="31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5618325" y="4075975"/>
            <a:ext cx="1485000" cy="400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</a:t>
            </a:r>
            <a:r>
              <a:rPr lang="en"/>
              <a:t>Page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7275" y="913700"/>
            <a:ext cx="1513379" cy="31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7190763" y="4075975"/>
            <a:ext cx="1826400" cy="400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Confirmation </a:t>
            </a:r>
            <a:r>
              <a:rPr lang="en"/>
              <a:t>Page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Playstation 4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PS4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PS4 Slim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PS4 Pro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DUALSHOCK 4 Controller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Midnight Blue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Magna Red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Glacier White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Playstation Move 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Gold Wireless Headset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 Reality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HD Camera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Ups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704" y="673625"/>
            <a:ext cx="181774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700" y="673625"/>
            <a:ext cx="17835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01350" y="1407000"/>
            <a:ext cx="13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Pages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Ups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801350" y="1407000"/>
            <a:ext cx="13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</a:t>
            </a:r>
            <a:r>
              <a:rPr lang="en"/>
              <a:t>Pages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894" y="673625"/>
            <a:ext cx="179592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9164" y="673625"/>
            <a:ext cx="181744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Ups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801350" y="1407000"/>
            <a:ext cx="13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</a:t>
            </a:r>
            <a:r>
              <a:rPr lang="en"/>
              <a:t>Product Pages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900" y="661263"/>
            <a:ext cx="178933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585" y="661263"/>
            <a:ext cx="17930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Ups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658075" y="1472250"/>
            <a:ext cx="13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</a:t>
            </a:r>
            <a:r>
              <a:rPr lang="en"/>
              <a:t> Page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036" y="661263"/>
            <a:ext cx="179263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7869" y="661263"/>
            <a:ext cx="179096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7869" y="661275"/>
            <a:ext cx="179120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Ups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630650" y="1891550"/>
            <a:ext cx="13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or Guest </a:t>
            </a:r>
            <a:r>
              <a:rPr lang="en"/>
              <a:t>Page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799" y="661263"/>
            <a:ext cx="18203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Ups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801350" y="1407000"/>
            <a:ext cx="136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Fill-in Information</a:t>
            </a:r>
            <a:r>
              <a:rPr lang="en"/>
              <a:t> Pages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899" y="661263"/>
            <a:ext cx="179883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124" y="661275"/>
            <a:ext cx="17959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Ups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1630650" y="1891550"/>
            <a:ext cx="13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Order</a:t>
            </a:r>
            <a:r>
              <a:rPr lang="en"/>
              <a:t> Page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463" y="661263"/>
            <a:ext cx="17810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