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8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81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3" autoAdjust="0"/>
    <p:restoredTop sz="93871"/>
  </p:normalViewPr>
  <p:slideViewPr>
    <p:cSldViewPr snapToGrid="0">
      <p:cViewPr varScale="1">
        <p:scale>
          <a:sx n="70" d="100"/>
          <a:sy n="70" d="100"/>
        </p:scale>
        <p:origin x="828" y="4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6"/>
        </a:solidFill>
      </dgm:spPr>
      <dgm:t>
        <a:bodyPr/>
        <a:lstStyle/>
        <a:p>
          <a:pPr algn="ctr"/>
          <a:r>
            <a:rPr lang="en-US" sz="2000"/>
            <a:t>RASD</a:t>
          </a:r>
        </a:p>
        <a:p>
          <a:pPr algn="ctr"/>
          <a:r>
            <a:rPr lang="it-IT" sz="1000"/>
            <a:t>Deadline: 06/11/2015</a:t>
          </a:r>
          <a:endParaRPr lang="en-US" sz="100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pPr algn="ctr"/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pPr algn="ctr"/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1800"/>
            <a:t>Final Presentation</a:t>
          </a:r>
        </a:p>
        <a:p>
          <a:pPr algn="ctr"/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pPr algn="ctr"/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pPr algn="ctr"/>
          <a:endParaRPr lang="en-US"/>
        </a:p>
      </dgm:t>
    </dgm:pt>
    <dgm:pt modelId="{3ABC577C-D926-6C40-8609-A47272EDC0E8}">
      <dgm:prSet custT="1"/>
      <dgm:spPr>
        <a:solidFill>
          <a:schemeClr val="accent4"/>
        </a:solidFill>
      </dgm:spPr>
      <dgm:t>
        <a:bodyPr/>
        <a:lstStyle/>
        <a:p>
          <a:pPr algn="ctr"/>
          <a:r>
            <a:rPr lang="en-US" sz="2000"/>
            <a:t>ITPD</a:t>
          </a:r>
        </a:p>
        <a:p>
          <a:pPr algn="ctr"/>
          <a:r>
            <a:rPr lang="it-IT" sz="1100"/>
            <a:t>Deadline: 21/01/2016</a:t>
          </a:r>
          <a:endParaRPr lang="en-US" sz="110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pPr algn="ctr"/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pPr algn="ctr"/>
          <a:endParaRPr lang="en-US"/>
        </a:p>
      </dgm:t>
    </dgm:pt>
    <dgm:pt modelId="{761D77BA-5704-3540-A64C-39623ABDE933}">
      <dgm:prSet custT="1"/>
      <dgm:spPr>
        <a:solidFill>
          <a:schemeClr val="accent6"/>
        </a:solidFill>
      </dgm:spPr>
      <dgm:t>
        <a:bodyPr/>
        <a:lstStyle/>
        <a:p>
          <a:pPr algn="ctr"/>
          <a:r>
            <a:rPr lang="en-US" sz="2000"/>
            <a:t>Inspection Document</a:t>
          </a:r>
        </a:p>
        <a:p>
          <a:pPr algn="ctr"/>
          <a:r>
            <a:rPr lang="it-IT" sz="1000"/>
            <a:t>Deadline: 05/01/2016</a:t>
          </a:r>
          <a:endParaRPr lang="en-US" sz="100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pPr algn="ctr"/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pPr algn="ctr"/>
          <a:endParaRPr lang="en-US"/>
        </a:p>
      </dgm:t>
    </dgm:pt>
    <dgm:pt modelId="{9D0A3E8F-79EA-4741-B4AF-359BBF2AD54A}">
      <dgm:prSet phldrT="[Text]" custT="1"/>
      <dgm:spPr>
        <a:solidFill>
          <a:schemeClr val="accent6"/>
        </a:solidFill>
      </dgm:spPr>
      <dgm:t>
        <a:bodyPr/>
        <a:lstStyle/>
        <a:p>
          <a:pPr algn="ctr"/>
          <a:r>
            <a:rPr lang="en-US" sz="2000"/>
            <a:t>Design Document</a:t>
          </a:r>
        </a:p>
        <a:p>
          <a:pPr algn="ctr"/>
          <a:r>
            <a:rPr lang="it-IT" sz="1000"/>
            <a:t>Deadline: 04/12/2015</a:t>
          </a:r>
          <a:endParaRPr lang="en-US" sz="100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pPr algn="ctr"/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pPr algn="ctr"/>
          <a:endParaRPr lang="en-US"/>
        </a:p>
      </dgm:t>
    </dgm:pt>
    <dgm:pt modelId="{3D31D781-DE26-FC46-87C5-81D28438E988}">
      <dgm:prSet custT="1"/>
      <dgm:spPr/>
      <dgm:t>
        <a:bodyPr/>
        <a:lstStyle/>
        <a:p>
          <a:pPr algn="ctr"/>
          <a:r>
            <a:rPr lang="en-US" sz="2000"/>
            <a:t>Function Points</a:t>
          </a:r>
        </a:p>
        <a:p>
          <a:pPr algn="ctr"/>
          <a:r>
            <a:rPr lang="it-IT" sz="1000"/>
            <a:t>Deadline: 30/01/2016</a:t>
          </a:r>
          <a:endParaRPr lang="en-US" sz="100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pPr algn="ctr"/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pPr algn="ctr"/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3086D-B786-4E6C-B090-B0EAC977E7D5}" type="presOf" srcId="{E1700588-AA9B-9044-98E5-A52BC9E980D8}" destId="{0D4A6B71-9678-E74B-A4F4-3D04D7F96F18}" srcOrd="1" destOrd="0" presId="urn:microsoft.com/office/officeart/2005/8/layout/bProcess3"/>
    <dgm:cxn modelId="{D15016AB-D138-4B26-939D-DC24346AD742}" type="presOf" srcId="{C900A651-3FCA-634D-8E96-FB8C693E1E8F}" destId="{71E5BCB2-3AB6-4C42-9B09-A87936C7F001}" srcOrd="0" destOrd="0" presId="urn:microsoft.com/office/officeart/2005/8/layout/bProcess3"/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20D3B2D5-10DE-4831-8C81-A4E9A40AB34B}" type="presOf" srcId="{51AF1449-732A-7245-8907-3B0B474E6716}" destId="{08B24028-0337-A54F-863C-D83DC536E50D}" srcOrd="1" destOrd="0" presId="urn:microsoft.com/office/officeart/2005/8/layout/bProcess3"/>
    <dgm:cxn modelId="{57D5728F-B69B-4B46-B38D-7A459FD462B9}" type="presOf" srcId="{E1700588-AA9B-9044-98E5-A52BC9E980D8}" destId="{BE891453-7A81-9745-80FE-393D0BD9F682}" srcOrd="0" destOrd="0" presId="urn:microsoft.com/office/officeart/2005/8/layout/bProcess3"/>
    <dgm:cxn modelId="{ED87F9A3-8BE9-4057-8751-6A31636F5945}" type="presOf" srcId="{51AF1449-732A-7245-8907-3B0B474E6716}" destId="{70A625A3-B04D-314A-9454-BA7560E71142}" srcOrd="0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871FA038-864A-4D63-BFCD-4B4C6FBD3B81}" type="presOf" srcId="{03689D08-8F94-B240-B093-204B4D1B1996}" destId="{11041959-BAD3-494D-A0CA-60D08024935F}" srcOrd="0" destOrd="0" presId="urn:microsoft.com/office/officeart/2005/8/layout/bProcess3"/>
    <dgm:cxn modelId="{516EF285-FA65-4A1A-9B88-F60C42B166B9}" type="presOf" srcId="{56563E73-53C5-C242-B5DD-534CCEB5A55B}" destId="{8845A127-0D85-A14A-94CB-F773727D4C9B}" srcOrd="1" destOrd="0" presId="urn:microsoft.com/office/officeart/2005/8/layout/bProcess3"/>
    <dgm:cxn modelId="{6FD5457F-FE92-463D-BF21-51E0EF171C93}" type="presOf" srcId="{3D31D781-DE26-FC46-87C5-81D28438E988}" destId="{5054442F-68CC-BA4D-A78B-D10165C93B35}" srcOrd="0" destOrd="0" presId="urn:microsoft.com/office/officeart/2005/8/layout/bProcess3"/>
    <dgm:cxn modelId="{BB95F973-17AD-4D0B-89C0-18513733389E}" type="presOf" srcId="{56563E73-53C5-C242-B5DD-534CCEB5A55B}" destId="{1AB89A78-53AA-8046-940B-4774F5E8A3F4}" srcOrd="0" destOrd="0" presId="urn:microsoft.com/office/officeart/2005/8/layout/bProcess3"/>
    <dgm:cxn modelId="{45DFC4A3-8855-4809-8107-43956B389564}" type="presOf" srcId="{9D0A3E8F-79EA-4741-B4AF-359BBF2AD54A}" destId="{CB005E4D-98D2-5E43-A79A-01D73FA5246C}" srcOrd="0" destOrd="0" presId="urn:microsoft.com/office/officeart/2005/8/layout/bProcess3"/>
    <dgm:cxn modelId="{F6672BDC-91FB-45B1-9AE2-2FB8E95DA124}" type="presOf" srcId="{761D77BA-5704-3540-A64C-39623ABDE933}" destId="{2B850CA7-3DA8-704B-9542-29A27C4E6E8A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FA601824-882F-42F6-A57E-683F1D896F1F}" type="presOf" srcId="{7DBAA654-83A9-2749-9A11-3A2F0853292E}" destId="{379D3411-2CF2-1443-9DE7-1F3F74BE70B6}" srcOrd="0" destOrd="0" presId="urn:microsoft.com/office/officeart/2005/8/layout/bProcess3"/>
    <dgm:cxn modelId="{0971ADE1-DFA5-474E-89D4-25550EBAD6F7}" type="presOf" srcId="{3ABC577C-D926-6C40-8609-A47272EDC0E8}" destId="{35CF6ACD-16BB-D44B-9967-A88BE4C856FA}" srcOrd="0" destOrd="0" presId="urn:microsoft.com/office/officeart/2005/8/layout/bProcess3"/>
    <dgm:cxn modelId="{95A12C57-B2C7-40CE-BA9A-727878DADCA7}" type="presOf" srcId="{981B4EF9-7A3A-BE49-B6B6-0021D3615771}" destId="{CA2203B5-A4CA-2C4D-8577-50E3388F2246}" srcOrd="0" destOrd="0" presId="urn:microsoft.com/office/officeart/2005/8/layout/bProcess3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1F8A5D-DF11-4D37-BF68-78A839C9C971}" type="presOf" srcId="{6FF581C4-5EE0-6547-8B0A-4DD4E49DF7D5}" destId="{EE2C3E7E-7411-F14A-B102-730D81D864D3}" srcOrd="1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89021F83-091E-47E8-A4BE-CE267CD7A829}" type="presOf" srcId="{6FF581C4-5EE0-6547-8B0A-4DD4E49DF7D5}" destId="{70788382-AA77-7C4C-A399-82382C8CD1E3}" srcOrd="0" destOrd="0" presId="urn:microsoft.com/office/officeart/2005/8/layout/bProcess3"/>
    <dgm:cxn modelId="{200AD4FB-F58A-4E4A-8767-1284BB7E462D}" type="presOf" srcId="{03689D08-8F94-B240-B093-204B4D1B1996}" destId="{F515C25C-FBC4-0A42-9BD8-739DB491DE01}" srcOrd="1" destOrd="0" presId="urn:microsoft.com/office/officeart/2005/8/layout/bProcess3"/>
    <dgm:cxn modelId="{03730F0F-B58A-4F86-B306-FA9ED4774E88}" type="presParOf" srcId="{379D3411-2CF2-1443-9DE7-1F3F74BE70B6}" destId="{71E5BCB2-3AB6-4C42-9B09-A87936C7F001}" srcOrd="0" destOrd="0" presId="urn:microsoft.com/office/officeart/2005/8/layout/bProcess3"/>
    <dgm:cxn modelId="{8B02C0D4-89B6-4C61-8B1A-D48992C57ABA}" type="presParOf" srcId="{379D3411-2CF2-1443-9DE7-1F3F74BE70B6}" destId="{70788382-AA77-7C4C-A399-82382C8CD1E3}" srcOrd="1" destOrd="0" presId="urn:microsoft.com/office/officeart/2005/8/layout/bProcess3"/>
    <dgm:cxn modelId="{8DD3B844-FA8C-46FC-9B0D-057FD325C579}" type="presParOf" srcId="{70788382-AA77-7C4C-A399-82382C8CD1E3}" destId="{EE2C3E7E-7411-F14A-B102-730D81D864D3}" srcOrd="0" destOrd="0" presId="urn:microsoft.com/office/officeart/2005/8/layout/bProcess3"/>
    <dgm:cxn modelId="{C170B877-B329-49A6-AD2F-CABBE8D6CCC4}" type="presParOf" srcId="{379D3411-2CF2-1443-9DE7-1F3F74BE70B6}" destId="{CB005E4D-98D2-5E43-A79A-01D73FA5246C}" srcOrd="2" destOrd="0" presId="urn:microsoft.com/office/officeart/2005/8/layout/bProcess3"/>
    <dgm:cxn modelId="{411B61D6-4967-47AC-B297-C749B60ECC7D}" type="presParOf" srcId="{379D3411-2CF2-1443-9DE7-1F3F74BE70B6}" destId="{1AB89A78-53AA-8046-940B-4774F5E8A3F4}" srcOrd="3" destOrd="0" presId="urn:microsoft.com/office/officeart/2005/8/layout/bProcess3"/>
    <dgm:cxn modelId="{EE4A7B7F-7A69-42EC-94A3-015FB079CF05}" type="presParOf" srcId="{1AB89A78-53AA-8046-940B-4774F5E8A3F4}" destId="{8845A127-0D85-A14A-94CB-F773727D4C9B}" srcOrd="0" destOrd="0" presId="urn:microsoft.com/office/officeart/2005/8/layout/bProcess3"/>
    <dgm:cxn modelId="{4F3E5384-312F-4A3B-A6DA-95E5C0D4309A}" type="presParOf" srcId="{379D3411-2CF2-1443-9DE7-1F3F74BE70B6}" destId="{2B850CA7-3DA8-704B-9542-29A27C4E6E8A}" srcOrd="4" destOrd="0" presId="urn:microsoft.com/office/officeart/2005/8/layout/bProcess3"/>
    <dgm:cxn modelId="{133181BA-2B0A-476F-BCBC-5545B0084857}" type="presParOf" srcId="{379D3411-2CF2-1443-9DE7-1F3F74BE70B6}" destId="{11041959-BAD3-494D-A0CA-60D08024935F}" srcOrd="5" destOrd="0" presId="urn:microsoft.com/office/officeart/2005/8/layout/bProcess3"/>
    <dgm:cxn modelId="{60751CDF-F50F-4112-B1AE-A88B10418570}" type="presParOf" srcId="{11041959-BAD3-494D-A0CA-60D08024935F}" destId="{F515C25C-FBC4-0A42-9BD8-739DB491DE01}" srcOrd="0" destOrd="0" presId="urn:microsoft.com/office/officeart/2005/8/layout/bProcess3"/>
    <dgm:cxn modelId="{EA5AE024-487F-41C2-BE0C-1F1CCF8EC756}" type="presParOf" srcId="{379D3411-2CF2-1443-9DE7-1F3F74BE70B6}" destId="{35CF6ACD-16BB-D44B-9967-A88BE4C856FA}" srcOrd="6" destOrd="0" presId="urn:microsoft.com/office/officeart/2005/8/layout/bProcess3"/>
    <dgm:cxn modelId="{8E9B75EA-8DBF-4B93-89E3-D9E6E67F728C}" type="presParOf" srcId="{379D3411-2CF2-1443-9DE7-1F3F74BE70B6}" destId="{BE891453-7A81-9745-80FE-393D0BD9F682}" srcOrd="7" destOrd="0" presId="urn:microsoft.com/office/officeart/2005/8/layout/bProcess3"/>
    <dgm:cxn modelId="{9AF26F0F-EA1D-4B8A-BF65-E4BB835E45C1}" type="presParOf" srcId="{BE891453-7A81-9745-80FE-393D0BD9F682}" destId="{0D4A6B71-9678-E74B-A4F4-3D04D7F96F18}" srcOrd="0" destOrd="0" presId="urn:microsoft.com/office/officeart/2005/8/layout/bProcess3"/>
    <dgm:cxn modelId="{F30B1E50-9CF6-4463-B04F-390956E317DC}" type="presParOf" srcId="{379D3411-2CF2-1443-9DE7-1F3F74BE70B6}" destId="{5054442F-68CC-BA4D-A78B-D10165C93B35}" srcOrd="8" destOrd="0" presId="urn:microsoft.com/office/officeart/2005/8/layout/bProcess3"/>
    <dgm:cxn modelId="{A84CE69D-D3C1-4800-AB2A-68D97DEF4459}" type="presParOf" srcId="{379D3411-2CF2-1443-9DE7-1F3F74BE70B6}" destId="{70A625A3-B04D-314A-9454-BA7560E71142}" srcOrd="9" destOrd="0" presId="urn:microsoft.com/office/officeart/2005/8/layout/bProcess3"/>
    <dgm:cxn modelId="{71678AC8-C324-4AD4-963F-06531768E280}" type="presParOf" srcId="{70A625A3-B04D-314A-9454-BA7560E71142}" destId="{08B24028-0337-A54F-863C-D83DC536E50D}" srcOrd="0" destOrd="0" presId="urn:microsoft.com/office/officeart/2005/8/layout/bProcess3"/>
    <dgm:cxn modelId="{86704DE8-DD00-48DB-8068-3D2FFD5A5C5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36980-04F8-4B1F-B7B3-85A32395AE9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3715E-A28A-45E7-AEE2-27E3E8845744}">
      <dgm:prSet phldrT="[Testo]"/>
      <dgm:spPr/>
      <dgm:t>
        <a:bodyPr/>
        <a:lstStyle/>
        <a:p>
          <a:pPr algn="ctr"/>
          <a:r>
            <a:rPr lang="en-US"/>
            <a:t>Top parts</a:t>
          </a:r>
        </a:p>
      </dgm:t>
    </dgm:pt>
    <dgm:pt modelId="{AABE5582-1065-47A1-BA99-A1670FFCB211}" type="parTrans" cxnId="{7C3A0F81-8B18-499F-B8A7-BE190395A75A}">
      <dgm:prSet/>
      <dgm:spPr/>
      <dgm:t>
        <a:bodyPr/>
        <a:lstStyle/>
        <a:p>
          <a:pPr algn="ctr"/>
          <a:endParaRPr lang="en-US"/>
        </a:p>
      </dgm:t>
    </dgm:pt>
    <dgm:pt modelId="{909AC414-D132-4224-91C8-66350F7F9FA8}" type="sibTrans" cxnId="{7C3A0F81-8B18-499F-B8A7-BE190395A75A}">
      <dgm:prSet/>
      <dgm:spPr/>
      <dgm:t>
        <a:bodyPr/>
        <a:lstStyle/>
        <a:p>
          <a:pPr algn="ctr"/>
          <a:endParaRPr lang="en-US"/>
        </a:p>
      </dgm:t>
    </dgm:pt>
    <dgm:pt modelId="{328E512F-53ED-4963-B411-C5F953787F22}">
      <dgm:prSet phldrT="[Testo]"/>
      <dgm:spPr/>
      <dgm:t>
        <a:bodyPr/>
        <a:lstStyle/>
        <a:p>
          <a:pPr algn="ctr"/>
          <a:r>
            <a:rPr lang="en-US"/>
            <a:t>Module </a:t>
          </a:r>
        </a:p>
      </dgm:t>
    </dgm:pt>
    <dgm:pt modelId="{A678E292-CACF-4931-96E0-263621F493C9}" type="parTrans" cxnId="{49C9E916-2C5E-41B1-B959-EFB8EBE2EA58}">
      <dgm:prSet/>
      <dgm:spPr/>
      <dgm:t>
        <a:bodyPr/>
        <a:lstStyle/>
        <a:p>
          <a:pPr algn="ctr"/>
          <a:endParaRPr lang="en-US"/>
        </a:p>
      </dgm:t>
    </dgm:pt>
    <dgm:pt modelId="{AD460551-684E-4997-913B-31EBC9B96A7E}" type="sibTrans" cxnId="{49C9E916-2C5E-41B1-B959-EFB8EBE2EA58}">
      <dgm:prSet/>
      <dgm:spPr/>
      <dgm:t>
        <a:bodyPr/>
        <a:lstStyle/>
        <a:p>
          <a:pPr algn="ctr"/>
          <a:endParaRPr lang="en-US"/>
        </a:p>
      </dgm:t>
    </dgm:pt>
    <dgm:pt modelId="{4DA46A96-F186-482B-8D11-9F5B04B21964}">
      <dgm:prSet phldrT="[Testo]"/>
      <dgm:spPr/>
      <dgm:t>
        <a:bodyPr/>
        <a:lstStyle/>
        <a:p>
          <a:pPr algn="ctr"/>
          <a:r>
            <a:rPr lang="en-US"/>
            <a:t>Stub</a:t>
          </a:r>
        </a:p>
      </dgm:t>
    </dgm:pt>
    <dgm:pt modelId="{C1D27D24-4A0F-47E8-A27F-BB0C1332DB7A}" type="parTrans" cxnId="{13A505AF-D38C-4607-AB08-B4F3AB3E0C42}">
      <dgm:prSet/>
      <dgm:spPr/>
      <dgm:t>
        <a:bodyPr/>
        <a:lstStyle/>
        <a:p>
          <a:pPr algn="ctr"/>
          <a:endParaRPr lang="en-US"/>
        </a:p>
      </dgm:t>
    </dgm:pt>
    <dgm:pt modelId="{8DB2B35C-2258-469B-AE46-FA7588A3DDA4}" type="sibTrans" cxnId="{13A505AF-D38C-4607-AB08-B4F3AB3E0C42}">
      <dgm:prSet/>
      <dgm:spPr/>
      <dgm:t>
        <a:bodyPr/>
        <a:lstStyle/>
        <a:p>
          <a:pPr algn="ctr"/>
          <a:endParaRPr lang="en-US"/>
        </a:p>
      </dgm:t>
    </dgm:pt>
    <dgm:pt modelId="{24AB71B1-A23E-483D-BB43-B091F5F2B10D}">
      <dgm:prSet phldrT="[Testo]"/>
      <dgm:spPr/>
      <dgm:t>
        <a:bodyPr/>
        <a:lstStyle/>
        <a:p>
          <a:pPr algn="ctr"/>
          <a:r>
            <a:rPr lang="en-US"/>
            <a:t>Module</a:t>
          </a:r>
          <a:endParaRPr lang="en-US" i="1"/>
        </a:p>
      </dgm:t>
    </dgm:pt>
    <dgm:pt modelId="{D2B3E265-80C0-4EF8-81DD-9945E735274C}" type="parTrans" cxnId="{B449B909-FAE0-45AB-BFB0-BA50A7B723AB}">
      <dgm:prSet/>
      <dgm:spPr/>
      <dgm:t>
        <a:bodyPr/>
        <a:lstStyle/>
        <a:p>
          <a:pPr algn="ctr"/>
          <a:endParaRPr lang="en-US"/>
        </a:p>
      </dgm:t>
    </dgm:pt>
    <dgm:pt modelId="{BD1320B7-398E-44E0-B984-92275F03274D}" type="sibTrans" cxnId="{B449B909-FAE0-45AB-BFB0-BA50A7B723AB}">
      <dgm:prSet/>
      <dgm:spPr/>
      <dgm:t>
        <a:bodyPr/>
        <a:lstStyle/>
        <a:p>
          <a:pPr algn="ctr"/>
          <a:endParaRPr lang="en-US"/>
        </a:p>
      </dgm:t>
    </dgm:pt>
    <dgm:pt modelId="{734DD07D-0357-4526-891C-814E73D90035}">
      <dgm:prSet phldrT="[Testo]"/>
      <dgm:spPr/>
      <dgm:t>
        <a:bodyPr/>
        <a:lstStyle/>
        <a:p>
          <a:pPr algn="ctr"/>
          <a:r>
            <a:rPr lang="en-US"/>
            <a:t>Driver</a:t>
          </a:r>
        </a:p>
      </dgm:t>
    </dgm:pt>
    <dgm:pt modelId="{791EEA5A-B5D2-48F2-99D1-BD8AA7FE32F4}" type="parTrans" cxnId="{C8B458BD-91F3-43A5-9ED7-F9378AA1E1C1}">
      <dgm:prSet/>
      <dgm:spPr/>
      <dgm:t>
        <a:bodyPr/>
        <a:lstStyle/>
        <a:p>
          <a:pPr algn="ctr"/>
          <a:endParaRPr lang="en-US"/>
        </a:p>
      </dgm:t>
    </dgm:pt>
    <dgm:pt modelId="{281F7139-7A6B-4D6A-A84A-C014ECF27030}" type="sibTrans" cxnId="{C8B458BD-91F3-43A5-9ED7-F9378AA1E1C1}">
      <dgm:prSet/>
      <dgm:spPr/>
      <dgm:t>
        <a:bodyPr/>
        <a:lstStyle/>
        <a:p>
          <a:pPr algn="ctr"/>
          <a:endParaRPr lang="en-US"/>
        </a:p>
      </dgm:t>
    </dgm:pt>
    <dgm:pt modelId="{71DB4555-252D-47AE-9815-0D1DB91A0368}">
      <dgm:prSet phldrT="[Testo]"/>
      <dgm:spPr/>
      <dgm:t>
        <a:bodyPr/>
        <a:lstStyle/>
        <a:p>
          <a:pPr algn="ctr"/>
          <a:r>
            <a:rPr lang="en-US"/>
            <a:t>Module </a:t>
          </a:r>
        </a:p>
      </dgm:t>
    </dgm:pt>
    <dgm:pt modelId="{FA32B961-D716-4670-8FFB-8960FCFF2A86}" type="parTrans" cxnId="{FA9AC2CC-77E5-45C9-A5BC-BB5126F58C88}">
      <dgm:prSet/>
      <dgm:spPr/>
      <dgm:t>
        <a:bodyPr/>
        <a:lstStyle/>
        <a:p>
          <a:pPr algn="ctr"/>
          <a:endParaRPr lang="en-US"/>
        </a:p>
      </dgm:t>
    </dgm:pt>
    <dgm:pt modelId="{775DC20A-12A8-4D40-9307-31F4911DDD20}" type="sibTrans" cxnId="{FA9AC2CC-77E5-45C9-A5BC-BB5126F58C88}">
      <dgm:prSet/>
      <dgm:spPr/>
      <dgm:t>
        <a:bodyPr/>
        <a:lstStyle/>
        <a:p>
          <a:pPr algn="ctr"/>
          <a:endParaRPr lang="en-US"/>
        </a:p>
      </dgm:t>
    </dgm:pt>
    <dgm:pt modelId="{59101AA9-41F9-468C-992E-A9D360B6DE6D}" type="pres">
      <dgm:prSet presAssocID="{75636980-04F8-4B1F-B7B3-85A32395AE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57A113-CB38-4030-A15D-A8F11BB1EE94}" type="pres">
      <dgm:prSet presAssocID="{FE03715E-A28A-45E7-AEE2-27E3E8845744}" presName="hierRoot1" presStyleCnt="0"/>
      <dgm:spPr/>
    </dgm:pt>
    <dgm:pt modelId="{245DF73B-5AFA-4F7E-A878-69B1CF75E4DE}" type="pres">
      <dgm:prSet presAssocID="{FE03715E-A28A-45E7-AEE2-27E3E8845744}" presName="composite" presStyleCnt="0"/>
      <dgm:spPr/>
    </dgm:pt>
    <dgm:pt modelId="{0FFE047C-8A78-4190-94E0-C173D4B737AD}" type="pres">
      <dgm:prSet presAssocID="{FE03715E-A28A-45E7-AEE2-27E3E8845744}" presName="background" presStyleLbl="node0" presStyleIdx="0" presStyleCnt="1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DFF6C7C0-6F98-4605-A7C9-BB5535BFE956}" type="pres">
      <dgm:prSet presAssocID="{FE03715E-A28A-45E7-AEE2-27E3E884574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97465-78F5-4013-984A-7E56ED0408BE}" type="pres">
      <dgm:prSet presAssocID="{FE03715E-A28A-45E7-AEE2-27E3E8845744}" presName="hierChild2" presStyleCnt="0"/>
      <dgm:spPr/>
    </dgm:pt>
    <dgm:pt modelId="{93DDF117-97A6-435A-94EA-E9EDD4A1F32A}" type="pres">
      <dgm:prSet presAssocID="{A678E292-CACF-4931-96E0-263621F493C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4473161-28F9-4B35-91AD-7CCCAE4B66B3}" type="pres">
      <dgm:prSet presAssocID="{328E512F-53ED-4963-B411-C5F953787F22}" presName="hierRoot2" presStyleCnt="0"/>
      <dgm:spPr/>
    </dgm:pt>
    <dgm:pt modelId="{B820F845-8081-4D8D-84D0-8EF513D43742}" type="pres">
      <dgm:prSet presAssocID="{328E512F-53ED-4963-B411-C5F953787F22}" presName="composite2" presStyleCnt="0"/>
      <dgm:spPr/>
    </dgm:pt>
    <dgm:pt modelId="{0F8785C7-CA76-4687-9FF9-9A76323815C0}" type="pres">
      <dgm:prSet presAssocID="{328E512F-53ED-4963-B411-C5F953787F22}" presName="background2" presStyleLbl="node2" presStyleIdx="0" presStyleCnt="2"/>
      <dgm:spPr/>
    </dgm:pt>
    <dgm:pt modelId="{73B67996-A04E-468F-8803-1380882BB5F8}" type="pres">
      <dgm:prSet presAssocID="{328E512F-53ED-4963-B411-C5F953787F2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5099C-AAC3-43C6-9895-28EC3AB4DD49}" type="pres">
      <dgm:prSet presAssocID="{328E512F-53ED-4963-B411-C5F953787F22}" presName="hierChild3" presStyleCnt="0"/>
      <dgm:spPr/>
    </dgm:pt>
    <dgm:pt modelId="{30140F7C-94E0-4251-9524-057CFA8F570C}" type="pres">
      <dgm:prSet presAssocID="{C1D27D24-4A0F-47E8-A27F-BB0C1332DB7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C840C2A-3EB1-4972-BE67-101976AD415F}" type="pres">
      <dgm:prSet presAssocID="{4DA46A96-F186-482B-8D11-9F5B04B21964}" presName="hierRoot3" presStyleCnt="0"/>
      <dgm:spPr/>
    </dgm:pt>
    <dgm:pt modelId="{28880DD1-4E0D-46FA-95FC-B4FBEC44BC94}" type="pres">
      <dgm:prSet presAssocID="{4DA46A96-F186-482B-8D11-9F5B04B21964}" presName="composite3" presStyleCnt="0"/>
      <dgm:spPr/>
    </dgm:pt>
    <dgm:pt modelId="{0C2633D5-D631-430B-ABF0-80B6D5D47F95}" type="pres">
      <dgm:prSet presAssocID="{4DA46A96-F186-482B-8D11-9F5B04B21964}" presName="background3" presStyleLbl="node3" presStyleIdx="0" presStyleCnt="3"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586E1F5-8D18-4BE2-839A-B66DCA180CCE}" type="pres">
      <dgm:prSet presAssocID="{4DA46A96-F186-482B-8D11-9F5B04B2196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1A4EE-A150-483C-BDDA-23B5860EB5A7}" type="pres">
      <dgm:prSet presAssocID="{4DA46A96-F186-482B-8D11-9F5B04B21964}" presName="hierChild4" presStyleCnt="0"/>
      <dgm:spPr/>
    </dgm:pt>
    <dgm:pt modelId="{999104FE-26E1-4589-8FDE-F5807A3CF1CA}" type="pres">
      <dgm:prSet presAssocID="{D2B3E265-80C0-4EF8-81DD-9945E735274C}" presName="Name17" presStyleLbl="parChTrans1D3" presStyleIdx="1" presStyleCnt="3"/>
      <dgm:spPr/>
      <dgm:t>
        <a:bodyPr/>
        <a:lstStyle/>
        <a:p>
          <a:endParaRPr lang="en-US"/>
        </a:p>
      </dgm:t>
    </dgm:pt>
    <dgm:pt modelId="{347EEAA8-9220-4061-BB2B-A4F2AE5E8B87}" type="pres">
      <dgm:prSet presAssocID="{24AB71B1-A23E-483D-BB43-B091F5F2B10D}" presName="hierRoot3" presStyleCnt="0"/>
      <dgm:spPr/>
    </dgm:pt>
    <dgm:pt modelId="{E0D0D32F-8E06-4523-A671-F23728013D64}" type="pres">
      <dgm:prSet presAssocID="{24AB71B1-A23E-483D-BB43-B091F5F2B10D}" presName="composite3" presStyleCnt="0"/>
      <dgm:spPr/>
    </dgm:pt>
    <dgm:pt modelId="{65E8FB4C-6D78-49ED-B085-95E8F3D415F3}" type="pres">
      <dgm:prSet presAssocID="{24AB71B1-A23E-483D-BB43-B091F5F2B10D}" presName="background3" presStyleLbl="node3" presStyleIdx="1" presStyleCnt="3"/>
      <dgm:spPr/>
    </dgm:pt>
    <dgm:pt modelId="{03BB12AC-59B2-432C-985F-84FD58455460}" type="pres">
      <dgm:prSet presAssocID="{24AB71B1-A23E-483D-BB43-B091F5F2B10D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B83CB-7B9A-4852-9C1B-52DECE8DEAE8}" type="pres">
      <dgm:prSet presAssocID="{24AB71B1-A23E-483D-BB43-B091F5F2B10D}" presName="hierChild4" presStyleCnt="0"/>
      <dgm:spPr/>
    </dgm:pt>
    <dgm:pt modelId="{03A0F39A-4ACF-4B10-9289-5EB12A73294B}" type="pres">
      <dgm:prSet presAssocID="{791EEA5A-B5D2-48F2-99D1-BD8AA7FE32F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020FC12-FF15-42CF-AB02-AC16A7F57781}" type="pres">
      <dgm:prSet presAssocID="{734DD07D-0357-4526-891C-814E73D90035}" presName="hierRoot2" presStyleCnt="0"/>
      <dgm:spPr/>
    </dgm:pt>
    <dgm:pt modelId="{68A55994-6330-4C23-B199-1E4FC2F54DF6}" type="pres">
      <dgm:prSet presAssocID="{734DD07D-0357-4526-891C-814E73D90035}" presName="composite2" presStyleCnt="0"/>
      <dgm:spPr/>
    </dgm:pt>
    <dgm:pt modelId="{476C4DDA-48D1-4B0D-A892-378E1FE3C95C}" type="pres">
      <dgm:prSet presAssocID="{734DD07D-0357-4526-891C-814E73D90035}" presName="background2" presStyleLbl="node2" presStyleIdx="1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84098D6-847E-4276-9066-1115F13461CC}" type="pres">
      <dgm:prSet presAssocID="{734DD07D-0357-4526-891C-814E73D9003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4EA278-F3F4-456F-A08A-65E7E8AA81AC}" type="pres">
      <dgm:prSet presAssocID="{734DD07D-0357-4526-891C-814E73D90035}" presName="hierChild3" presStyleCnt="0"/>
      <dgm:spPr/>
    </dgm:pt>
    <dgm:pt modelId="{D75EA234-4FDC-4374-B311-DF7027BE8AA7}" type="pres">
      <dgm:prSet presAssocID="{FA32B961-D716-4670-8FFB-8960FCFF2A86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FD3D861-7B86-4D58-A4CF-6B1854DA5874}" type="pres">
      <dgm:prSet presAssocID="{71DB4555-252D-47AE-9815-0D1DB91A0368}" presName="hierRoot3" presStyleCnt="0"/>
      <dgm:spPr/>
    </dgm:pt>
    <dgm:pt modelId="{7738BDE1-2DB8-4C58-A9D6-B716F2E4842D}" type="pres">
      <dgm:prSet presAssocID="{71DB4555-252D-47AE-9815-0D1DB91A0368}" presName="composite3" presStyleCnt="0"/>
      <dgm:spPr/>
    </dgm:pt>
    <dgm:pt modelId="{C70FB97D-3476-4457-B500-58B89E7C3D9F}" type="pres">
      <dgm:prSet presAssocID="{71DB4555-252D-47AE-9815-0D1DB91A0368}" presName="background3" presStyleLbl="node3" presStyleIdx="2" presStyleCnt="3"/>
      <dgm:spPr/>
    </dgm:pt>
    <dgm:pt modelId="{E3382AB0-233E-41F7-8954-E4EC7E0596E2}" type="pres">
      <dgm:prSet presAssocID="{71DB4555-252D-47AE-9815-0D1DB91A0368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4C36A-C625-426A-9AC0-A432B1472809}" type="pres">
      <dgm:prSet presAssocID="{71DB4555-252D-47AE-9815-0D1DB91A0368}" presName="hierChild4" presStyleCnt="0"/>
      <dgm:spPr/>
    </dgm:pt>
  </dgm:ptLst>
  <dgm:cxnLst>
    <dgm:cxn modelId="{CC0DFE01-AE6A-465A-BBD6-D92A46C22059}" type="presOf" srcId="{4DA46A96-F186-482B-8D11-9F5B04B21964}" destId="{1586E1F5-8D18-4BE2-839A-B66DCA180CCE}" srcOrd="0" destOrd="0" presId="urn:microsoft.com/office/officeart/2005/8/layout/hierarchy1"/>
    <dgm:cxn modelId="{B4B1075D-3C84-4BAC-B4B9-053AA62F46BD}" type="presOf" srcId="{75636980-04F8-4B1F-B7B3-85A32395AE90}" destId="{59101AA9-41F9-468C-992E-A9D360B6DE6D}" srcOrd="0" destOrd="0" presId="urn:microsoft.com/office/officeart/2005/8/layout/hierarchy1"/>
    <dgm:cxn modelId="{FA9AC2CC-77E5-45C9-A5BC-BB5126F58C88}" srcId="{734DD07D-0357-4526-891C-814E73D90035}" destId="{71DB4555-252D-47AE-9815-0D1DB91A0368}" srcOrd="0" destOrd="0" parTransId="{FA32B961-D716-4670-8FFB-8960FCFF2A86}" sibTransId="{775DC20A-12A8-4D40-9307-31F4911DDD20}"/>
    <dgm:cxn modelId="{57B19826-009B-4088-8A0E-449E1316CF17}" type="presOf" srcId="{D2B3E265-80C0-4EF8-81DD-9945E735274C}" destId="{999104FE-26E1-4589-8FDE-F5807A3CF1CA}" srcOrd="0" destOrd="0" presId="urn:microsoft.com/office/officeart/2005/8/layout/hierarchy1"/>
    <dgm:cxn modelId="{60389625-156A-48D0-93CF-F7D632F6C8C6}" type="presOf" srcId="{791EEA5A-B5D2-48F2-99D1-BD8AA7FE32F4}" destId="{03A0F39A-4ACF-4B10-9289-5EB12A73294B}" srcOrd="0" destOrd="0" presId="urn:microsoft.com/office/officeart/2005/8/layout/hierarchy1"/>
    <dgm:cxn modelId="{2E24B874-84F5-4A2A-8378-B20713BC9CD9}" type="presOf" srcId="{734DD07D-0357-4526-891C-814E73D90035}" destId="{D84098D6-847E-4276-9066-1115F13461CC}" srcOrd="0" destOrd="0" presId="urn:microsoft.com/office/officeart/2005/8/layout/hierarchy1"/>
    <dgm:cxn modelId="{DBEC2BE9-84D9-4C6E-9B0F-2F9BF56A5FD6}" type="presOf" srcId="{FA32B961-D716-4670-8FFB-8960FCFF2A86}" destId="{D75EA234-4FDC-4374-B311-DF7027BE8AA7}" srcOrd="0" destOrd="0" presId="urn:microsoft.com/office/officeart/2005/8/layout/hierarchy1"/>
    <dgm:cxn modelId="{EB9E719B-7041-4CCF-8CA8-BB76EBD376B5}" type="presOf" srcId="{71DB4555-252D-47AE-9815-0D1DB91A0368}" destId="{E3382AB0-233E-41F7-8954-E4EC7E0596E2}" srcOrd="0" destOrd="0" presId="urn:microsoft.com/office/officeart/2005/8/layout/hierarchy1"/>
    <dgm:cxn modelId="{B449B909-FAE0-45AB-BFB0-BA50A7B723AB}" srcId="{328E512F-53ED-4963-B411-C5F953787F22}" destId="{24AB71B1-A23E-483D-BB43-B091F5F2B10D}" srcOrd="1" destOrd="0" parTransId="{D2B3E265-80C0-4EF8-81DD-9945E735274C}" sibTransId="{BD1320B7-398E-44E0-B984-92275F03274D}"/>
    <dgm:cxn modelId="{49C9E916-2C5E-41B1-B959-EFB8EBE2EA58}" srcId="{FE03715E-A28A-45E7-AEE2-27E3E8845744}" destId="{328E512F-53ED-4963-B411-C5F953787F22}" srcOrd="0" destOrd="0" parTransId="{A678E292-CACF-4931-96E0-263621F493C9}" sibTransId="{AD460551-684E-4997-913B-31EBC9B96A7E}"/>
    <dgm:cxn modelId="{98CEA349-81DB-48FA-A9B3-E1669EFF77BB}" type="presOf" srcId="{C1D27D24-4A0F-47E8-A27F-BB0C1332DB7A}" destId="{30140F7C-94E0-4251-9524-057CFA8F570C}" srcOrd="0" destOrd="0" presId="urn:microsoft.com/office/officeart/2005/8/layout/hierarchy1"/>
    <dgm:cxn modelId="{7C3A0F81-8B18-499F-B8A7-BE190395A75A}" srcId="{75636980-04F8-4B1F-B7B3-85A32395AE90}" destId="{FE03715E-A28A-45E7-AEE2-27E3E8845744}" srcOrd="0" destOrd="0" parTransId="{AABE5582-1065-47A1-BA99-A1670FFCB211}" sibTransId="{909AC414-D132-4224-91C8-66350F7F9FA8}"/>
    <dgm:cxn modelId="{C7384439-8D70-4126-8E25-9B26A6569509}" type="presOf" srcId="{A678E292-CACF-4931-96E0-263621F493C9}" destId="{93DDF117-97A6-435A-94EA-E9EDD4A1F32A}" srcOrd="0" destOrd="0" presId="urn:microsoft.com/office/officeart/2005/8/layout/hierarchy1"/>
    <dgm:cxn modelId="{2B60D036-A91C-42BA-B3F4-1A2BA335CCCE}" type="presOf" srcId="{FE03715E-A28A-45E7-AEE2-27E3E8845744}" destId="{DFF6C7C0-6F98-4605-A7C9-BB5535BFE956}" srcOrd="0" destOrd="0" presId="urn:microsoft.com/office/officeart/2005/8/layout/hierarchy1"/>
    <dgm:cxn modelId="{FED30D74-09C0-4E5D-A3E0-4DA8D17F975F}" type="presOf" srcId="{24AB71B1-A23E-483D-BB43-B091F5F2B10D}" destId="{03BB12AC-59B2-432C-985F-84FD58455460}" srcOrd="0" destOrd="0" presId="urn:microsoft.com/office/officeart/2005/8/layout/hierarchy1"/>
    <dgm:cxn modelId="{C8B458BD-91F3-43A5-9ED7-F9378AA1E1C1}" srcId="{FE03715E-A28A-45E7-AEE2-27E3E8845744}" destId="{734DD07D-0357-4526-891C-814E73D90035}" srcOrd="1" destOrd="0" parTransId="{791EEA5A-B5D2-48F2-99D1-BD8AA7FE32F4}" sibTransId="{281F7139-7A6B-4D6A-A84A-C014ECF27030}"/>
    <dgm:cxn modelId="{C6DBB20B-8379-4C5C-AB10-00203F629739}" type="presOf" srcId="{328E512F-53ED-4963-B411-C5F953787F22}" destId="{73B67996-A04E-468F-8803-1380882BB5F8}" srcOrd="0" destOrd="0" presId="urn:microsoft.com/office/officeart/2005/8/layout/hierarchy1"/>
    <dgm:cxn modelId="{13A505AF-D38C-4607-AB08-B4F3AB3E0C42}" srcId="{328E512F-53ED-4963-B411-C5F953787F22}" destId="{4DA46A96-F186-482B-8D11-9F5B04B21964}" srcOrd="0" destOrd="0" parTransId="{C1D27D24-4A0F-47E8-A27F-BB0C1332DB7A}" sibTransId="{8DB2B35C-2258-469B-AE46-FA7588A3DDA4}"/>
    <dgm:cxn modelId="{5B1D3008-DF4B-4B42-AB58-5D1F943862C0}" type="presParOf" srcId="{59101AA9-41F9-468C-992E-A9D360B6DE6D}" destId="{1A57A113-CB38-4030-A15D-A8F11BB1EE94}" srcOrd="0" destOrd="0" presId="urn:microsoft.com/office/officeart/2005/8/layout/hierarchy1"/>
    <dgm:cxn modelId="{88907960-0259-4A7F-8EDB-29B66F4F20F1}" type="presParOf" srcId="{1A57A113-CB38-4030-A15D-A8F11BB1EE94}" destId="{245DF73B-5AFA-4F7E-A878-69B1CF75E4DE}" srcOrd="0" destOrd="0" presId="urn:microsoft.com/office/officeart/2005/8/layout/hierarchy1"/>
    <dgm:cxn modelId="{C8A16DF0-146E-4504-A38F-F4250C48EB81}" type="presParOf" srcId="{245DF73B-5AFA-4F7E-A878-69B1CF75E4DE}" destId="{0FFE047C-8A78-4190-94E0-C173D4B737AD}" srcOrd="0" destOrd="0" presId="urn:microsoft.com/office/officeart/2005/8/layout/hierarchy1"/>
    <dgm:cxn modelId="{50E2DC87-36F0-4957-A8C8-0AFECD52943F}" type="presParOf" srcId="{245DF73B-5AFA-4F7E-A878-69B1CF75E4DE}" destId="{DFF6C7C0-6F98-4605-A7C9-BB5535BFE956}" srcOrd="1" destOrd="0" presId="urn:microsoft.com/office/officeart/2005/8/layout/hierarchy1"/>
    <dgm:cxn modelId="{C1BD3CF1-943B-44CD-96FD-DC6906C57E5A}" type="presParOf" srcId="{1A57A113-CB38-4030-A15D-A8F11BB1EE94}" destId="{20E97465-78F5-4013-984A-7E56ED0408BE}" srcOrd="1" destOrd="0" presId="urn:microsoft.com/office/officeart/2005/8/layout/hierarchy1"/>
    <dgm:cxn modelId="{D5EB3350-A5E4-41CE-BD98-34F7C35E250F}" type="presParOf" srcId="{20E97465-78F5-4013-984A-7E56ED0408BE}" destId="{93DDF117-97A6-435A-94EA-E9EDD4A1F32A}" srcOrd="0" destOrd="0" presId="urn:microsoft.com/office/officeart/2005/8/layout/hierarchy1"/>
    <dgm:cxn modelId="{5BBF488B-64AF-42AF-A693-10D6A12C4B87}" type="presParOf" srcId="{20E97465-78F5-4013-984A-7E56ED0408BE}" destId="{F4473161-28F9-4B35-91AD-7CCCAE4B66B3}" srcOrd="1" destOrd="0" presId="urn:microsoft.com/office/officeart/2005/8/layout/hierarchy1"/>
    <dgm:cxn modelId="{ACA7F411-1F22-4794-B3BA-8A22EBB6F0C3}" type="presParOf" srcId="{F4473161-28F9-4B35-91AD-7CCCAE4B66B3}" destId="{B820F845-8081-4D8D-84D0-8EF513D43742}" srcOrd="0" destOrd="0" presId="urn:microsoft.com/office/officeart/2005/8/layout/hierarchy1"/>
    <dgm:cxn modelId="{F602BD73-CD21-4A61-908A-E8C7F8E86092}" type="presParOf" srcId="{B820F845-8081-4D8D-84D0-8EF513D43742}" destId="{0F8785C7-CA76-4687-9FF9-9A76323815C0}" srcOrd="0" destOrd="0" presId="urn:microsoft.com/office/officeart/2005/8/layout/hierarchy1"/>
    <dgm:cxn modelId="{D59D7141-00D9-43D8-A248-E893BA406F6D}" type="presParOf" srcId="{B820F845-8081-4D8D-84D0-8EF513D43742}" destId="{73B67996-A04E-468F-8803-1380882BB5F8}" srcOrd="1" destOrd="0" presId="urn:microsoft.com/office/officeart/2005/8/layout/hierarchy1"/>
    <dgm:cxn modelId="{FB6E170A-FD1D-4B7C-A0CB-4C76B3E0BCED}" type="presParOf" srcId="{F4473161-28F9-4B35-91AD-7CCCAE4B66B3}" destId="{E585099C-AAC3-43C6-9895-28EC3AB4DD49}" srcOrd="1" destOrd="0" presId="urn:microsoft.com/office/officeart/2005/8/layout/hierarchy1"/>
    <dgm:cxn modelId="{748B2FC8-3B0F-4EE4-85E0-673ED04B4C70}" type="presParOf" srcId="{E585099C-AAC3-43C6-9895-28EC3AB4DD49}" destId="{30140F7C-94E0-4251-9524-057CFA8F570C}" srcOrd="0" destOrd="0" presId="urn:microsoft.com/office/officeart/2005/8/layout/hierarchy1"/>
    <dgm:cxn modelId="{C817E6C2-06C4-4E5A-BA47-93C76A4FDD11}" type="presParOf" srcId="{E585099C-AAC3-43C6-9895-28EC3AB4DD49}" destId="{EC840C2A-3EB1-4972-BE67-101976AD415F}" srcOrd="1" destOrd="0" presId="urn:microsoft.com/office/officeart/2005/8/layout/hierarchy1"/>
    <dgm:cxn modelId="{C468D139-620D-48B8-A92E-1C0185CBDC8B}" type="presParOf" srcId="{EC840C2A-3EB1-4972-BE67-101976AD415F}" destId="{28880DD1-4E0D-46FA-95FC-B4FBEC44BC94}" srcOrd="0" destOrd="0" presId="urn:microsoft.com/office/officeart/2005/8/layout/hierarchy1"/>
    <dgm:cxn modelId="{88AC672F-659E-4561-8524-7873BE708C5C}" type="presParOf" srcId="{28880DD1-4E0D-46FA-95FC-B4FBEC44BC94}" destId="{0C2633D5-D631-430B-ABF0-80B6D5D47F95}" srcOrd="0" destOrd="0" presId="urn:microsoft.com/office/officeart/2005/8/layout/hierarchy1"/>
    <dgm:cxn modelId="{5EC13AC5-7DC0-4E96-BF20-8FE46AF033C7}" type="presParOf" srcId="{28880DD1-4E0D-46FA-95FC-B4FBEC44BC94}" destId="{1586E1F5-8D18-4BE2-839A-B66DCA180CCE}" srcOrd="1" destOrd="0" presId="urn:microsoft.com/office/officeart/2005/8/layout/hierarchy1"/>
    <dgm:cxn modelId="{50163B54-9977-4457-BE6D-DF8F887349F5}" type="presParOf" srcId="{EC840C2A-3EB1-4972-BE67-101976AD415F}" destId="{C911A4EE-A150-483C-BDDA-23B5860EB5A7}" srcOrd="1" destOrd="0" presId="urn:microsoft.com/office/officeart/2005/8/layout/hierarchy1"/>
    <dgm:cxn modelId="{E94B6DD1-2F89-496C-9C67-3F019480BF71}" type="presParOf" srcId="{E585099C-AAC3-43C6-9895-28EC3AB4DD49}" destId="{999104FE-26E1-4589-8FDE-F5807A3CF1CA}" srcOrd="2" destOrd="0" presId="urn:microsoft.com/office/officeart/2005/8/layout/hierarchy1"/>
    <dgm:cxn modelId="{97A52193-C366-45B8-8D28-33487A4F52E1}" type="presParOf" srcId="{E585099C-AAC3-43C6-9895-28EC3AB4DD49}" destId="{347EEAA8-9220-4061-BB2B-A4F2AE5E8B87}" srcOrd="3" destOrd="0" presId="urn:microsoft.com/office/officeart/2005/8/layout/hierarchy1"/>
    <dgm:cxn modelId="{8D219A2B-A289-4E9B-B0D7-F1BCFE11AD28}" type="presParOf" srcId="{347EEAA8-9220-4061-BB2B-A4F2AE5E8B87}" destId="{E0D0D32F-8E06-4523-A671-F23728013D64}" srcOrd="0" destOrd="0" presId="urn:microsoft.com/office/officeart/2005/8/layout/hierarchy1"/>
    <dgm:cxn modelId="{32327FD0-43C1-4E4F-9438-29A79B53E583}" type="presParOf" srcId="{E0D0D32F-8E06-4523-A671-F23728013D64}" destId="{65E8FB4C-6D78-49ED-B085-95E8F3D415F3}" srcOrd="0" destOrd="0" presId="urn:microsoft.com/office/officeart/2005/8/layout/hierarchy1"/>
    <dgm:cxn modelId="{31F58264-9A24-4C0A-9B67-DD6F43343F54}" type="presParOf" srcId="{E0D0D32F-8E06-4523-A671-F23728013D64}" destId="{03BB12AC-59B2-432C-985F-84FD58455460}" srcOrd="1" destOrd="0" presId="urn:microsoft.com/office/officeart/2005/8/layout/hierarchy1"/>
    <dgm:cxn modelId="{037C3F4D-77C4-4B14-B7B1-DC7C053FD7A3}" type="presParOf" srcId="{347EEAA8-9220-4061-BB2B-A4F2AE5E8B87}" destId="{55CB83CB-7B9A-4852-9C1B-52DECE8DEAE8}" srcOrd="1" destOrd="0" presId="urn:microsoft.com/office/officeart/2005/8/layout/hierarchy1"/>
    <dgm:cxn modelId="{60196902-BEEA-4ECF-8C9E-A1C708C6AF3E}" type="presParOf" srcId="{20E97465-78F5-4013-984A-7E56ED0408BE}" destId="{03A0F39A-4ACF-4B10-9289-5EB12A73294B}" srcOrd="2" destOrd="0" presId="urn:microsoft.com/office/officeart/2005/8/layout/hierarchy1"/>
    <dgm:cxn modelId="{8B6028B5-9D8E-4B3A-AE30-A856D730FEB7}" type="presParOf" srcId="{20E97465-78F5-4013-984A-7E56ED0408BE}" destId="{D020FC12-FF15-42CF-AB02-AC16A7F57781}" srcOrd="3" destOrd="0" presId="urn:microsoft.com/office/officeart/2005/8/layout/hierarchy1"/>
    <dgm:cxn modelId="{8D5286BF-EB2A-4FF6-9878-DB216997039D}" type="presParOf" srcId="{D020FC12-FF15-42CF-AB02-AC16A7F57781}" destId="{68A55994-6330-4C23-B199-1E4FC2F54DF6}" srcOrd="0" destOrd="0" presId="urn:microsoft.com/office/officeart/2005/8/layout/hierarchy1"/>
    <dgm:cxn modelId="{9FC36897-B985-4816-8ED3-3C4A7CAC1FFE}" type="presParOf" srcId="{68A55994-6330-4C23-B199-1E4FC2F54DF6}" destId="{476C4DDA-48D1-4B0D-A892-378E1FE3C95C}" srcOrd="0" destOrd="0" presId="urn:microsoft.com/office/officeart/2005/8/layout/hierarchy1"/>
    <dgm:cxn modelId="{F4F7100D-2EAB-4122-8979-E0BE4555279C}" type="presParOf" srcId="{68A55994-6330-4C23-B199-1E4FC2F54DF6}" destId="{D84098D6-847E-4276-9066-1115F13461CC}" srcOrd="1" destOrd="0" presId="urn:microsoft.com/office/officeart/2005/8/layout/hierarchy1"/>
    <dgm:cxn modelId="{DB860040-7F3E-4E5D-AC7E-949B55A7FDBB}" type="presParOf" srcId="{D020FC12-FF15-42CF-AB02-AC16A7F57781}" destId="{C74EA278-F3F4-456F-A08A-65E7E8AA81AC}" srcOrd="1" destOrd="0" presId="urn:microsoft.com/office/officeart/2005/8/layout/hierarchy1"/>
    <dgm:cxn modelId="{F7A8B598-7C51-45C5-9258-902A86867D75}" type="presParOf" srcId="{C74EA278-F3F4-456F-A08A-65E7E8AA81AC}" destId="{D75EA234-4FDC-4374-B311-DF7027BE8AA7}" srcOrd="0" destOrd="0" presId="urn:microsoft.com/office/officeart/2005/8/layout/hierarchy1"/>
    <dgm:cxn modelId="{1E532837-3A18-45FC-B1E9-2BE531C517F7}" type="presParOf" srcId="{C74EA278-F3F4-456F-A08A-65E7E8AA81AC}" destId="{3FD3D861-7B86-4D58-A4CF-6B1854DA5874}" srcOrd="1" destOrd="0" presId="urn:microsoft.com/office/officeart/2005/8/layout/hierarchy1"/>
    <dgm:cxn modelId="{0585839B-E9E5-4A6B-AA11-82458CDD5949}" type="presParOf" srcId="{3FD3D861-7B86-4D58-A4CF-6B1854DA5874}" destId="{7738BDE1-2DB8-4C58-A9D6-B716F2E4842D}" srcOrd="0" destOrd="0" presId="urn:microsoft.com/office/officeart/2005/8/layout/hierarchy1"/>
    <dgm:cxn modelId="{201E6048-2BEA-4488-8A69-575E1BDDF81C}" type="presParOf" srcId="{7738BDE1-2DB8-4C58-A9D6-B716F2E4842D}" destId="{C70FB97D-3476-4457-B500-58B89E7C3D9F}" srcOrd="0" destOrd="0" presId="urn:microsoft.com/office/officeart/2005/8/layout/hierarchy1"/>
    <dgm:cxn modelId="{4383260E-6D93-45B9-80AB-21F8164EC615}" type="presParOf" srcId="{7738BDE1-2DB8-4C58-A9D6-B716F2E4842D}" destId="{E3382AB0-233E-41F7-8954-E4EC7E0596E2}" srcOrd="1" destOrd="0" presId="urn:microsoft.com/office/officeart/2005/8/layout/hierarchy1"/>
    <dgm:cxn modelId="{53661868-5E2C-4E6C-BBA8-824FE17D5352}" type="presParOf" srcId="{3FD3D861-7B86-4D58-A4CF-6B1854DA5874}" destId="{F2D4C36A-C625-426A-9AC0-A432B14728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F3287-27B6-4A39-B4A2-86EE103BB9EA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216796-7C1D-4071-9714-F3C6CD58E2AE}">
      <dgm:prSet phldrT="[Testo]"/>
      <dgm:spPr/>
      <dgm:t>
        <a:bodyPr/>
        <a:lstStyle/>
        <a:p>
          <a:pPr algn="ctr"/>
          <a:r>
            <a:rPr lang="en-US"/>
            <a:t>System Manager</a:t>
          </a:r>
        </a:p>
      </dgm:t>
    </dgm:pt>
    <dgm:pt modelId="{87AFD776-7358-47DF-9B98-7D5296672D3C}" type="parTrans" cxnId="{07CCADE7-94D8-4102-A489-62DF27E8F3CC}">
      <dgm:prSet/>
      <dgm:spPr/>
      <dgm:t>
        <a:bodyPr/>
        <a:lstStyle/>
        <a:p>
          <a:pPr algn="ctr"/>
          <a:endParaRPr lang="en-US"/>
        </a:p>
      </dgm:t>
    </dgm:pt>
    <dgm:pt modelId="{91E87596-0693-495C-9F50-3685E9784627}" type="sibTrans" cxnId="{07CCADE7-94D8-4102-A489-62DF27E8F3CC}">
      <dgm:prSet/>
      <dgm:spPr/>
      <dgm:t>
        <a:bodyPr/>
        <a:lstStyle/>
        <a:p>
          <a:pPr algn="ctr"/>
          <a:endParaRPr lang="en-US"/>
        </a:p>
      </dgm:t>
    </dgm:pt>
    <dgm:pt modelId="{A830A399-7192-4AA9-80D0-822D6559B1DF}">
      <dgm:prSet phldrT="[Testo]"/>
      <dgm:spPr>
        <a:solidFill>
          <a:srgbClr val="00B050"/>
        </a:solidFill>
      </dgm:spPr>
      <dgm:t>
        <a:bodyPr/>
        <a:lstStyle/>
        <a:p>
          <a:pPr algn="ctr"/>
          <a:r>
            <a:rPr lang="en-US"/>
            <a:t>Reservation Manager</a:t>
          </a:r>
        </a:p>
      </dgm:t>
    </dgm:pt>
    <dgm:pt modelId="{331EB1E5-96DB-4A71-8DD7-FD5AB5967041}" type="parTrans" cxnId="{B8859B5E-1B02-48AA-85E0-9043E51D9E6A}">
      <dgm:prSet/>
      <dgm:spPr/>
      <dgm:t>
        <a:bodyPr/>
        <a:lstStyle/>
        <a:p>
          <a:pPr algn="ctr"/>
          <a:endParaRPr lang="en-US"/>
        </a:p>
      </dgm:t>
    </dgm:pt>
    <dgm:pt modelId="{9CFDC840-D6E4-4881-A446-BB59DDBCC52A}" type="sibTrans" cxnId="{B8859B5E-1B02-48AA-85E0-9043E51D9E6A}">
      <dgm:prSet/>
      <dgm:spPr/>
      <dgm:t>
        <a:bodyPr/>
        <a:lstStyle/>
        <a:p>
          <a:pPr algn="ctr"/>
          <a:endParaRPr lang="en-US"/>
        </a:p>
      </dgm:t>
    </dgm:pt>
    <dgm:pt modelId="{0BC6EC4F-993E-40B5-AE41-24DC3B4923E1}">
      <dgm:prSet phldrT="[Testo]"/>
      <dgm:spPr/>
      <dgm:t>
        <a:bodyPr/>
        <a:lstStyle/>
        <a:p>
          <a:pPr algn="ctr"/>
          <a:r>
            <a:rPr lang="en-US"/>
            <a:t>Queue Manager</a:t>
          </a:r>
        </a:p>
      </dgm:t>
    </dgm:pt>
    <dgm:pt modelId="{C19CE123-2326-4ADD-BA02-4B500188DB90}" type="parTrans" cxnId="{961B7406-942B-43F9-B022-FE9FE46FC8E1}">
      <dgm:prSet/>
      <dgm:spPr/>
      <dgm:t>
        <a:bodyPr/>
        <a:lstStyle/>
        <a:p>
          <a:pPr algn="ctr"/>
          <a:endParaRPr lang="en-US"/>
        </a:p>
      </dgm:t>
    </dgm:pt>
    <dgm:pt modelId="{BDCAAEA0-EE5A-45C9-A30D-AB96F97D2C79}" type="sibTrans" cxnId="{961B7406-942B-43F9-B022-FE9FE46FC8E1}">
      <dgm:prSet/>
      <dgm:spPr/>
      <dgm:t>
        <a:bodyPr/>
        <a:lstStyle/>
        <a:p>
          <a:pPr algn="ctr"/>
          <a:endParaRPr lang="en-US"/>
        </a:p>
      </dgm:t>
    </dgm:pt>
    <dgm:pt modelId="{156C0DE2-273F-4BFD-B560-681A2783CE4A}">
      <dgm:prSet phldrT="[Testo]"/>
      <dgm:spPr/>
      <dgm:t>
        <a:bodyPr/>
        <a:lstStyle/>
        <a:p>
          <a:pPr algn="ctr"/>
          <a:r>
            <a:rPr lang="en-US"/>
            <a:t>Taxi Driver Manager</a:t>
          </a:r>
        </a:p>
      </dgm:t>
    </dgm:pt>
    <dgm:pt modelId="{5A013109-F295-4541-A556-684065A6B1E0}" type="parTrans" cxnId="{53A8C349-BB9B-4D03-843B-13173A649D56}">
      <dgm:prSet/>
      <dgm:spPr/>
      <dgm:t>
        <a:bodyPr/>
        <a:lstStyle/>
        <a:p>
          <a:pPr algn="ctr"/>
          <a:endParaRPr lang="en-US"/>
        </a:p>
      </dgm:t>
    </dgm:pt>
    <dgm:pt modelId="{DCCD48ED-2651-4914-97C9-03EECB67E01A}" type="sibTrans" cxnId="{53A8C349-BB9B-4D03-843B-13173A649D56}">
      <dgm:prSet/>
      <dgm:spPr/>
      <dgm:t>
        <a:bodyPr/>
        <a:lstStyle/>
        <a:p>
          <a:pPr algn="ctr"/>
          <a:endParaRPr lang="en-US"/>
        </a:p>
      </dgm:t>
    </dgm:pt>
    <dgm:pt modelId="{F26D1A04-287C-4A17-B1AE-5C9AA1727B76}">
      <dgm:prSet phldrT="[Testo]"/>
      <dgm:spPr/>
      <dgm:t>
        <a:bodyPr/>
        <a:lstStyle/>
        <a:p>
          <a:pPr algn="ctr"/>
          <a:r>
            <a:rPr lang="en-US"/>
            <a:t>Customer Manager</a:t>
          </a:r>
        </a:p>
      </dgm:t>
    </dgm:pt>
    <dgm:pt modelId="{242F6534-81EF-4EF3-B15F-5C15DC819DC8}" type="parTrans" cxnId="{0E69D7C4-F8E3-4927-9F9E-D40CF972CE8E}">
      <dgm:prSet/>
      <dgm:spPr/>
      <dgm:t>
        <a:bodyPr/>
        <a:lstStyle/>
        <a:p>
          <a:pPr algn="ctr"/>
          <a:endParaRPr lang="en-US"/>
        </a:p>
      </dgm:t>
    </dgm:pt>
    <dgm:pt modelId="{2D1C403F-B794-48AF-B321-8C6E6602B709}" type="sibTrans" cxnId="{0E69D7C4-F8E3-4927-9F9E-D40CF972CE8E}">
      <dgm:prSet/>
      <dgm:spPr/>
      <dgm:t>
        <a:bodyPr/>
        <a:lstStyle/>
        <a:p>
          <a:pPr algn="ctr"/>
          <a:endParaRPr lang="en-US"/>
        </a:p>
      </dgm:t>
    </dgm:pt>
    <dgm:pt modelId="{521C9A2F-7F31-4C76-924D-572F7DECF224}">
      <dgm:prSet phldrT="[Testo]"/>
      <dgm:spPr/>
      <dgm:t>
        <a:bodyPr/>
        <a:lstStyle/>
        <a:p>
          <a:pPr algn="ctr"/>
          <a:r>
            <a:rPr lang="en-US"/>
            <a:t>Maps Manager</a:t>
          </a:r>
        </a:p>
      </dgm:t>
    </dgm:pt>
    <dgm:pt modelId="{7E27B29E-19DC-4313-BB0A-CF1073FF79FE}" type="parTrans" cxnId="{C752A2E4-ADCD-482F-B08A-1B0AA74776C4}">
      <dgm:prSet/>
      <dgm:spPr/>
      <dgm:t>
        <a:bodyPr/>
        <a:lstStyle/>
        <a:p>
          <a:pPr algn="ctr"/>
          <a:endParaRPr lang="en-US"/>
        </a:p>
      </dgm:t>
    </dgm:pt>
    <dgm:pt modelId="{E66CAF47-FD4E-4EA7-8025-2A0E46E0A70B}" type="sibTrans" cxnId="{C752A2E4-ADCD-482F-B08A-1B0AA74776C4}">
      <dgm:prSet/>
      <dgm:spPr/>
      <dgm:t>
        <a:bodyPr/>
        <a:lstStyle/>
        <a:p>
          <a:pPr algn="ctr"/>
          <a:endParaRPr lang="en-US"/>
        </a:p>
      </dgm:t>
    </dgm:pt>
    <dgm:pt modelId="{D017249E-5CCE-461E-AE6F-4C7271B34C48}">
      <dgm:prSet phldrT="[Testo]"/>
      <dgm:spPr/>
      <dgm:t>
        <a:bodyPr/>
        <a:lstStyle/>
        <a:p>
          <a:pPr algn="ctr"/>
          <a:r>
            <a:rPr lang="en-US"/>
            <a:t>External Components</a:t>
          </a:r>
        </a:p>
      </dgm:t>
    </dgm:pt>
    <dgm:pt modelId="{A78ABB28-6843-44D2-8FD0-BDE116427878}" type="parTrans" cxnId="{60FDDE2D-06A0-41DA-B35C-D33701C979AB}">
      <dgm:prSet/>
      <dgm:spPr/>
      <dgm:t>
        <a:bodyPr/>
        <a:lstStyle/>
        <a:p>
          <a:endParaRPr lang="en-US"/>
        </a:p>
      </dgm:t>
    </dgm:pt>
    <dgm:pt modelId="{FC4830A1-15A3-48FD-BEC8-850E94B27365}" type="sibTrans" cxnId="{60FDDE2D-06A0-41DA-B35C-D33701C979AB}">
      <dgm:prSet/>
      <dgm:spPr/>
      <dgm:t>
        <a:bodyPr/>
        <a:lstStyle/>
        <a:p>
          <a:endParaRPr lang="en-US"/>
        </a:p>
      </dgm:t>
    </dgm:pt>
    <dgm:pt modelId="{C7398843-43F2-4BCA-AF72-71DC1287332E}" type="pres">
      <dgm:prSet presAssocID="{FB9F3287-27B6-4A39-B4A2-86EE103BB9E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8D33AF-0289-43FD-8413-D912E356CBB6}" type="pres">
      <dgm:prSet presAssocID="{4A216796-7C1D-4071-9714-F3C6CD58E2AE}" presName="centerShape" presStyleLbl="node0" presStyleIdx="0" presStyleCnt="1"/>
      <dgm:spPr/>
      <dgm:t>
        <a:bodyPr/>
        <a:lstStyle/>
        <a:p>
          <a:endParaRPr lang="en-US"/>
        </a:p>
      </dgm:t>
    </dgm:pt>
    <dgm:pt modelId="{E3DFBEAD-55A5-4E8B-A0B6-57D76A0359D5}" type="pres">
      <dgm:prSet presAssocID="{331EB1E5-96DB-4A71-8DD7-FD5AB5967041}" presName="Name9" presStyleLbl="parChTrans1D2" presStyleIdx="0" presStyleCnt="6"/>
      <dgm:spPr/>
      <dgm:t>
        <a:bodyPr/>
        <a:lstStyle/>
        <a:p>
          <a:endParaRPr lang="en-US"/>
        </a:p>
      </dgm:t>
    </dgm:pt>
    <dgm:pt modelId="{7A50426A-566B-4D9C-A8C9-BB0DF13A292D}" type="pres">
      <dgm:prSet presAssocID="{331EB1E5-96DB-4A71-8DD7-FD5AB5967041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BC65567-9A01-4C42-8AF1-8591128463B7}" type="pres">
      <dgm:prSet presAssocID="{A830A399-7192-4AA9-80D0-822D6559B1D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57A78-35A6-4DFE-84AD-5E59F8DB4A14}" type="pres">
      <dgm:prSet presAssocID="{C19CE123-2326-4ADD-BA02-4B500188DB90}" presName="Name9" presStyleLbl="parChTrans1D2" presStyleIdx="1" presStyleCnt="6"/>
      <dgm:spPr/>
      <dgm:t>
        <a:bodyPr/>
        <a:lstStyle/>
        <a:p>
          <a:endParaRPr lang="en-US"/>
        </a:p>
      </dgm:t>
    </dgm:pt>
    <dgm:pt modelId="{1FB139AB-BE58-4E06-A6F4-077313DC25EE}" type="pres">
      <dgm:prSet presAssocID="{C19CE123-2326-4ADD-BA02-4B500188DB90}" presName="connTx" presStyleLbl="parChTrans1D2" presStyleIdx="1" presStyleCnt="6"/>
      <dgm:spPr/>
      <dgm:t>
        <a:bodyPr/>
        <a:lstStyle/>
        <a:p>
          <a:endParaRPr lang="en-US"/>
        </a:p>
      </dgm:t>
    </dgm:pt>
    <dgm:pt modelId="{8B913BC2-EB6E-4AAD-9FC1-062663CD66A5}" type="pres">
      <dgm:prSet presAssocID="{0BC6EC4F-993E-40B5-AE41-24DC3B4923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890E7-A576-456A-85DB-8DF46A95F307}" type="pres">
      <dgm:prSet presAssocID="{5A013109-F295-4541-A556-684065A6B1E0}" presName="Name9" presStyleLbl="parChTrans1D2" presStyleIdx="2" presStyleCnt="6"/>
      <dgm:spPr/>
      <dgm:t>
        <a:bodyPr/>
        <a:lstStyle/>
        <a:p>
          <a:endParaRPr lang="en-US"/>
        </a:p>
      </dgm:t>
    </dgm:pt>
    <dgm:pt modelId="{2D0F3978-BC1A-4AEE-93E2-1DE5CA064364}" type="pres">
      <dgm:prSet presAssocID="{5A013109-F295-4541-A556-684065A6B1E0}" presName="connTx" presStyleLbl="parChTrans1D2" presStyleIdx="2" presStyleCnt="6"/>
      <dgm:spPr/>
      <dgm:t>
        <a:bodyPr/>
        <a:lstStyle/>
        <a:p>
          <a:endParaRPr lang="en-US"/>
        </a:p>
      </dgm:t>
    </dgm:pt>
    <dgm:pt modelId="{F6F646E6-46CD-4E75-93FC-6902E870CC78}" type="pres">
      <dgm:prSet presAssocID="{156C0DE2-273F-4BFD-B560-681A2783CE4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CC9BC-8938-4FC1-8C62-0FB6B015624D}" type="pres">
      <dgm:prSet presAssocID="{242F6534-81EF-4EF3-B15F-5C15DC819DC8}" presName="Name9" presStyleLbl="parChTrans1D2" presStyleIdx="3" presStyleCnt="6"/>
      <dgm:spPr/>
      <dgm:t>
        <a:bodyPr/>
        <a:lstStyle/>
        <a:p>
          <a:endParaRPr lang="en-US"/>
        </a:p>
      </dgm:t>
    </dgm:pt>
    <dgm:pt modelId="{5CB624A1-13BE-4449-A1CF-5B2128F1E3FA}" type="pres">
      <dgm:prSet presAssocID="{242F6534-81EF-4EF3-B15F-5C15DC819DC8}" presName="connTx" presStyleLbl="parChTrans1D2" presStyleIdx="3" presStyleCnt="6"/>
      <dgm:spPr/>
      <dgm:t>
        <a:bodyPr/>
        <a:lstStyle/>
        <a:p>
          <a:endParaRPr lang="en-US"/>
        </a:p>
      </dgm:t>
    </dgm:pt>
    <dgm:pt modelId="{F6A38BA2-D7DB-436A-AC47-4577B3CBEE44}" type="pres">
      <dgm:prSet presAssocID="{F26D1A04-287C-4A17-B1AE-5C9AA1727B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43633-D88F-46BA-BC2E-E2DD8391E789}" type="pres">
      <dgm:prSet presAssocID="{7E27B29E-19DC-4313-BB0A-CF1073FF79FE}" presName="Name9" presStyleLbl="parChTrans1D2" presStyleIdx="4" presStyleCnt="6"/>
      <dgm:spPr/>
      <dgm:t>
        <a:bodyPr/>
        <a:lstStyle/>
        <a:p>
          <a:endParaRPr lang="en-US"/>
        </a:p>
      </dgm:t>
    </dgm:pt>
    <dgm:pt modelId="{ACF1EFED-E676-44ED-9F15-4952510AD1E3}" type="pres">
      <dgm:prSet presAssocID="{7E27B29E-19DC-4313-BB0A-CF1073FF79FE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A962CA0-5C52-474F-BC06-1B74F86A12FF}" type="pres">
      <dgm:prSet presAssocID="{521C9A2F-7F31-4C76-924D-572F7DECF2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1194B-F19F-4FBC-9FAF-EF0D89B9D070}" type="pres">
      <dgm:prSet presAssocID="{A78ABB28-6843-44D2-8FD0-BDE116427878}" presName="Name9" presStyleLbl="parChTrans1D2" presStyleIdx="5" presStyleCnt="6"/>
      <dgm:spPr/>
      <dgm:t>
        <a:bodyPr/>
        <a:lstStyle/>
        <a:p>
          <a:endParaRPr lang="en-US"/>
        </a:p>
      </dgm:t>
    </dgm:pt>
    <dgm:pt modelId="{05071C89-4CFB-452A-ADD9-09E3ECFBECC5}" type="pres">
      <dgm:prSet presAssocID="{A78ABB28-6843-44D2-8FD0-BDE116427878}" presName="connTx" presStyleLbl="parChTrans1D2" presStyleIdx="5" presStyleCnt="6"/>
      <dgm:spPr/>
      <dgm:t>
        <a:bodyPr/>
        <a:lstStyle/>
        <a:p>
          <a:endParaRPr lang="en-US"/>
        </a:p>
      </dgm:t>
    </dgm:pt>
    <dgm:pt modelId="{354D36A9-8D17-42C5-9B77-C722DA8ADE58}" type="pres">
      <dgm:prSet presAssocID="{D017249E-5CCE-461E-AE6F-4C7271B34C4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9D124-FE59-4FD2-86D7-89ABADA4FFCE}" type="presOf" srcId="{5A013109-F295-4541-A556-684065A6B1E0}" destId="{E02890E7-A576-456A-85DB-8DF46A95F307}" srcOrd="0" destOrd="0" presId="urn:microsoft.com/office/officeart/2005/8/layout/radial1"/>
    <dgm:cxn modelId="{961B7406-942B-43F9-B022-FE9FE46FC8E1}" srcId="{4A216796-7C1D-4071-9714-F3C6CD58E2AE}" destId="{0BC6EC4F-993E-40B5-AE41-24DC3B4923E1}" srcOrd="1" destOrd="0" parTransId="{C19CE123-2326-4ADD-BA02-4B500188DB90}" sibTransId="{BDCAAEA0-EE5A-45C9-A30D-AB96F97D2C79}"/>
    <dgm:cxn modelId="{53A8C349-BB9B-4D03-843B-13173A649D56}" srcId="{4A216796-7C1D-4071-9714-F3C6CD58E2AE}" destId="{156C0DE2-273F-4BFD-B560-681A2783CE4A}" srcOrd="2" destOrd="0" parTransId="{5A013109-F295-4541-A556-684065A6B1E0}" sibTransId="{DCCD48ED-2651-4914-97C9-03EECB67E01A}"/>
    <dgm:cxn modelId="{6F837472-46CA-4733-9EFF-21BE6CD2A37C}" type="presOf" srcId="{D017249E-5CCE-461E-AE6F-4C7271B34C48}" destId="{354D36A9-8D17-42C5-9B77-C722DA8ADE58}" srcOrd="0" destOrd="0" presId="urn:microsoft.com/office/officeart/2005/8/layout/radial1"/>
    <dgm:cxn modelId="{B8859B5E-1B02-48AA-85E0-9043E51D9E6A}" srcId="{4A216796-7C1D-4071-9714-F3C6CD58E2AE}" destId="{A830A399-7192-4AA9-80D0-822D6559B1DF}" srcOrd="0" destOrd="0" parTransId="{331EB1E5-96DB-4A71-8DD7-FD5AB5967041}" sibTransId="{9CFDC840-D6E4-4881-A446-BB59DDBCC52A}"/>
    <dgm:cxn modelId="{60FDDE2D-06A0-41DA-B35C-D33701C979AB}" srcId="{4A216796-7C1D-4071-9714-F3C6CD58E2AE}" destId="{D017249E-5CCE-461E-AE6F-4C7271B34C48}" srcOrd="5" destOrd="0" parTransId="{A78ABB28-6843-44D2-8FD0-BDE116427878}" sibTransId="{FC4830A1-15A3-48FD-BEC8-850E94B27365}"/>
    <dgm:cxn modelId="{29596E1B-4001-4422-8765-DE4F336E25CD}" type="presOf" srcId="{7E27B29E-19DC-4313-BB0A-CF1073FF79FE}" destId="{ACF1EFED-E676-44ED-9F15-4952510AD1E3}" srcOrd="1" destOrd="0" presId="urn:microsoft.com/office/officeart/2005/8/layout/radial1"/>
    <dgm:cxn modelId="{99888970-4D33-41E3-B20C-0B4BFAADC916}" type="presOf" srcId="{4A216796-7C1D-4071-9714-F3C6CD58E2AE}" destId="{878D33AF-0289-43FD-8413-D912E356CBB6}" srcOrd="0" destOrd="0" presId="urn:microsoft.com/office/officeart/2005/8/layout/radial1"/>
    <dgm:cxn modelId="{88425BA4-BE16-4116-85F0-242C5C9E1F5C}" type="presOf" srcId="{7E27B29E-19DC-4313-BB0A-CF1073FF79FE}" destId="{3D543633-D88F-46BA-BC2E-E2DD8391E789}" srcOrd="0" destOrd="0" presId="urn:microsoft.com/office/officeart/2005/8/layout/radial1"/>
    <dgm:cxn modelId="{6024D943-F692-40BB-8EA1-D170C03D4427}" type="presOf" srcId="{C19CE123-2326-4ADD-BA02-4B500188DB90}" destId="{69157A78-35A6-4DFE-84AD-5E59F8DB4A14}" srcOrd="0" destOrd="0" presId="urn:microsoft.com/office/officeart/2005/8/layout/radial1"/>
    <dgm:cxn modelId="{C752A2E4-ADCD-482F-B08A-1B0AA74776C4}" srcId="{4A216796-7C1D-4071-9714-F3C6CD58E2AE}" destId="{521C9A2F-7F31-4C76-924D-572F7DECF224}" srcOrd="4" destOrd="0" parTransId="{7E27B29E-19DC-4313-BB0A-CF1073FF79FE}" sibTransId="{E66CAF47-FD4E-4EA7-8025-2A0E46E0A70B}"/>
    <dgm:cxn modelId="{07CCADE7-94D8-4102-A489-62DF27E8F3CC}" srcId="{FB9F3287-27B6-4A39-B4A2-86EE103BB9EA}" destId="{4A216796-7C1D-4071-9714-F3C6CD58E2AE}" srcOrd="0" destOrd="0" parTransId="{87AFD776-7358-47DF-9B98-7D5296672D3C}" sibTransId="{91E87596-0693-495C-9F50-3685E9784627}"/>
    <dgm:cxn modelId="{048FD1B7-9B03-4A15-9AB4-6C2BE2FB11C5}" type="presOf" srcId="{C19CE123-2326-4ADD-BA02-4B500188DB90}" destId="{1FB139AB-BE58-4E06-A6F4-077313DC25EE}" srcOrd="1" destOrd="0" presId="urn:microsoft.com/office/officeart/2005/8/layout/radial1"/>
    <dgm:cxn modelId="{B051AF14-A7DE-48F1-9782-ED542CCEA053}" type="presOf" srcId="{A830A399-7192-4AA9-80D0-822D6559B1DF}" destId="{0BC65567-9A01-4C42-8AF1-8591128463B7}" srcOrd="0" destOrd="0" presId="urn:microsoft.com/office/officeart/2005/8/layout/radial1"/>
    <dgm:cxn modelId="{2712FCA0-1537-4C4E-B46D-BA8CB01FD6D9}" type="presOf" srcId="{5A013109-F295-4541-A556-684065A6B1E0}" destId="{2D0F3978-BC1A-4AEE-93E2-1DE5CA064364}" srcOrd="1" destOrd="0" presId="urn:microsoft.com/office/officeart/2005/8/layout/radial1"/>
    <dgm:cxn modelId="{DA173C56-2808-43D7-924A-EC299509A9C2}" type="presOf" srcId="{521C9A2F-7F31-4C76-924D-572F7DECF224}" destId="{0A962CA0-5C52-474F-BC06-1B74F86A12FF}" srcOrd="0" destOrd="0" presId="urn:microsoft.com/office/officeart/2005/8/layout/radial1"/>
    <dgm:cxn modelId="{D8D65605-A944-4622-9B64-9ECC30046248}" type="presOf" srcId="{331EB1E5-96DB-4A71-8DD7-FD5AB5967041}" destId="{7A50426A-566B-4D9C-A8C9-BB0DF13A292D}" srcOrd="1" destOrd="0" presId="urn:microsoft.com/office/officeart/2005/8/layout/radial1"/>
    <dgm:cxn modelId="{B4D8A37E-74A2-4461-A56A-80DCD59D1944}" type="presOf" srcId="{A78ABB28-6843-44D2-8FD0-BDE116427878}" destId="{6361194B-F19F-4FBC-9FAF-EF0D89B9D070}" srcOrd="0" destOrd="0" presId="urn:microsoft.com/office/officeart/2005/8/layout/radial1"/>
    <dgm:cxn modelId="{610E5563-98DA-4086-BD43-78C2ED03A2BA}" type="presOf" srcId="{242F6534-81EF-4EF3-B15F-5C15DC819DC8}" destId="{81ECC9BC-8938-4FC1-8C62-0FB6B015624D}" srcOrd="0" destOrd="0" presId="urn:microsoft.com/office/officeart/2005/8/layout/radial1"/>
    <dgm:cxn modelId="{4FBD61F8-37C4-4742-8C5D-60B1D956C0EE}" type="presOf" srcId="{156C0DE2-273F-4BFD-B560-681A2783CE4A}" destId="{F6F646E6-46CD-4E75-93FC-6902E870CC78}" srcOrd="0" destOrd="0" presId="urn:microsoft.com/office/officeart/2005/8/layout/radial1"/>
    <dgm:cxn modelId="{0625397F-6D95-4574-B449-338A322CB2E2}" type="presOf" srcId="{242F6534-81EF-4EF3-B15F-5C15DC819DC8}" destId="{5CB624A1-13BE-4449-A1CF-5B2128F1E3FA}" srcOrd="1" destOrd="0" presId="urn:microsoft.com/office/officeart/2005/8/layout/radial1"/>
    <dgm:cxn modelId="{4ACECC08-F4CD-46FA-9013-276EB4F1F1F8}" type="presOf" srcId="{0BC6EC4F-993E-40B5-AE41-24DC3B4923E1}" destId="{8B913BC2-EB6E-4AAD-9FC1-062663CD66A5}" srcOrd="0" destOrd="0" presId="urn:microsoft.com/office/officeart/2005/8/layout/radial1"/>
    <dgm:cxn modelId="{5B92782D-111A-4D8F-9AA9-B5E109F94F0B}" type="presOf" srcId="{F26D1A04-287C-4A17-B1AE-5C9AA1727B76}" destId="{F6A38BA2-D7DB-436A-AC47-4577B3CBEE44}" srcOrd="0" destOrd="0" presId="urn:microsoft.com/office/officeart/2005/8/layout/radial1"/>
    <dgm:cxn modelId="{0E69D7C4-F8E3-4927-9F9E-D40CF972CE8E}" srcId="{4A216796-7C1D-4071-9714-F3C6CD58E2AE}" destId="{F26D1A04-287C-4A17-B1AE-5C9AA1727B76}" srcOrd="3" destOrd="0" parTransId="{242F6534-81EF-4EF3-B15F-5C15DC819DC8}" sibTransId="{2D1C403F-B794-48AF-B321-8C6E6602B709}"/>
    <dgm:cxn modelId="{91EC7D7E-05A2-4F35-A6F4-4934470A56F8}" type="presOf" srcId="{A78ABB28-6843-44D2-8FD0-BDE116427878}" destId="{05071C89-4CFB-452A-ADD9-09E3ECFBECC5}" srcOrd="1" destOrd="0" presId="urn:microsoft.com/office/officeart/2005/8/layout/radial1"/>
    <dgm:cxn modelId="{F194E009-BE6C-4654-93AF-0BFCF4D5ACD8}" type="presOf" srcId="{331EB1E5-96DB-4A71-8DD7-FD5AB5967041}" destId="{E3DFBEAD-55A5-4E8B-A0B6-57D76A0359D5}" srcOrd="0" destOrd="0" presId="urn:microsoft.com/office/officeart/2005/8/layout/radial1"/>
    <dgm:cxn modelId="{04D076AE-C305-459F-92EB-F0B825B503DC}" type="presOf" srcId="{FB9F3287-27B6-4A39-B4A2-86EE103BB9EA}" destId="{C7398843-43F2-4BCA-AF72-71DC1287332E}" srcOrd="0" destOrd="0" presId="urn:microsoft.com/office/officeart/2005/8/layout/radial1"/>
    <dgm:cxn modelId="{1DF26FD6-3D5D-4905-AC3D-DF8EB1E73C32}" type="presParOf" srcId="{C7398843-43F2-4BCA-AF72-71DC1287332E}" destId="{878D33AF-0289-43FD-8413-D912E356CBB6}" srcOrd="0" destOrd="0" presId="urn:microsoft.com/office/officeart/2005/8/layout/radial1"/>
    <dgm:cxn modelId="{DB862FC4-EEA1-4323-A720-9A58EBE6A5C7}" type="presParOf" srcId="{C7398843-43F2-4BCA-AF72-71DC1287332E}" destId="{E3DFBEAD-55A5-4E8B-A0B6-57D76A0359D5}" srcOrd="1" destOrd="0" presId="urn:microsoft.com/office/officeart/2005/8/layout/radial1"/>
    <dgm:cxn modelId="{6ED99BF8-F3B9-4350-82D7-8B1D9A3F2640}" type="presParOf" srcId="{E3DFBEAD-55A5-4E8B-A0B6-57D76A0359D5}" destId="{7A50426A-566B-4D9C-A8C9-BB0DF13A292D}" srcOrd="0" destOrd="0" presId="urn:microsoft.com/office/officeart/2005/8/layout/radial1"/>
    <dgm:cxn modelId="{CAEC76D8-7A8B-4C83-83F5-A8E14009E66B}" type="presParOf" srcId="{C7398843-43F2-4BCA-AF72-71DC1287332E}" destId="{0BC65567-9A01-4C42-8AF1-8591128463B7}" srcOrd="2" destOrd="0" presId="urn:microsoft.com/office/officeart/2005/8/layout/radial1"/>
    <dgm:cxn modelId="{09431812-5E58-4FD9-90D2-9D7A7F5666FF}" type="presParOf" srcId="{C7398843-43F2-4BCA-AF72-71DC1287332E}" destId="{69157A78-35A6-4DFE-84AD-5E59F8DB4A14}" srcOrd="3" destOrd="0" presId="urn:microsoft.com/office/officeart/2005/8/layout/radial1"/>
    <dgm:cxn modelId="{CAF6C546-ECB4-4B15-85AF-7EFE76E5297B}" type="presParOf" srcId="{69157A78-35A6-4DFE-84AD-5E59F8DB4A14}" destId="{1FB139AB-BE58-4E06-A6F4-077313DC25EE}" srcOrd="0" destOrd="0" presId="urn:microsoft.com/office/officeart/2005/8/layout/radial1"/>
    <dgm:cxn modelId="{F3836856-432C-45E0-B866-4E38DC5CDA94}" type="presParOf" srcId="{C7398843-43F2-4BCA-AF72-71DC1287332E}" destId="{8B913BC2-EB6E-4AAD-9FC1-062663CD66A5}" srcOrd="4" destOrd="0" presId="urn:microsoft.com/office/officeart/2005/8/layout/radial1"/>
    <dgm:cxn modelId="{6CEFE50B-2283-4091-80C5-BDDF804375A7}" type="presParOf" srcId="{C7398843-43F2-4BCA-AF72-71DC1287332E}" destId="{E02890E7-A576-456A-85DB-8DF46A95F307}" srcOrd="5" destOrd="0" presId="urn:microsoft.com/office/officeart/2005/8/layout/radial1"/>
    <dgm:cxn modelId="{050F59C8-BBEF-42EB-8172-0897338AED8C}" type="presParOf" srcId="{E02890E7-A576-456A-85DB-8DF46A95F307}" destId="{2D0F3978-BC1A-4AEE-93E2-1DE5CA064364}" srcOrd="0" destOrd="0" presId="urn:microsoft.com/office/officeart/2005/8/layout/radial1"/>
    <dgm:cxn modelId="{71955C1E-A3E1-4D87-91E6-D423DB3B7B2D}" type="presParOf" srcId="{C7398843-43F2-4BCA-AF72-71DC1287332E}" destId="{F6F646E6-46CD-4E75-93FC-6902E870CC78}" srcOrd="6" destOrd="0" presId="urn:microsoft.com/office/officeart/2005/8/layout/radial1"/>
    <dgm:cxn modelId="{6E8FABAA-A714-4D99-909B-2D946D3C744C}" type="presParOf" srcId="{C7398843-43F2-4BCA-AF72-71DC1287332E}" destId="{81ECC9BC-8938-4FC1-8C62-0FB6B015624D}" srcOrd="7" destOrd="0" presId="urn:microsoft.com/office/officeart/2005/8/layout/radial1"/>
    <dgm:cxn modelId="{3395CEC2-5E6E-4046-86CE-1370021C371A}" type="presParOf" srcId="{81ECC9BC-8938-4FC1-8C62-0FB6B015624D}" destId="{5CB624A1-13BE-4449-A1CF-5B2128F1E3FA}" srcOrd="0" destOrd="0" presId="urn:microsoft.com/office/officeart/2005/8/layout/radial1"/>
    <dgm:cxn modelId="{61ED990A-1161-44FD-A399-DF4DB7FFA7EF}" type="presParOf" srcId="{C7398843-43F2-4BCA-AF72-71DC1287332E}" destId="{F6A38BA2-D7DB-436A-AC47-4577B3CBEE44}" srcOrd="8" destOrd="0" presId="urn:microsoft.com/office/officeart/2005/8/layout/radial1"/>
    <dgm:cxn modelId="{26E51CB2-0A11-4721-A76D-9C59B4BD113D}" type="presParOf" srcId="{C7398843-43F2-4BCA-AF72-71DC1287332E}" destId="{3D543633-D88F-46BA-BC2E-E2DD8391E789}" srcOrd="9" destOrd="0" presId="urn:microsoft.com/office/officeart/2005/8/layout/radial1"/>
    <dgm:cxn modelId="{D5D44D38-58E4-49A9-AAD7-5A53089122DB}" type="presParOf" srcId="{3D543633-D88F-46BA-BC2E-E2DD8391E789}" destId="{ACF1EFED-E676-44ED-9F15-4952510AD1E3}" srcOrd="0" destOrd="0" presId="urn:microsoft.com/office/officeart/2005/8/layout/radial1"/>
    <dgm:cxn modelId="{CBCE42E0-5891-4058-86A2-4343052A0F89}" type="presParOf" srcId="{C7398843-43F2-4BCA-AF72-71DC1287332E}" destId="{0A962CA0-5C52-474F-BC06-1B74F86A12FF}" srcOrd="10" destOrd="0" presId="urn:microsoft.com/office/officeart/2005/8/layout/radial1"/>
    <dgm:cxn modelId="{68A2626B-D264-4875-AAF4-21CFF5C624ED}" type="presParOf" srcId="{C7398843-43F2-4BCA-AF72-71DC1287332E}" destId="{6361194B-F19F-4FBC-9FAF-EF0D89B9D070}" srcOrd="11" destOrd="0" presId="urn:microsoft.com/office/officeart/2005/8/layout/radial1"/>
    <dgm:cxn modelId="{A9E7CFF0-13F0-46EF-812B-735FB96771BB}" type="presParOf" srcId="{6361194B-F19F-4FBC-9FAF-EF0D89B9D070}" destId="{05071C89-4CFB-452A-ADD9-09E3ECFBECC5}" srcOrd="0" destOrd="0" presId="urn:microsoft.com/office/officeart/2005/8/layout/radial1"/>
    <dgm:cxn modelId="{ED4AEB44-F892-4767-917D-6CB38B2C5388}" type="presParOf" srcId="{C7398843-43F2-4BCA-AF72-71DC1287332E}" destId="{354D36A9-8D17-42C5-9B77-C722DA8ADE5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1872344" y="718679"/>
          <a:ext cx="399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31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1252" y="762249"/>
        <a:ext cx="21495" cy="4299"/>
      </dsp:txXfrm>
    </dsp:sp>
    <dsp:sp modelId="{71E5BCB2-3AB6-4C42-9B09-A87936C7F001}">
      <dsp:nvSpPr>
        <dsp:cNvPr id="0" name=""/>
        <dsp:cNvSpPr/>
      </dsp:nvSpPr>
      <dsp:spPr>
        <a:xfrm>
          <a:off x="4965" y="203645"/>
          <a:ext cx="1869179" cy="1121507"/>
        </a:xfrm>
        <a:prstGeom prst="rect">
          <a:avLst/>
        </a:prstGeom>
        <a:solidFill>
          <a:schemeClr val="accent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/>
            <a:t>Deadline: 06/11/2015</a:t>
          </a:r>
          <a:endParaRPr lang="en-US" sz="1000" kern="1200"/>
        </a:p>
      </dsp:txBody>
      <dsp:txXfrm>
        <a:off x="4965" y="203645"/>
        <a:ext cx="1869179" cy="1121507"/>
      </dsp:txXfrm>
    </dsp:sp>
    <dsp:sp modelId="{1AB89A78-53AA-8046-940B-4774F5E8A3F4}">
      <dsp:nvSpPr>
        <dsp:cNvPr id="0" name=""/>
        <dsp:cNvSpPr/>
      </dsp:nvSpPr>
      <dsp:spPr>
        <a:xfrm>
          <a:off x="4171435" y="718679"/>
          <a:ext cx="399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31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0342" y="762249"/>
        <a:ext cx="21495" cy="4299"/>
      </dsp:txXfrm>
    </dsp:sp>
    <dsp:sp modelId="{CB005E4D-98D2-5E43-A79A-01D73FA5246C}">
      <dsp:nvSpPr>
        <dsp:cNvPr id="0" name=""/>
        <dsp:cNvSpPr/>
      </dsp:nvSpPr>
      <dsp:spPr>
        <a:xfrm>
          <a:off x="2304055" y="203645"/>
          <a:ext cx="1869179" cy="1121507"/>
        </a:xfrm>
        <a:prstGeom prst="rect">
          <a:avLst/>
        </a:prstGeom>
        <a:solidFill>
          <a:schemeClr val="accent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/>
            <a:t>Deadline: 04/12/2015</a:t>
          </a:r>
          <a:endParaRPr lang="en-US" sz="1000" kern="1200"/>
        </a:p>
      </dsp:txBody>
      <dsp:txXfrm>
        <a:off x="2304055" y="203645"/>
        <a:ext cx="1869179" cy="1121507"/>
      </dsp:txXfrm>
    </dsp:sp>
    <dsp:sp modelId="{11041959-BAD3-494D-A0CA-60D08024935F}">
      <dsp:nvSpPr>
        <dsp:cNvPr id="0" name=""/>
        <dsp:cNvSpPr/>
      </dsp:nvSpPr>
      <dsp:spPr>
        <a:xfrm>
          <a:off x="939555" y="1323352"/>
          <a:ext cx="4598180" cy="399311"/>
        </a:xfrm>
        <a:custGeom>
          <a:avLst/>
          <a:gdLst/>
          <a:ahLst/>
          <a:cxnLst/>
          <a:rect l="0" t="0" r="0" b="0"/>
          <a:pathLst>
            <a:path>
              <a:moveTo>
                <a:pt x="4598180" y="0"/>
              </a:moveTo>
              <a:lnTo>
                <a:pt x="4598180" y="216755"/>
              </a:lnTo>
              <a:lnTo>
                <a:pt x="0" y="216755"/>
              </a:lnTo>
              <a:lnTo>
                <a:pt x="0" y="39931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3189" y="1520858"/>
        <a:ext cx="230911" cy="4299"/>
      </dsp:txXfrm>
    </dsp:sp>
    <dsp:sp modelId="{2B850CA7-3DA8-704B-9542-29A27C4E6E8A}">
      <dsp:nvSpPr>
        <dsp:cNvPr id="0" name=""/>
        <dsp:cNvSpPr/>
      </dsp:nvSpPr>
      <dsp:spPr>
        <a:xfrm>
          <a:off x="4603146" y="203645"/>
          <a:ext cx="1869179" cy="1121507"/>
        </a:xfrm>
        <a:prstGeom prst="rect">
          <a:avLst/>
        </a:prstGeom>
        <a:solidFill>
          <a:schemeClr val="accent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Inspection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/>
            <a:t>Deadline: 05/01/2016</a:t>
          </a:r>
          <a:endParaRPr lang="en-US" sz="1000" kern="1200"/>
        </a:p>
      </dsp:txBody>
      <dsp:txXfrm>
        <a:off x="4603146" y="203645"/>
        <a:ext cx="1869179" cy="1121507"/>
      </dsp:txXfrm>
    </dsp:sp>
    <dsp:sp modelId="{BE891453-7A81-9745-80FE-393D0BD9F682}">
      <dsp:nvSpPr>
        <dsp:cNvPr id="0" name=""/>
        <dsp:cNvSpPr/>
      </dsp:nvSpPr>
      <dsp:spPr>
        <a:xfrm>
          <a:off x="1872344" y="2270097"/>
          <a:ext cx="399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31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61252" y="2313668"/>
        <a:ext cx="21495" cy="4299"/>
      </dsp:txXfrm>
    </dsp:sp>
    <dsp:sp modelId="{35CF6ACD-16BB-D44B-9967-A88BE4C856FA}">
      <dsp:nvSpPr>
        <dsp:cNvPr id="0" name=""/>
        <dsp:cNvSpPr/>
      </dsp:nvSpPr>
      <dsp:spPr>
        <a:xfrm>
          <a:off x="4965" y="1755064"/>
          <a:ext cx="1869179" cy="1121507"/>
        </a:xfrm>
        <a:prstGeom prst="rect">
          <a:avLst/>
        </a:prstGeom>
        <a:solidFill>
          <a:schemeClr val="accent4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ITPD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/>
            <a:t>Deadline: 21/01/2016</a:t>
          </a:r>
          <a:endParaRPr lang="en-US" sz="1100" kern="1200"/>
        </a:p>
      </dsp:txBody>
      <dsp:txXfrm>
        <a:off x="4965" y="1755064"/>
        <a:ext cx="1869179" cy="1121507"/>
      </dsp:txXfrm>
    </dsp:sp>
    <dsp:sp modelId="{70A625A3-B04D-314A-9454-BA7560E71142}">
      <dsp:nvSpPr>
        <dsp:cNvPr id="0" name=""/>
        <dsp:cNvSpPr/>
      </dsp:nvSpPr>
      <dsp:spPr>
        <a:xfrm>
          <a:off x="4171435" y="2270097"/>
          <a:ext cx="399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31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60342" y="2313668"/>
        <a:ext cx="21495" cy="4299"/>
      </dsp:txXfrm>
    </dsp:sp>
    <dsp:sp modelId="{5054442F-68CC-BA4D-A78B-D10165C93B35}">
      <dsp:nvSpPr>
        <dsp:cNvPr id="0" name=""/>
        <dsp:cNvSpPr/>
      </dsp:nvSpPr>
      <dsp:spPr>
        <a:xfrm>
          <a:off x="2304055" y="1755064"/>
          <a:ext cx="1869179" cy="1121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/>
            <a:t>Deadline: 30/01/2016</a:t>
          </a:r>
          <a:endParaRPr lang="en-US" sz="1000" kern="1200"/>
        </a:p>
      </dsp:txBody>
      <dsp:txXfrm>
        <a:off x="2304055" y="1755064"/>
        <a:ext cx="1869179" cy="1121507"/>
      </dsp:txXfrm>
    </dsp:sp>
    <dsp:sp modelId="{CA2203B5-A4CA-2C4D-8577-50E3388F2246}">
      <dsp:nvSpPr>
        <dsp:cNvPr id="0" name=""/>
        <dsp:cNvSpPr/>
      </dsp:nvSpPr>
      <dsp:spPr>
        <a:xfrm>
          <a:off x="4603146" y="1755064"/>
          <a:ext cx="1869179" cy="11215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Final Presentation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4603146" y="1755064"/>
        <a:ext cx="1869179" cy="112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EA234-4FDC-4374-B311-DF7027BE8AA7}">
      <dsp:nvSpPr>
        <dsp:cNvPr id="0" name=""/>
        <dsp:cNvSpPr/>
      </dsp:nvSpPr>
      <dsp:spPr>
        <a:xfrm>
          <a:off x="4690770" y="2277124"/>
          <a:ext cx="91440" cy="4242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2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0F39A-4ACF-4B10-9289-5EB12A73294B}">
      <dsp:nvSpPr>
        <dsp:cNvPr id="0" name=""/>
        <dsp:cNvSpPr/>
      </dsp:nvSpPr>
      <dsp:spPr>
        <a:xfrm>
          <a:off x="3399198" y="926459"/>
          <a:ext cx="1337291" cy="42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138"/>
              </a:lnTo>
              <a:lnTo>
                <a:pt x="1337291" y="289138"/>
              </a:lnTo>
              <a:lnTo>
                <a:pt x="1337291" y="4242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104FE-26E1-4589-8FDE-F5807A3CF1CA}">
      <dsp:nvSpPr>
        <dsp:cNvPr id="0" name=""/>
        <dsp:cNvSpPr/>
      </dsp:nvSpPr>
      <dsp:spPr>
        <a:xfrm>
          <a:off x="2061907" y="2277124"/>
          <a:ext cx="891527" cy="42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138"/>
              </a:lnTo>
              <a:lnTo>
                <a:pt x="891527" y="289138"/>
              </a:lnTo>
              <a:lnTo>
                <a:pt x="891527" y="4242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40F7C-94E0-4251-9524-057CFA8F570C}">
      <dsp:nvSpPr>
        <dsp:cNvPr id="0" name=""/>
        <dsp:cNvSpPr/>
      </dsp:nvSpPr>
      <dsp:spPr>
        <a:xfrm>
          <a:off x="1170379" y="2277124"/>
          <a:ext cx="891527" cy="424286"/>
        </a:xfrm>
        <a:custGeom>
          <a:avLst/>
          <a:gdLst/>
          <a:ahLst/>
          <a:cxnLst/>
          <a:rect l="0" t="0" r="0" b="0"/>
          <a:pathLst>
            <a:path>
              <a:moveTo>
                <a:pt x="891527" y="0"/>
              </a:moveTo>
              <a:lnTo>
                <a:pt x="891527" y="289138"/>
              </a:lnTo>
              <a:lnTo>
                <a:pt x="0" y="289138"/>
              </a:lnTo>
              <a:lnTo>
                <a:pt x="0" y="4242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DF117-97A6-435A-94EA-E9EDD4A1F32A}">
      <dsp:nvSpPr>
        <dsp:cNvPr id="0" name=""/>
        <dsp:cNvSpPr/>
      </dsp:nvSpPr>
      <dsp:spPr>
        <a:xfrm>
          <a:off x="2061907" y="926459"/>
          <a:ext cx="1337291" cy="424286"/>
        </a:xfrm>
        <a:custGeom>
          <a:avLst/>
          <a:gdLst/>
          <a:ahLst/>
          <a:cxnLst/>
          <a:rect l="0" t="0" r="0" b="0"/>
          <a:pathLst>
            <a:path>
              <a:moveTo>
                <a:pt x="1337291" y="0"/>
              </a:moveTo>
              <a:lnTo>
                <a:pt x="1337291" y="289138"/>
              </a:lnTo>
              <a:lnTo>
                <a:pt x="0" y="289138"/>
              </a:lnTo>
              <a:lnTo>
                <a:pt x="0" y="4242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E047C-8A78-4190-94E0-C173D4B737AD}">
      <dsp:nvSpPr>
        <dsp:cNvPr id="0" name=""/>
        <dsp:cNvSpPr/>
      </dsp:nvSpPr>
      <dsp:spPr>
        <a:xfrm>
          <a:off x="2669767" y="81"/>
          <a:ext cx="1458863" cy="926378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F6C7C0-6F98-4605-A7C9-BB5535BFE956}">
      <dsp:nvSpPr>
        <dsp:cNvPr id="0" name=""/>
        <dsp:cNvSpPr/>
      </dsp:nvSpPr>
      <dsp:spPr>
        <a:xfrm>
          <a:off x="2831863" y="154072"/>
          <a:ext cx="1458863" cy="926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Top parts</a:t>
          </a:r>
        </a:p>
      </dsp:txBody>
      <dsp:txXfrm>
        <a:off x="2858996" y="181205"/>
        <a:ext cx="1404597" cy="872112"/>
      </dsp:txXfrm>
    </dsp:sp>
    <dsp:sp modelId="{0F8785C7-CA76-4687-9FF9-9A76323815C0}">
      <dsp:nvSpPr>
        <dsp:cNvPr id="0" name=""/>
        <dsp:cNvSpPr/>
      </dsp:nvSpPr>
      <dsp:spPr>
        <a:xfrm>
          <a:off x="1332475" y="1350745"/>
          <a:ext cx="1458863" cy="926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B67996-A04E-468F-8803-1380882BB5F8}">
      <dsp:nvSpPr>
        <dsp:cNvPr id="0" name=""/>
        <dsp:cNvSpPr/>
      </dsp:nvSpPr>
      <dsp:spPr>
        <a:xfrm>
          <a:off x="1494571" y="1504736"/>
          <a:ext cx="1458863" cy="926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Module </a:t>
          </a:r>
        </a:p>
      </dsp:txBody>
      <dsp:txXfrm>
        <a:off x="1521704" y="1531869"/>
        <a:ext cx="1404597" cy="872112"/>
      </dsp:txXfrm>
    </dsp:sp>
    <dsp:sp modelId="{0C2633D5-D631-430B-ABF0-80B6D5D47F95}">
      <dsp:nvSpPr>
        <dsp:cNvPr id="0" name=""/>
        <dsp:cNvSpPr/>
      </dsp:nvSpPr>
      <dsp:spPr>
        <a:xfrm>
          <a:off x="440948" y="2701410"/>
          <a:ext cx="1458863" cy="92637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86E1F5-8D18-4BE2-839A-B66DCA180CCE}">
      <dsp:nvSpPr>
        <dsp:cNvPr id="0" name=""/>
        <dsp:cNvSpPr/>
      </dsp:nvSpPr>
      <dsp:spPr>
        <a:xfrm>
          <a:off x="603044" y="2855401"/>
          <a:ext cx="1458863" cy="926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Stub</a:t>
          </a:r>
        </a:p>
      </dsp:txBody>
      <dsp:txXfrm>
        <a:off x="630177" y="2882534"/>
        <a:ext cx="1404597" cy="872112"/>
      </dsp:txXfrm>
    </dsp:sp>
    <dsp:sp modelId="{65E8FB4C-6D78-49ED-B085-95E8F3D415F3}">
      <dsp:nvSpPr>
        <dsp:cNvPr id="0" name=""/>
        <dsp:cNvSpPr/>
      </dsp:nvSpPr>
      <dsp:spPr>
        <a:xfrm>
          <a:off x="2224003" y="2701410"/>
          <a:ext cx="1458863" cy="926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BB12AC-59B2-432C-985F-84FD58455460}">
      <dsp:nvSpPr>
        <dsp:cNvPr id="0" name=""/>
        <dsp:cNvSpPr/>
      </dsp:nvSpPr>
      <dsp:spPr>
        <a:xfrm>
          <a:off x="2386099" y="2855401"/>
          <a:ext cx="1458863" cy="926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Module</a:t>
          </a:r>
          <a:endParaRPr lang="en-US" sz="2500" i="1" kern="1200"/>
        </a:p>
      </dsp:txBody>
      <dsp:txXfrm>
        <a:off x="2413232" y="2882534"/>
        <a:ext cx="1404597" cy="872112"/>
      </dsp:txXfrm>
    </dsp:sp>
    <dsp:sp modelId="{476C4DDA-48D1-4B0D-A892-378E1FE3C95C}">
      <dsp:nvSpPr>
        <dsp:cNvPr id="0" name=""/>
        <dsp:cNvSpPr/>
      </dsp:nvSpPr>
      <dsp:spPr>
        <a:xfrm>
          <a:off x="4007058" y="1350745"/>
          <a:ext cx="1458863" cy="9263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4098D6-847E-4276-9066-1115F13461CC}">
      <dsp:nvSpPr>
        <dsp:cNvPr id="0" name=""/>
        <dsp:cNvSpPr/>
      </dsp:nvSpPr>
      <dsp:spPr>
        <a:xfrm>
          <a:off x="4169154" y="1504736"/>
          <a:ext cx="1458863" cy="926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Driver</a:t>
          </a:r>
        </a:p>
      </dsp:txBody>
      <dsp:txXfrm>
        <a:off x="4196287" y="1531869"/>
        <a:ext cx="1404597" cy="872112"/>
      </dsp:txXfrm>
    </dsp:sp>
    <dsp:sp modelId="{C70FB97D-3476-4457-B500-58B89E7C3D9F}">
      <dsp:nvSpPr>
        <dsp:cNvPr id="0" name=""/>
        <dsp:cNvSpPr/>
      </dsp:nvSpPr>
      <dsp:spPr>
        <a:xfrm>
          <a:off x="4007058" y="2701410"/>
          <a:ext cx="1458863" cy="9263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382AB0-233E-41F7-8954-E4EC7E0596E2}">
      <dsp:nvSpPr>
        <dsp:cNvPr id="0" name=""/>
        <dsp:cNvSpPr/>
      </dsp:nvSpPr>
      <dsp:spPr>
        <a:xfrm>
          <a:off x="4169154" y="2855401"/>
          <a:ext cx="1458863" cy="926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Module </a:t>
          </a:r>
        </a:p>
      </dsp:txBody>
      <dsp:txXfrm>
        <a:off x="4196287" y="2882534"/>
        <a:ext cx="1404597" cy="872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D33AF-0289-43FD-8413-D912E356CBB6}">
      <dsp:nvSpPr>
        <dsp:cNvPr id="0" name=""/>
        <dsp:cNvSpPr/>
      </dsp:nvSpPr>
      <dsp:spPr>
        <a:xfrm>
          <a:off x="2663709" y="1369261"/>
          <a:ext cx="1051156" cy="1051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System Manager</a:t>
          </a:r>
        </a:p>
      </dsp:txBody>
      <dsp:txXfrm>
        <a:off x="2817647" y="1523199"/>
        <a:ext cx="743280" cy="743280"/>
      </dsp:txXfrm>
    </dsp:sp>
    <dsp:sp modelId="{E3DFBEAD-55A5-4E8B-A0B6-57D76A0359D5}">
      <dsp:nvSpPr>
        <dsp:cNvPr id="0" name=""/>
        <dsp:cNvSpPr/>
      </dsp:nvSpPr>
      <dsp:spPr>
        <a:xfrm rot="16200000">
          <a:off x="3031210" y="1196353"/>
          <a:ext cx="316153" cy="29663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316153" y="148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81383" y="1203281"/>
        <a:ext cx="15807" cy="15807"/>
      </dsp:txXfrm>
    </dsp:sp>
    <dsp:sp modelId="{0BC65567-9A01-4C42-8AF1-8591128463B7}">
      <dsp:nvSpPr>
        <dsp:cNvPr id="0" name=""/>
        <dsp:cNvSpPr/>
      </dsp:nvSpPr>
      <dsp:spPr>
        <a:xfrm>
          <a:off x="2663709" y="1951"/>
          <a:ext cx="1051156" cy="10511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Reservation Manager</a:t>
          </a:r>
        </a:p>
      </dsp:txBody>
      <dsp:txXfrm>
        <a:off x="2817647" y="155889"/>
        <a:ext cx="743280" cy="743280"/>
      </dsp:txXfrm>
    </dsp:sp>
    <dsp:sp modelId="{69157A78-35A6-4DFE-84AD-5E59F8DB4A14}">
      <dsp:nvSpPr>
        <dsp:cNvPr id="0" name=""/>
        <dsp:cNvSpPr/>
      </dsp:nvSpPr>
      <dsp:spPr>
        <a:xfrm rot="19800000">
          <a:off x="3623273" y="1538180"/>
          <a:ext cx="316153" cy="29663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316153" y="148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446" y="1545108"/>
        <a:ext cx="15807" cy="15807"/>
      </dsp:txXfrm>
    </dsp:sp>
    <dsp:sp modelId="{8B913BC2-EB6E-4AAD-9FC1-062663CD66A5}">
      <dsp:nvSpPr>
        <dsp:cNvPr id="0" name=""/>
        <dsp:cNvSpPr/>
      </dsp:nvSpPr>
      <dsp:spPr>
        <a:xfrm>
          <a:off x="3847834" y="685606"/>
          <a:ext cx="1051156" cy="10511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Queue Manager</a:t>
          </a:r>
        </a:p>
      </dsp:txBody>
      <dsp:txXfrm>
        <a:off x="4001772" y="839544"/>
        <a:ext cx="743280" cy="743280"/>
      </dsp:txXfrm>
    </dsp:sp>
    <dsp:sp modelId="{E02890E7-A576-456A-85DB-8DF46A95F307}">
      <dsp:nvSpPr>
        <dsp:cNvPr id="0" name=""/>
        <dsp:cNvSpPr/>
      </dsp:nvSpPr>
      <dsp:spPr>
        <a:xfrm rot="1800000">
          <a:off x="3623273" y="2221835"/>
          <a:ext cx="316153" cy="29663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316153" y="148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446" y="2228763"/>
        <a:ext cx="15807" cy="15807"/>
      </dsp:txXfrm>
    </dsp:sp>
    <dsp:sp modelId="{F6F646E6-46CD-4E75-93FC-6902E870CC78}">
      <dsp:nvSpPr>
        <dsp:cNvPr id="0" name=""/>
        <dsp:cNvSpPr/>
      </dsp:nvSpPr>
      <dsp:spPr>
        <a:xfrm>
          <a:off x="3847834" y="2052916"/>
          <a:ext cx="1051156" cy="10511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Taxi Driver Manager</a:t>
          </a:r>
        </a:p>
      </dsp:txBody>
      <dsp:txXfrm>
        <a:off x="4001772" y="2206854"/>
        <a:ext cx="743280" cy="743280"/>
      </dsp:txXfrm>
    </dsp:sp>
    <dsp:sp modelId="{81ECC9BC-8938-4FC1-8C62-0FB6B015624D}">
      <dsp:nvSpPr>
        <dsp:cNvPr id="0" name=""/>
        <dsp:cNvSpPr/>
      </dsp:nvSpPr>
      <dsp:spPr>
        <a:xfrm rot="5400000">
          <a:off x="3031210" y="2563663"/>
          <a:ext cx="316153" cy="29663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316153" y="148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81383" y="2570591"/>
        <a:ext cx="15807" cy="15807"/>
      </dsp:txXfrm>
    </dsp:sp>
    <dsp:sp modelId="{F6A38BA2-D7DB-436A-AC47-4577B3CBEE44}">
      <dsp:nvSpPr>
        <dsp:cNvPr id="0" name=""/>
        <dsp:cNvSpPr/>
      </dsp:nvSpPr>
      <dsp:spPr>
        <a:xfrm>
          <a:off x="2663709" y="2736571"/>
          <a:ext cx="1051156" cy="10511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Customer Manager</a:t>
          </a:r>
        </a:p>
      </dsp:txBody>
      <dsp:txXfrm>
        <a:off x="2817647" y="2890509"/>
        <a:ext cx="743280" cy="743280"/>
      </dsp:txXfrm>
    </dsp:sp>
    <dsp:sp modelId="{3D543633-D88F-46BA-BC2E-E2DD8391E789}">
      <dsp:nvSpPr>
        <dsp:cNvPr id="0" name=""/>
        <dsp:cNvSpPr/>
      </dsp:nvSpPr>
      <dsp:spPr>
        <a:xfrm rot="9000000">
          <a:off x="2439148" y="2221835"/>
          <a:ext cx="316153" cy="29663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316153" y="148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589321" y="2228763"/>
        <a:ext cx="15807" cy="15807"/>
      </dsp:txXfrm>
    </dsp:sp>
    <dsp:sp modelId="{0A962CA0-5C52-474F-BC06-1B74F86A12FF}">
      <dsp:nvSpPr>
        <dsp:cNvPr id="0" name=""/>
        <dsp:cNvSpPr/>
      </dsp:nvSpPr>
      <dsp:spPr>
        <a:xfrm>
          <a:off x="1479584" y="2052916"/>
          <a:ext cx="1051156" cy="10511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Maps Manager</a:t>
          </a:r>
        </a:p>
      </dsp:txBody>
      <dsp:txXfrm>
        <a:off x="1633522" y="2206854"/>
        <a:ext cx="743280" cy="743280"/>
      </dsp:txXfrm>
    </dsp:sp>
    <dsp:sp modelId="{6361194B-F19F-4FBC-9FAF-EF0D89B9D070}">
      <dsp:nvSpPr>
        <dsp:cNvPr id="0" name=""/>
        <dsp:cNvSpPr/>
      </dsp:nvSpPr>
      <dsp:spPr>
        <a:xfrm rot="12600000">
          <a:off x="2439148" y="1538180"/>
          <a:ext cx="316153" cy="29663"/>
        </a:xfrm>
        <a:custGeom>
          <a:avLst/>
          <a:gdLst/>
          <a:ahLst/>
          <a:cxnLst/>
          <a:rect l="0" t="0" r="0" b="0"/>
          <a:pathLst>
            <a:path>
              <a:moveTo>
                <a:pt x="0" y="14831"/>
              </a:moveTo>
              <a:lnTo>
                <a:pt x="316153" y="148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589321" y="1545108"/>
        <a:ext cx="15807" cy="15807"/>
      </dsp:txXfrm>
    </dsp:sp>
    <dsp:sp modelId="{354D36A9-8D17-42C5-9B77-C722DA8ADE58}">
      <dsp:nvSpPr>
        <dsp:cNvPr id="0" name=""/>
        <dsp:cNvSpPr/>
      </dsp:nvSpPr>
      <dsp:spPr>
        <a:xfrm>
          <a:off x="1479584" y="685606"/>
          <a:ext cx="1051156" cy="10511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External Components</a:t>
          </a:r>
        </a:p>
      </dsp:txBody>
      <dsp:txXfrm>
        <a:off x="1633522" y="839544"/>
        <a:ext cx="743280" cy="7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175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80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38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0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4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04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12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66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2.xml"/><Relationship Id="rId5" Type="http://schemas.openxmlformats.org/officeDocument/2006/relationships/image" Target="../media/image2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635350" y="440596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6000" b="0" dirty="0" smtClean="0">
                <a:solidFill>
                  <a:srgbClr val="003366"/>
                </a:solidFill>
              </a:rPr>
              <a:t>myTaxiService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493827"/>
            <a:ext cx="5863649" cy="25248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I</a:t>
            </a:r>
            <a:r>
              <a:rPr lang="en-US" sz="3200" dirty="0" smtClean="0">
                <a:solidFill>
                  <a:srgbClr val="002060"/>
                </a:solidFill>
              </a:rPr>
              <a:t>ntegration</a:t>
            </a:r>
            <a:r>
              <a:rPr lang="en-US" sz="3200" b="1" dirty="0" smtClean="0">
                <a:solidFill>
                  <a:srgbClr val="002060"/>
                </a:solidFill>
              </a:rPr>
              <a:t> T</a:t>
            </a:r>
            <a:r>
              <a:rPr lang="en-US" sz="3200" dirty="0" smtClean="0">
                <a:solidFill>
                  <a:srgbClr val="002060"/>
                </a:solidFill>
              </a:rPr>
              <a:t>est</a:t>
            </a:r>
            <a:r>
              <a:rPr lang="en-US" sz="3200" b="1" dirty="0" smtClean="0">
                <a:solidFill>
                  <a:srgbClr val="002060"/>
                </a:solidFill>
              </a:rPr>
              <a:t> P</a:t>
            </a:r>
            <a:r>
              <a:rPr lang="en-US" sz="3200" dirty="0" smtClean="0">
                <a:solidFill>
                  <a:srgbClr val="002060"/>
                </a:solidFill>
              </a:rPr>
              <a:t>lan</a:t>
            </a:r>
            <a:r>
              <a:rPr lang="en-US" sz="3200" b="1" dirty="0" smtClean="0">
                <a:solidFill>
                  <a:srgbClr val="002060"/>
                </a:solidFill>
              </a:rPr>
              <a:t> D</a:t>
            </a:r>
            <a:r>
              <a:rPr lang="en-US" sz="3200" dirty="0" smtClean="0">
                <a:solidFill>
                  <a:srgbClr val="002060"/>
                </a:solidFill>
              </a:rPr>
              <a:t>ocument </a:t>
            </a:r>
            <a:r>
              <a:rPr lang="en-US" sz="3200" b="1" dirty="0" smtClean="0">
                <a:solidFill>
                  <a:srgbClr val="002060"/>
                </a:solidFill>
              </a:rPr>
              <a:t>(ITPD</a:t>
            </a:r>
            <a:r>
              <a:rPr lang="en-US" sz="32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Computer Science and Engineering </a:t>
            </a:r>
            <a:r>
              <a:rPr lang="en-US" sz="2400" dirty="0" smtClean="0">
                <a:solidFill>
                  <a:srgbClr val="002060"/>
                </a:solidFill>
              </a:rPr>
              <a:t>(CSE)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Software Engineering 2 Project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Year </a:t>
            </a:r>
            <a:r>
              <a:rPr lang="en-US" sz="2400" dirty="0">
                <a:solidFill>
                  <a:srgbClr val="002060"/>
                </a:solidFill>
              </a:rPr>
              <a:t>2015/16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9" y="3740868"/>
            <a:ext cx="1607298" cy="16072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Software and Tools Used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557930" y="3795853"/>
            <a:ext cx="8168185" cy="4733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3600" dirty="0" smtClean="0">
                <a:solidFill>
                  <a:schemeClr val="accent1">
                    <a:lumMod val="50000"/>
                  </a:schemeClr>
                </a:solidFill>
              </a:rPr>
              <a:t>… AND ALSO </a:t>
            </a:r>
            <a:r>
              <a:rPr lang="it-IT" sz="3600" b="1" dirty="0" smtClean="0">
                <a:solidFill>
                  <a:schemeClr val="accent1">
                    <a:lumMod val="50000"/>
                  </a:schemeClr>
                </a:solidFill>
              </a:rPr>
              <a:t>MANUAL TESTING</a:t>
            </a:r>
            <a:r>
              <a:rPr lang="it-IT" sz="3600" dirty="0" smtClean="0">
                <a:solidFill>
                  <a:schemeClr val="accent1">
                    <a:lumMod val="50000"/>
                  </a:schemeClr>
                </a:solidFill>
              </a:rPr>
              <a:t>!!</a:t>
            </a:r>
            <a:endParaRPr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4" name="Immagine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6" y="1197108"/>
            <a:ext cx="4157631" cy="1556541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00" y="2718136"/>
            <a:ext cx="3829956" cy="1557166"/>
          </a:xfrm>
          <a:prstGeom prst="rect">
            <a:avLst/>
          </a:prstGeom>
        </p:spPr>
      </p:pic>
      <p:pic>
        <p:nvPicPr>
          <p:cNvPr id="16" name="Immagine 15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2" y="3570535"/>
            <a:ext cx="3729037" cy="16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41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464025"/>
            <a:ext cx="8229600" cy="248389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This </a:t>
            </a:r>
            <a:r>
              <a:rPr lang="en-US" sz="2800" b="1" dirty="0">
                <a:solidFill>
                  <a:srgbClr val="002060"/>
                </a:solidFill>
              </a:rPr>
              <a:t>Integration Test Plan Document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2060"/>
                </a:solidFill>
              </a:rPr>
              <a:t>ITPD</a:t>
            </a:r>
            <a:r>
              <a:rPr lang="en-US" sz="2800" dirty="0">
                <a:solidFill>
                  <a:srgbClr val="002060"/>
                </a:solidFill>
              </a:rPr>
              <a:t>) contains information about the </a:t>
            </a:r>
            <a:r>
              <a:rPr lang="en-US" sz="2800" b="1" dirty="0">
                <a:solidFill>
                  <a:srgbClr val="002060"/>
                </a:solidFill>
              </a:rPr>
              <a:t>test plan</a:t>
            </a:r>
            <a:r>
              <a:rPr lang="en-US" sz="2800" dirty="0">
                <a:solidFill>
                  <a:srgbClr val="002060"/>
                </a:solidFill>
              </a:rPr>
              <a:t>, the</a:t>
            </a:r>
            <a:r>
              <a:rPr lang="en-US" sz="2800" b="1" dirty="0">
                <a:solidFill>
                  <a:srgbClr val="002060"/>
                </a:solidFill>
              </a:rPr>
              <a:t> integration strategy </a:t>
            </a:r>
            <a:r>
              <a:rPr lang="en-US" sz="2800" dirty="0">
                <a:solidFill>
                  <a:srgbClr val="002060"/>
                </a:solidFill>
              </a:rPr>
              <a:t>and</a:t>
            </a:r>
            <a:r>
              <a:rPr lang="en-US" sz="2800" b="1" dirty="0">
                <a:solidFill>
                  <a:srgbClr val="002060"/>
                </a:solidFill>
              </a:rPr>
              <a:t> other required material</a:t>
            </a:r>
            <a:r>
              <a:rPr lang="en-US" sz="2800" dirty="0">
                <a:solidFill>
                  <a:srgbClr val="002060"/>
                </a:solidFill>
              </a:rPr>
              <a:t> of </a:t>
            </a:r>
            <a:r>
              <a:rPr lang="en-US" sz="2800" i="1" dirty="0">
                <a:solidFill>
                  <a:srgbClr val="002060"/>
                </a:solidFill>
              </a:rPr>
              <a:t>myTaxiService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919464986"/>
              </p:ext>
            </p:extLst>
          </p:nvPr>
        </p:nvGraphicFramePr>
        <p:xfrm>
          <a:off x="2380823" y="3179237"/>
          <a:ext cx="6477291" cy="308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a destra 1"/>
          <p:cNvSpPr/>
          <p:nvPr/>
        </p:nvSpPr>
        <p:spPr>
          <a:xfrm rot="19965073">
            <a:off x="2279178" y="5377366"/>
            <a:ext cx="545910" cy="5322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reference documents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811756"/>
            <a:ext cx="8139450" cy="560154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Here is a list of the </a:t>
            </a:r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dirty="0" smtClean="0">
                <a:solidFill>
                  <a:srgbClr val="002060"/>
                </a:solidFill>
              </a:rPr>
              <a:t> for the </a:t>
            </a:r>
            <a:r>
              <a:rPr lang="en-US" sz="2800" i="1" dirty="0" smtClean="0">
                <a:solidFill>
                  <a:srgbClr val="002060"/>
                </a:solidFill>
              </a:rPr>
              <a:t>Integration Test Plan Document </a:t>
            </a:r>
            <a:r>
              <a:rPr lang="en-US" sz="2800" dirty="0" smtClean="0">
                <a:solidFill>
                  <a:srgbClr val="002060"/>
                </a:solidFill>
              </a:rPr>
              <a:t>of </a:t>
            </a:r>
            <a:r>
              <a:rPr lang="en-US" sz="2800" i="1" dirty="0" smtClean="0">
                <a:solidFill>
                  <a:srgbClr val="002060"/>
                </a:solidFill>
              </a:rPr>
              <a:t>myTaxiService</a:t>
            </a:r>
            <a:r>
              <a:rPr lang="en-US" sz="2800" dirty="0" smtClean="0">
                <a:solidFill>
                  <a:srgbClr val="002060"/>
                </a:solidFill>
              </a:rPr>
              <a:t>:</a:t>
            </a:r>
          </a:p>
          <a:p>
            <a:pPr algn="just">
              <a:buNone/>
            </a:pPr>
            <a:endParaRPr lang="en-US" sz="2500" dirty="0" smtClean="0">
              <a:solidFill>
                <a:srgbClr val="002060"/>
              </a:solidFill>
            </a:endParaRP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Project Description</a:t>
            </a:r>
            <a:r>
              <a:rPr lang="en-US" sz="2500" dirty="0" smtClean="0">
                <a:solidFill>
                  <a:srgbClr val="002060"/>
                </a:solidFill>
              </a:rPr>
              <a:t> (from </a:t>
            </a:r>
            <a:r>
              <a:rPr lang="en-US" sz="2500" i="1" dirty="0" smtClean="0">
                <a:solidFill>
                  <a:srgbClr val="002060"/>
                </a:solidFill>
              </a:rPr>
              <a:t>Beep </a:t>
            </a:r>
            <a:r>
              <a:rPr lang="en-US" sz="2500" dirty="0" smtClean="0">
                <a:solidFill>
                  <a:srgbClr val="002060"/>
                </a:solidFill>
              </a:rPr>
              <a:t>platform)</a:t>
            </a: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RASD 2.0 [RASD Revision]</a:t>
            </a:r>
            <a:r>
              <a:rPr lang="en-US" sz="2500" dirty="0" smtClean="0">
                <a:solidFill>
                  <a:srgbClr val="002060"/>
                </a:solidFill>
              </a:rPr>
              <a:t> (hosted on </a:t>
            </a:r>
            <a:r>
              <a:rPr lang="en-US" sz="2500" i="1" dirty="0" smtClean="0">
                <a:solidFill>
                  <a:srgbClr val="002060"/>
                </a:solidFill>
              </a:rPr>
              <a:t>GitHub Repository</a:t>
            </a:r>
            <a:r>
              <a:rPr lang="en-US" sz="2500" dirty="0" smtClean="0">
                <a:solidFill>
                  <a:srgbClr val="002060"/>
                </a:solidFill>
              </a:rPr>
              <a:t>)</a:t>
            </a: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Design Document [DD]</a:t>
            </a:r>
            <a:r>
              <a:rPr lang="en-US" sz="2500" dirty="0" smtClean="0">
                <a:solidFill>
                  <a:srgbClr val="002060"/>
                </a:solidFill>
              </a:rPr>
              <a:t> (hosted on </a:t>
            </a:r>
            <a:r>
              <a:rPr lang="en-US" sz="2500" i="1" dirty="0" smtClean="0">
                <a:solidFill>
                  <a:srgbClr val="002060"/>
                </a:solidFill>
              </a:rPr>
              <a:t>GitHub Repository</a:t>
            </a:r>
            <a:r>
              <a:rPr lang="en-US" sz="2500" dirty="0" smtClean="0">
                <a:solidFill>
                  <a:srgbClr val="002060"/>
                </a:solidFill>
              </a:rPr>
              <a:t>)</a:t>
            </a: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JUnit Documentation </a:t>
            </a:r>
            <a:r>
              <a:rPr lang="en-US" sz="2500" dirty="0" smtClean="0">
                <a:solidFill>
                  <a:srgbClr val="002060"/>
                </a:solidFill>
              </a:rPr>
              <a:t>(</a:t>
            </a:r>
            <a:r>
              <a:rPr lang="en-US" sz="2500" i="1" dirty="0" smtClean="0">
                <a:solidFill>
                  <a:srgbClr val="002060"/>
                </a:solidFill>
              </a:rPr>
              <a:t>http://junit.org/javadoc/latest/)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0" algn="just"/>
            <a:r>
              <a:rPr lang="it-IT" sz="2500" b="1" dirty="0" smtClean="0">
                <a:solidFill>
                  <a:srgbClr val="002060"/>
                </a:solidFill>
              </a:rPr>
              <a:t> Arquillian Documentation </a:t>
            </a:r>
            <a:r>
              <a:rPr lang="it-IT" sz="2500" dirty="0" smtClean="0">
                <a:solidFill>
                  <a:srgbClr val="002060"/>
                </a:solidFill>
              </a:rPr>
              <a:t>(</a:t>
            </a:r>
            <a:r>
              <a:rPr lang="it-IT" sz="2500" i="1" dirty="0" smtClean="0">
                <a:solidFill>
                  <a:srgbClr val="002060"/>
                </a:solidFill>
              </a:rPr>
              <a:t>http://docs.jboss.org/ arquillian)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0" algn="just"/>
            <a:r>
              <a:rPr lang="en-US" sz="2500" b="1" dirty="0" smtClean="0">
                <a:solidFill>
                  <a:srgbClr val="002060"/>
                </a:solidFill>
              </a:rPr>
              <a:t> NetBeans Documentation</a:t>
            </a:r>
            <a:r>
              <a:rPr lang="en-US" sz="2500" dirty="0" smtClean="0">
                <a:solidFill>
                  <a:srgbClr val="002060"/>
                </a:solidFill>
              </a:rPr>
              <a:t> (</a:t>
            </a:r>
            <a:r>
              <a:rPr lang="en-US" sz="2500" i="1" dirty="0" smtClean="0">
                <a:solidFill>
                  <a:srgbClr val="002060"/>
                </a:solidFill>
              </a:rPr>
              <a:t>https://netbeans.org/kb/)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0" algn="just">
              <a:buNone/>
            </a:pPr>
            <a:endParaRPr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93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Entry Criteria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199" y="2620371"/>
            <a:ext cx="8229600" cy="23064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It is </a:t>
            </a:r>
            <a:r>
              <a:rPr lang="en-US" sz="2400" dirty="0">
                <a:solidFill>
                  <a:srgbClr val="002060"/>
                </a:solidFill>
              </a:rPr>
              <a:t>important to underline the </a:t>
            </a:r>
            <a:r>
              <a:rPr lang="en-US" sz="2400" b="1" dirty="0">
                <a:solidFill>
                  <a:srgbClr val="002060"/>
                </a:solidFill>
              </a:rPr>
              <a:t>entry criteria </a:t>
            </a:r>
            <a:r>
              <a:rPr lang="en-US" sz="2400" dirty="0">
                <a:solidFill>
                  <a:srgbClr val="002060"/>
                </a:solidFill>
              </a:rPr>
              <a:t>before the application of the integration testing process. This is a list of the required entry criteria, with respect to </a:t>
            </a:r>
            <a:r>
              <a:rPr lang="en-US" sz="2400" i="1" dirty="0">
                <a:solidFill>
                  <a:srgbClr val="002060"/>
                </a:solidFill>
              </a:rPr>
              <a:t>myTaxiService</a:t>
            </a:r>
            <a:r>
              <a:rPr lang="en-US" sz="2400" dirty="0">
                <a:solidFill>
                  <a:srgbClr val="002060"/>
                </a:solidFill>
              </a:rPr>
              <a:t> project:</a:t>
            </a:r>
          </a:p>
          <a:p>
            <a:pPr algn="just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lvl="0" algn="just"/>
            <a:r>
              <a:rPr lang="en-US" sz="2400" dirty="0" smtClean="0">
                <a:solidFill>
                  <a:srgbClr val="002060"/>
                </a:solidFill>
              </a:rPr>
              <a:t> Completed </a:t>
            </a:r>
            <a:r>
              <a:rPr lang="en-US" sz="2400" dirty="0">
                <a:solidFill>
                  <a:srgbClr val="002060"/>
                </a:solidFill>
              </a:rPr>
              <a:t>functions must been have </a:t>
            </a:r>
            <a:r>
              <a:rPr lang="en-US" sz="2400" b="1" dirty="0">
                <a:solidFill>
                  <a:srgbClr val="002060"/>
                </a:solidFill>
              </a:rPr>
              <a:t>unit tested</a:t>
            </a:r>
            <a:r>
              <a:rPr lang="en-US" sz="2400" dirty="0">
                <a:solidFill>
                  <a:srgbClr val="002060"/>
                </a:solidFill>
              </a:rPr>
              <a:t>, otherwise there is a high probability of issues with the standalone units (without looking at their interactions, as target of the integration tests).</a:t>
            </a:r>
          </a:p>
          <a:p>
            <a:pPr lvl="0" algn="just"/>
            <a:r>
              <a:rPr lang="en-US" sz="2400" i="1" dirty="0" smtClean="0">
                <a:solidFill>
                  <a:srgbClr val="002060"/>
                </a:solidFill>
              </a:rPr>
              <a:t> Requirements </a:t>
            </a:r>
            <a:r>
              <a:rPr lang="en-US" sz="2400" i="1" dirty="0">
                <a:solidFill>
                  <a:srgbClr val="002060"/>
                </a:solidFill>
              </a:rPr>
              <a:t>Analysis and Specification Document 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b="1" dirty="0">
                <a:solidFill>
                  <a:srgbClr val="002060"/>
                </a:solidFill>
              </a:rPr>
              <a:t>RASD</a:t>
            </a:r>
            <a:r>
              <a:rPr lang="en-US" sz="2400" dirty="0">
                <a:solidFill>
                  <a:srgbClr val="002060"/>
                </a:solidFill>
              </a:rPr>
              <a:t>) and </a:t>
            </a:r>
            <a:r>
              <a:rPr lang="en-US" sz="2400" i="1" dirty="0">
                <a:solidFill>
                  <a:srgbClr val="002060"/>
                </a:solidFill>
              </a:rPr>
              <a:t>Design Document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b="1" dirty="0">
                <a:solidFill>
                  <a:srgbClr val="002060"/>
                </a:solidFill>
              </a:rPr>
              <a:t>DD</a:t>
            </a:r>
            <a:r>
              <a:rPr lang="en-US" sz="2400" dirty="0">
                <a:solidFill>
                  <a:srgbClr val="002060"/>
                </a:solidFill>
              </a:rPr>
              <a:t>) must be completed.</a:t>
            </a:r>
          </a:p>
          <a:p>
            <a:pPr lvl="0" algn="just"/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dirty="0">
                <a:solidFill>
                  <a:srgbClr val="002060"/>
                </a:solidFill>
              </a:rPr>
              <a:t>code has a </a:t>
            </a:r>
            <a:r>
              <a:rPr lang="en-US" sz="2400" b="1" dirty="0">
                <a:solidFill>
                  <a:srgbClr val="002060"/>
                </a:solidFill>
              </a:rPr>
              <a:t>proper documentation</a:t>
            </a:r>
            <a:r>
              <a:rPr lang="en-US" sz="2400" dirty="0">
                <a:solidFill>
                  <a:srgbClr val="002060"/>
                </a:solidFill>
              </a:rPr>
              <a:t>, in order to be readable from the point of view of the testers. </a:t>
            </a:r>
          </a:p>
          <a:p>
            <a:pPr lvl="0" algn="just"/>
            <a:r>
              <a:rPr lang="en-US" sz="2400" dirty="0" smtClean="0">
                <a:solidFill>
                  <a:srgbClr val="002060"/>
                </a:solidFill>
              </a:rPr>
              <a:t> All </a:t>
            </a: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required tools</a:t>
            </a:r>
            <a:r>
              <a:rPr lang="en-US" sz="2400" dirty="0">
                <a:solidFill>
                  <a:srgbClr val="002060"/>
                </a:solidFill>
              </a:rPr>
              <a:t> are available and work without problems.</a:t>
            </a:r>
          </a:p>
          <a:p>
            <a:pPr lvl="0" algn="just">
              <a:buNone/>
            </a:pPr>
            <a:endParaRPr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Integration Testing Clusters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2518459"/>
            <a:ext cx="8229600" cy="2181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Client-Client Manager interaction cluster</a:t>
            </a:r>
            <a:r>
              <a:rPr lang="en-US" sz="2400" dirty="0">
                <a:solidFill>
                  <a:srgbClr val="002060"/>
                </a:solidFill>
              </a:rPr>
              <a:t>: contains the </a:t>
            </a:r>
            <a:r>
              <a:rPr lang="en-US" sz="2400" i="1" dirty="0">
                <a:solidFill>
                  <a:srgbClr val="002060"/>
                </a:solidFill>
              </a:rPr>
              <a:t>user interfaces </a:t>
            </a:r>
            <a:r>
              <a:rPr lang="en-US" sz="2400" dirty="0">
                <a:solidFill>
                  <a:srgbClr val="002060"/>
                </a:solidFill>
              </a:rPr>
              <a:t>of </a:t>
            </a:r>
            <a:r>
              <a:rPr lang="en-US" sz="2400" i="1" dirty="0">
                <a:solidFill>
                  <a:srgbClr val="002060"/>
                </a:solidFill>
              </a:rPr>
              <a:t>Customer, Taxi Driver and SysAdmin </a:t>
            </a:r>
            <a:r>
              <a:rPr lang="en-US" sz="2400" dirty="0">
                <a:solidFill>
                  <a:srgbClr val="002060"/>
                </a:solidFill>
              </a:rPr>
              <a:t>with the related stubs on bottom.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Client-System interaction cluster</a:t>
            </a:r>
            <a:r>
              <a:rPr lang="en-US" sz="2400" dirty="0">
                <a:solidFill>
                  <a:srgbClr val="002060"/>
                </a:solidFill>
              </a:rPr>
              <a:t>: contains </a:t>
            </a:r>
            <a:r>
              <a:rPr lang="en-US" sz="2400" i="1" dirty="0">
                <a:solidFill>
                  <a:srgbClr val="002060"/>
                </a:solidFill>
              </a:rPr>
              <a:t>Customer Manager, Taxi Driver Manger</a:t>
            </a:r>
            <a:r>
              <a:rPr lang="en-US" sz="2400" dirty="0">
                <a:solidFill>
                  <a:srgbClr val="002060"/>
                </a:solidFill>
              </a:rPr>
              <a:t> and the related stubs and drivers.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System-External component interaction cluster: </a:t>
            </a:r>
            <a:r>
              <a:rPr lang="en-US" sz="2400" dirty="0">
                <a:solidFill>
                  <a:srgbClr val="002060"/>
                </a:solidFill>
              </a:rPr>
              <a:t>contains </a:t>
            </a:r>
            <a:r>
              <a:rPr lang="en-US" sz="2400" i="1" dirty="0">
                <a:solidFill>
                  <a:srgbClr val="002060"/>
                </a:solidFill>
              </a:rPr>
              <a:t>System Manager, Google Maps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i="1" dirty="0">
                <a:solidFill>
                  <a:srgbClr val="002060"/>
                </a:solidFill>
              </a:rPr>
              <a:t>Payment Services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Internal Server interaction cluster</a:t>
            </a:r>
            <a:r>
              <a:rPr lang="en-US" sz="2400" dirty="0">
                <a:solidFill>
                  <a:srgbClr val="002060"/>
                </a:solidFill>
              </a:rPr>
              <a:t>: contains drivers of </a:t>
            </a:r>
            <a:r>
              <a:rPr lang="en-US" sz="2400" i="1" dirty="0">
                <a:solidFill>
                  <a:srgbClr val="002060"/>
                </a:solidFill>
              </a:rPr>
              <a:t>Queue Manager, Reservation Manager, Maps Manager</a:t>
            </a:r>
            <a:r>
              <a:rPr lang="en-US" sz="2400" dirty="0">
                <a:solidFill>
                  <a:srgbClr val="002060"/>
                </a:solidFill>
              </a:rPr>
              <a:t> and the </a:t>
            </a:r>
            <a:r>
              <a:rPr lang="en-US" sz="2400" i="1" dirty="0">
                <a:solidFill>
                  <a:srgbClr val="002060"/>
                </a:solidFill>
              </a:rPr>
              <a:t>System Manager.</a:t>
            </a:r>
            <a:endParaRPr lang="en-US" sz="2400" dirty="0">
              <a:solidFill>
                <a:srgbClr val="002060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System-Data cluster</a:t>
            </a:r>
            <a:r>
              <a:rPr lang="en-US" sz="2400" dirty="0">
                <a:solidFill>
                  <a:srgbClr val="002060"/>
                </a:solidFill>
              </a:rPr>
              <a:t>: contains </a:t>
            </a:r>
            <a:r>
              <a:rPr lang="en-US" sz="2400" i="1" dirty="0">
                <a:solidFill>
                  <a:srgbClr val="002060"/>
                </a:solidFill>
              </a:rPr>
              <a:t>System Manager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i="1" dirty="0">
                <a:solidFill>
                  <a:srgbClr val="002060"/>
                </a:solidFill>
              </a:rPr>
              <a:t>Test Data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43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Integration Testing Strategy: Sandwich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199" y="688258"/>
            <a:ext cx="8229600" cy="182702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We decided to choose a </a:t>
            </a:r>
            <a:r>
              <a:rPr lang="en-US" sz="2400" b="1" dirty="0">
                <a:solidFill>
                  <a:srgbClr val="002060"/>
                </a:solidFill>
              </a:rPr>
              <a:t>Sandwich</a:t>
            </a:r>
            <a:r>
              <a:rPr lang="en-US" sz="2400" dirty="0">
                <a:solidFill>
                  <a:srgbClr val="002060"/>
                </a:solidFill>
              </a:rPr>
              <a:t> (or </a:t>
            </a:r>
            <a:r>
              <a:rPr lang="en-US" sz="2400" b="1" dirty="0">
                <a:solidFill>
                  <a:srgbClr val="002060"/>
                </a:solidFill>
              </a:rPr>
              <a:t>Mixed</a:t>
            </a:r>
            <a:r>
              <a:rPr lang="en-US" sz="2400" dirty="0">
                <a:solidFill>
                  <a:srgbClr val="002060"/>
                </a:solidFill>
              </a:rPr>
              <a:t>) </a:t>
            </a:r>
            <a:r>
              <a:rPr lang="en-US" sz="2400" i="1" dirty="0">
                <a:solidFill>
                  <a:srgbClr val="002060"/>
                </a:solidFill>
              </a:rPr>
              <a:t>integration testing strategy</a:t>
            </a:r>
            <a:r>
              <a:rPr lang="en-US" sz="2400" dirty="0">
                <a:solidFill>
                  <a:srgbClr val="002060"/>
                </a:solidFill>
              </a:rPr>
              <a:t>, so we will use both </a:t>
            </a:r>
            <a:r>
              <a:rPr lang="en-US" sz="2400" b="1" dirty="0">
                <a:solidFill>
                  <a:srgbClr val="002060"/>
                </a:solidFill>
              </a:rPr>
              <a:t>Top-Down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002060"/>
                </a:solidFill>
              </a:rPr>
              <a:t>Bottom-Up </a:t>
            </a:r>
            <a:r>
              <a:rPr lang="en-US" sz="2400" dirty="0">
                <a:solidFill>
                  <a:srgbClr val="002060"/>
                </a:solidFill>
              </a:rPr>
              <a:t>depending on the specific case of integration.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2092592662"/>
              </p:ext>
            </p:extLst>
          </p:nvPr>
        </p:nvGraphicFramePr>
        <p:xfrm>
          <a:off x="1410007" y="2455164"/>
          <a:ext cx="6068966" cy="378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89508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Strategy Motivation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199" y="1885166"/>
            <a:ext cx="8229600" cy="2181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The main advantage of this approach is that testers may reach a </a:t>
            </a:r>
            <a:r>
              <a:rPr lang="en-US" sz="2400" b="1" dirty="0">
                <a:solidFill>
                  <a:srgbClr val="002060"/>
                </a:solidFill>
              </a:rPr>
              <a:t>high level of parallelism</a:t>
            </a:r>
            <a:r>
              <a:rPr lang="en-US" sz="2400" dirty="0">
                <a:solidFill>
                  <a:srgbClr val="002060"/>
                </a:solidFill>
              </a:rPr>
              <a:t> in testing. This will improve </a:t>
            </a:r>
            <a:r>
              <a:rPr lang="en-US" sz="2400" b="1" dirty="0">
                <a:solidFill>
                  <a:srgbClr val="002060"/>
                </a:solidFill>
              </a:rPr>
              <a:t>teamwork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work subdivision</a:t>
            </a:r>
            <a:r>
              <a:rPr lang="en-US" sz="2400" dirty="0">
                <a:solidFill>
                  <a:srgbClr val="002060"/>
                </a:solidFill>
              </a:rPr>
              <a:t> and will reduce the</a:t>
            </a:r>
            <a:r>
              <a:rPr lang="en-US" sz="2400" b="1" dirty="0">
                <a:solidFill>
                  <a:srgbClr val="002060"/>
                </a:solidFill>
              </a:rPr>
              <a:t> total length</a:t>
            </a:r>
            <a:r>
              <a:rPr lang="en-US" sz="2400" dirty="0">
                <a:solidFill>
                  <a:srgbClr val="002060"/>
                </a:solidFill>
              </a:rPr>
              <a:t> of the integration testing process. In a world where </a:t>
            </a:r>
            <a:r>
              <a:rPr lang="en-US" sz="2400" i="1" dirty="0">
                <a:solidFill>
                  <a:srgbClr val="002060"/>
                </a:solidFill>
              </a:rPr>
              <a:t>time is money</a:t>
            </a:r>
            <a:r>
              <a:rPr lang="en-US" sz="2400" dirty="0">
                <a:solidFill>
                  <a:srgbClr val="002060"/>
                </a:solidFill>
              </a:rPr>
              <a:t>, make this phase shorter will assure benefits for sure.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With the </a:t>
            </a:r>
            <a:r>
              <a:rPr lang="en-US" sz="2400" i="1" dirty="0">
                <a:solidFill>
                  <a:srgbClr val="002060"/>
                </a:solidFill>
              </a:rPr>
              <a:t>Sandwich approach</a:t>
            </a:r>
            <a:r>
              <a:rPr lang="en-US" sz="2400" dirty="0">
                <a:solidFill>
                  <a:srgbClr val="002060"/>
                </a:solidFill>
              </a:rPr>
              <a:t>, we will use both </a:t>
            </a:r>
            <a:r>
              <a:rPr lang="en-US" sz="2400" b="1" dirty="0">
                <a:solidFill>
                  <a:srgbClr val="002060"/>
                </a:solidFill>
              </a:rPr>
              <a:t>drivers</a:t>
            </a:r>
            <a:r>
              <a:rPr lang="en-US" sz="2400" dirty="0">
                <a:solidFill>
                  <a:srgbClr val="002060"/>
                </a:solidFill>
              </a:rPr>
              <a:t> (for </a:t>
            </a:r>
            <a:r>
              <a:rPr lang="en-US" sz="2400" i="1" dirty="0">
                <a:solidFill>
                  <a:srgbClr val="002060"/>
                </a:solidFill>
              </a:rPr>
              <a:t>bottom-up phases</a:t>
            </a:r>
            <a:r>
              <a:rPr lang="en-US" sz="2400" dirty="0">
                <a:solidFill>
                  <a:srgbClr val="002060"/>
                </a:solidFill>
              </a:rPr>
              <a:t>) and </a:t>
            </a:r>
            <a:r>
              <a:rPr lang="en-US" sz="2400" b="1" dirty="0">
                <a:solidFill>
                  <a:srgbClr val="002060"/>
                </a:solidFill>
              </a:rPr>
              <a:t>stubs </a:t>
            </a:r>
            <a:r>
              <a:rPr lang="en-US" sz="2400" dirty="0">
                <a:solidFill>
                  <a:srgbClr val="002060"/>
                </a:solidFill>
              </a:rPr>
              <a:t>(for </a:t>
            </a:r>
            <a:r>
              <a:rPr lang="en-US" sz="2400" i="1" dirty="0">
                <a:solidFill>
                  <a:srgbClr val="002060"/>
                </a:solidFill>
              </a:rPr>
              <a:t>top-down phases</a:t>
            </a:r>
            <a:r>
              <a:rPr lang="en-US" sz="2400" dirty="0" smtClean="0">
                <a:solidFill>
                  <a:srgbClr val="002060"/>
                </a:solidFill>
              </a:rPr>
              <a:t>). Our motto is:</a:t>
            </a:r>
            <a:endParaRPr lang="en-US" sz="2400" dirty="0">
              <a:solidFill>
                <a:srgbClr val="002060"/>
              </a:solidFill>
            </a:endParaRPr>
          </a:p>
          <a:p>
            <a:pPr lvl="0" algn="just">
              <a:buNone/>
            </a:pPr>
            <a:endParaRPr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59010" y="4941048"/>
            <a:ext cx="813556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>
                <a:solidFill>
                  <a:srgbClr val="0070C0"/>
                </a:solidFill>
              </a:rPr>
              <a:t>“Similar stubs/drivers in different tests, </a:t>
            </a:r>
            <a:endParaRPr lang="en-US" sz="3600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3600" i="1" dirty="0" smtClean="0">
                <a:solidFill>
                  <a:srgbClr val="0070C0"/>
                </a:solidFill>
              </a:rPr>
              <a:t>with </a:t>
            </a:r>
            <a:r>
              <a:rPr lang="en-US" sz="3600" i="1" dirty="0">
                <a:solidFill>
                  <a:srgbClr val="0070C0"/>
                </a:solidFill>
              </a:rPr>
              <a:t>parallelism: this is the key.”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Core Components </a:t>
            </a:r>
            <a:r>
              <a:rPr lang="en-US" sz="3000" dirty="0">
                <a:solidFill>
                  <a:srgbClr val="003366"/>
                </a:solidFill>
              </a:rPr>
              <a:t>S</a:t>
            </a:r>
            <a:r>
              <a:rPr lang="en-US" sz="3000" dirty="0" smtClean="0">
                <a:solidFill>
                  <a:srgbClr val="003366"/>
                </a:solidFill>
              </a:rPr>
              <a:t>tructure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630425"/>
            <a:ext cx="8229600" cy="2181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rgbClr val="002060"/>
                </a:solidFill>
              </a:rPr>
              <a:t>The core of this structure is the </a:t>
            </a:r>
            <a:r>
              <a:rPr lang="en-US" sz="2400" b="1" dirty="0">
                <a:solidFill>
                  <a:srgbClr val="002060"/>
                </a:solidFill>
              </a:rPr>
              <a:t>System Manager</a:t>
            </a:r>
            <a:r>
              <a:rPr lang="en-US" sz="2400" dirty="0">
                <a:solidFill>
                  <a:srgbClr val="002060"/>
                </a:solidFill>
              </a:rPr>
              <a:t> component. It directly interacts with </a:t>
            </a:r>
            <a:r>
              <a:rPr lang="en-US" sz="2400" i="1" dirty="0">
                <a:solidFill>
                  <a:srgbClr val="002060"/>
                </a:solidFill>
              </a:rPr>
              <a:t>Customer Manager, Taxi Driver Manager, Maps Manager, Reservation Manager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i="1" dirty="0">
                <a:solidFill>
                  <a:srgbClr val="002060"/>
                </a:solidFill>
              </a:rPr>
              <a:t>Queue Manager </a:t>
            </a:r>
            <a:r>
              <a:rPr lang="en-US" sz="2400" dirty="0">
                <a:solidFill>
                  <a:srgbClr val="002060"/>
                </a:solidFill>
              </a:rPr>
              <a:t>and the </a:t>
            </a:r>
            <a:r>
              <a:rPr lang="en-US" sz="2400" i="1" dirty="0">
                <a:solidFill>
                  <a:srgbClr val="002060"/>
                </a:solidFill>
              </a:rPr>
              <a:t>External Components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i="1" dirty="0">
                <a:solidFill>
                  <a:srgbClr val="002060"/>
                </a:solidFill>
              </a:rPr>
              <a:t>Google Maps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i="1" dirty="0">
                <a:solidFill>
                  <a:srgbClr val="002060"/>
                </a:solidFill>
              </a:rPr>
              <a:t>Payment Services</a:t>
            </a:r>
            <a:r>
              <a:rPr lang="en-US" sz="2400" dirty="0">
                <a:solidFill>
                  <a:srgbClr val="002060"/>
                </a:solidFill>
              </a:rPr>
              <a:t>).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988660647"/>
              </p:ext>
            </p:extLst>
          </p:nvPr>
        </p:nvGraphicFramePr>
        <p:xfrm>
          <a:off x="1246235" y="2684084"/>
          <a:ext cx="6378575" cy="3789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70575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…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49"/>
            <a:ext cx="8229600" cy="2181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NEED TO COMPLETE THIS…. YEAHAHH</a:t>
            </a:r>
            <a:endParaRPr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697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705</Words>
  <Application>Microsoft Office PowerPoint</Application>
  <PresentationFormat>Presentazione su schermo (4:3)</PresentationFormat>
  <Paragraphs>95</Paragraphs>
  <Slides>11</Slides>
  <Notes>11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Wingdings</vt:lpstr>
      <vt:lpstr>Custom Theme</vt:lpstr>
      <vt:lpstr>Custom Theme</vt:lpstr>
      <vt:lpstr>myTaxiService</vt:lpstr>
      <vt:lpstr>Purpose</vt:lpstr>
      <vt:lpstr>Our reference documents</vt:lpstr>
      <vt:lpstr>Entry Criteria</vt:lpstr>
      <vt:lpstr>Integration Testing Clusters</vt:lpstr>
      <vt:lpstr>Integration Testing Strategy: Sandwich</vt:lpstr>
      <vt:lpstr>Strategy Motivation</vt:lpstr>
      <vt:lpstr>Core Components Structure</vt:lpstr>
      <vt:lpstr>…</vt:lpstr>
      <vt:lpstr>Software and Tools Used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40</cp:revision>
  <dcterms:modified xsi:type="dcterms:W3CDTF">2016-01-17T18:13:48Z</dcterms:modified>
</cp:coreProperties>
</file>