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8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89" r:id="rId13"/>
    <p:sldId id="281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Marchesani" initials="F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3" autoAdjust="0"/>
    <p:restoredTop sz="93871"/>
  </p:normalViewPr>
  <p:slideViewPr>
    <p:cSldViewPr snapToGrid="0">
      <p:cViewPr varScale="1">
        <p:scale>
          <a:sx n="70" d="100"/>
          <a:sy n="70" d="100"/>
        </p:scale>
        <p:origin x="828" y="48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6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0T18:16:49.19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AA654-83A9-2749-9A11-3A2F0853292E}" type="doc">
      <dgm:prSet loTypeId="urn:microsoft.com/office/officeart/2005/8/layout/bProcess3" loCatId="" qsTypeId="urn:microsoft.com/office/officeart/2005/8/quickstyle/3D5" qsCatId="3D" csTypeId="urn:microsoft.com/office/officeart/2005/8/colors/accent1_2" csCatId="accent1" phldr="1"/>
      <dgm:spPr/>
    </dgm:pt>
    <dgm:pt modelId="{C900A651-3FCA-634D-8E96-FB8C693E1E8F}">
      <dgm:prSet phldrT="[Text]" custT="1"/>
      <dgm:spPr>
        <a:solidFill>
          <a:schemeClr val="accent6"/>
        </a:solidFill>
      </dgm:spPr>
      <dgm:t>
        <a:bodyPr/>
        <a:lstStyle/>
        <a:p>
          <a:pPr algn="ctr"/>
          <a:r>
            <a:rPr lang="en-US" sz="2000"/>
            <a:t>RASD</a:t>
          </a:r>
        </a:p>
        <a:p>
          <a:pPr algn="ctr"/>
          <a:r>
            <a:rPr lang="it-IT" sz="1000"/>
            <a:t>Deadline: 06/11/2015</a:t>
          </a:r>
          <a:endParaRPr lang="en-US" sz="1000"/>
        </a:p>
      </dgm:t>
    </dgm:pt>
    <dgm:pt modelId="{DC773397-72AF-3043-A26B-0B8B32D632B1}" type="parTrans" cxnId="{C9F771AC-35CF-1540-8F9B-A548A676FBEC}">
      <dgm:prSet/>
      <dgm:spPr/>
      <dgm:t>
        <a:bodyPr/>
        <a:lstStyle/>
        <a:p>
          <a:pPr algn="ctr"/>
          <a:endParaRPr lang="en-US"/>
        </a:p>
      </dgm:t>
    </dgm:pt>
    <dgm:pt modelId="{6FF581C4-5EE0-6547-8B0A-4DD4E49DF7D5}" type="sibTrans" cxnId="{C9F771AC-35CF-1540-8F9B-A548A676FBEC}">
      <dgm:prSet/>
      <dgm:spPr/>
      <dgm:t>
        <a:bodyPr/>
        <a:lstStyle/>
        <a:p>
          <a:pPr algn="ctr"/>
          <a:endParaRPr lang="en-US"/>
        </a:p>
      </dgm:t>
    </dgm:pt>
    <dgm:pt modelId="{981B4EF9-7A3A-BE49-B6B6-0021D361577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1800"/>
            <a:t>Final Presentation</a:t>
          </a:r>
        </a:p>
        <a:p>
          <a:pPr algn="ctr"/>
          <a:r>
            <a:rPr lang="en-US" sz="1000"/>
            <a:t>TBA</a:t>
          </a:r>
        </a:p>
      </dgm:t>
    </dgm:pt>
    <dgm:pt modelId="{036AB1F6-FA37-614F-A857-CA2CBEA75FF8}" type="parTrans" cxnId="{CBA7B2CB-398D-0944-9097-F88E098803F8}">
      <dgm:prSet/>
      <dgm:spPr/>
      <dgm:t>
        <a:bodyPr/>
        <a:lstStyle/>
        <a:p>
          <a:pPr algn="ctr"/>
          <a:endParaRPr lang="en-US"/>
        </a:p>
      </dgm:t>
    </dgm:pt>
    <dgm:pt modelId="{07202FE3-BBDD-A74E-9ED7-5FC69364AF9D}" type="sibTrans" cxnId="{CBA7B2CB-398D-0944-9097-F88E098803F8}">
      <dgm:prSet/>
      <dgm:spPr/>
      <dgm:t>
        <a:bodyPr/>
        <a:lstStyle/>
        <a:p>
          <a:pPr algn="ctr"/>
          <a:endParaRPr lang="en-US"/>
        </a:p>
      </dgm:t>
    </dgm:pt>
    <dgm:pt modelId="{3ABC577C-D926-6C40-8609-A47272EDC0E8}">
      <dgm:prSet custT="1"/>
      <dgm:spPr>
        <a:solidFill>
          <a:schemeClr val="accent4"/>
        </a:solidFill>
      </dgm:spPr>
      <dgm:t>
        <a:bodyPr/>
        <a:lstStyle/>
        <a:p>
          <a:pPr algn="ctr"/>
          <a:r>
            <a:rPr lang="en-US" sz="2000"/>
            <a:t>ITPD</a:t>
          </a:r>
        </a:p>
        <a:p>
          <a:pPr algn="ctr"/>
          <a:r>
            <a:rPr lang="it-IT" sz="1100"/>
            <a:t>Deadline: 21/01/2016</a:t>
          </a:r>
          <a:endParaRPr lang="en-US" sz="1100"/>
        </a:p>
      </dgm:t>
    </dgm:pt>
    <dgm:pt modelId="{73D020D2-C3E5-6D4B-A74D-95AC52916961}" type="parTrans" cxnId="{9F7DBBD3-2135-334D-BDE9-A8ED29101BA4}">
      <dgm:prSet/>
      <dgm:spPr/>
      <dgm:t>
        <a:bodyPr/>
        <a:lstStyle/>
        <a:p>
          <a:pPr algn="ctr"/>
          <a:endParaRPr lang="en-US"/>
        </a:p>
      </dgm:t>
    </dgm:pt>
    <dgm:pt modelId="{E1700588-AA9B-9044-98E5-A52BC9E980D8}" type="sibTrans" cxnId="{9F7DBBD3-2135-334D-BDE9-A8ED29101BA4}">
      <dgm:prSet/>
      <dgm:spPr/>
      <dgm:t>
        <a:bodyPr/>
        <a:lstStyle/>
        <a:p>
          <a:pPr algn="ctr"/>
          <a:endParaRPr lang="en-US"/>
        </a:p>
      </dgm:t>
    </dgm:pt>
    <dgm:pt modelId="{761D77BA-5704-3540-A64C-39623ABDE933}">
      <dgm:prSet custT="1"/>
      <dgm:spPr>
        <a:solidFill>
          <a:schemeClr val="accent6"/>
        </a:solidFill>
      </dgm:spPr>
      <dgm:t>
        <a:bodyPr/>
        <a:lstStyle/>
        <a:p>
          <a:pPr algn="ctr"/>
          <a:r>
            <a:rPr lang="en-US" sz="2000"/>
            <a:t>Inspection Document</a:t>
          </a:r>
        </a:p>
        <a:p>
          <a:pPr algn="ctr"/>
          <a:r>
            <a:rPr lang="it-IT" sz="1000"/>
            <a:t>Deadline: 05/01/2016</a:t>
          </a:r>
          <a:endParaRPr lang="en-US" sz="1000"/>
        </a:p>
      </dgm:t>
    </dgm:pt>
    <dgm:pt modelId="{0CEF3B97-E2A9-E04D-A0DB-EC66FC595157}" type="parTrans" cxnId="{B40CF301-B877-0146-8F01-A4B49C9B78E2}">
      <dgm:prSet/>
      <dgm:spPr/>
      <dgm:t>
        <a:bodyPr/>
        <a:lstStyle/>
        <a:p>
          <a:pPr algn="ctr"/>
          <a:endParaRPr lang="en-US"/>
        </a:p>
      </dgm:t>
    </dgm:pt>
    <dgm:pt modelId="{03689D08-8F94-B240-B093-204B4D1B1996}" type="sibTrans" cxnId="{B40CF301-B877-0146-8F01-A4B49C9B78E2}">
      <dgm:prSet/>
      <dgm:spPr/>
      <dgm:t>
        <a:bodyPr/>
        <a:lstStyle/>
        <a:p>
          <a:pPr algn="ctr"/>
          <a:endParaRPr lang="en-US"/>
        </a:p>
      </dgm:t>
    </dgm:pt>
    <dgm:pt modelId="{9D0A3E8F-79EA-4741-B4AF-359BBF2AD54A}">
      <dgm:prSet phldrT="[Text]" custT="1"/>
      <dgm:spPr>
        <a:solidFill>
          <a:schemeClr val="accent6"/>
        </a:solidFill>
      </dgm:spPr>
      <dgm:t>
        <a:bodyPr/>
        <a:lstStyle/>
        <a:p>
          <a:pPr algn="ctr"/>
          <a:r>
            <a:rPr lang="en-US" sz="2000"/>
            <a:t>Design Document</a:t>
          </a:r>
        </a:p>
        <a:p>
          <a:pPr algn="ctr"/>
          <a:r>
            <a:rPr lang="it-IT" sz="1000"/>
            <a:t>Deadline: 04/12/2015</a:t>
          </a:r>
          <a:endParaRPr lang="en-US" sz="1000"/>
        </a:p>
      </dgm:t>
    </dgm:pt>
    <dgm:pt modelId="{A68219EE-DDA5-6D44-931C-E2DD8411613C}" type="parTrans" cxnId="{D23D9D9F-E230-B14F-8CC4-60EF1E62361C}">
      <dgm:prSet/>
      <dgm:spPr/>
      <dgm:t>
        <a:bodyPr/>
        <a:lstStyle/>
        <a:p>
          <a:pPr algn="ctr"/>
          <a:endParaRPr lang="en-US"/>
        </a:p>
      </dgm:t>
    </dgm:pt>
    <dgm:pt modelId="{56563E73-53C5-C242-B5DD-534CCEB5A55B}" type="sibTrans" cxnId="{D23D9D9F-E230-B14F-8CC4-60EF1E62361C}">
      <dgm:prSet/>
      <dgm:spPr/>
      <dgm:t>
        <a:bodyPr/>
        <a:lstStyle/>
        <a:p>
          <a:pPr algn="ctr"/>
          <a:endParaRPr lang="en-US"/>
        </a:p>
      </dgm:t>
    </dgm:pt>
    <dgm:pt modelId="{3D31D781-DE26-FC46-87C5-81D28438E988}">
      <dgm:prSet custT="1"/>
      <dgm:spPr/>
      <dgm:t>
        <a:bodyPr/>
        <a:lstStyle/>
        <a:p>
          <a:pPr algn="ctr"/>
          <a:r>
            <a:rPr lang="en-US" sz="2000"/>
            <a:t>Function Points</a:t>
          </a:r>
        </a:p>
        <a:p>
          <a:pPr algn="ctr"/>
          <a:r>
            <a:rPr lang="it-IT" sz="1000"/>
            <a:t>Deadline: 30/01/2016</a:t>
          </a:r>
          <a:endParaRPr lang="en-US" sz="1000"/>
        </a:p>
      </dgm:t>
    </dgm:pt>
    <dgm:pt modelId="{7FDE228D-3493-0041-A7C9-8BDABED610D5}" type="parTrans" cxnId="{A4DF705F-378F-3D46-8BF6-315C5DACB12C}">
      <dgm:prSet/>
      <dgm:spPr/>
      <dgm:t>
        <a:bodyPr/>
        <a:lstStyle/>
        <a:p>
          <a:pPr algn="ctr"/>
          <a:endParaRPr lang="en-US"/>
        </a:p>
      </dgm:t>
    </dgm:pt>
    <dgm:pt modelId="{51AF1449-732A-7245-8907-3B0B474E6716}" type="sibTrans" cxnId="{A4DF705F-378F-3D46-8BF6-315C5DACB12C}">
      <dgm:prSet/>
      <dgm:spPr/>
      <dgm:t>
        <a:bodyPr/>
        <a:lstStyle/>
        <a:p>
          <a:pPr algn="ctr"/>
          <a:endParaRPr lang="en-US"/>
        </a:p>
      </dgm:t>
    </dgm:pt>
    <dgm:pt modelId="{379D3411-2CF2-1443-9DE7-1F3F74BE70B6}" type="pres">
      <dgm:prSet presAssocID="{7DBAA654-83A9-2749-9A11-3A2F0853292E}" presName="Name0" presStyleCnt="0">
        <dgm:presLayoutVars>
          <dgm:dir/>
          <dgm:resizeHandles val="exact"/>
        </dgm:presLayoutVars>
      </dgm:prSet>
      <dgm:spPr/>
    </dgm:pt>
    <dgm:pt modelId="{71E5BCB2-3AB6-4C42-9B09-A87936C7F001}" type="pres">
      <dgm:prSet presAssocID="{C900A651-3FCA-634D-8E96-FB8C693E1E8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88382-AA77-7C4C-A399-82382C8CD1E3}" type="pres">
      <dgm:prSet presAssocID="{6FF581C4-5EE0-6547-8B0A-4DD4E49DF7D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E2C3E7E-7411-F14A-B102-730D81D864D3}" type="pres">
      <dgm:prSet presAssocID="{6FF581C4-5EE0-6547-8B0A-4DD4E49DF7D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CB005E4D-98D2-5E43-A79A-01D73FA5246C}" type="pres">
      <dgm:prSet presAssocID="{9D0A3E8F-79EA-4741-B4AF-359BBF2AD54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89A78-53AA-8046-940B-4774F5E8A3F4}" type="pres">
      <dgm:prSet presAssocID="{56563E73-53C5-C242-B5DD-534CCEB5A5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845A127-0D85-A14A-94CB-F773727D4C9B}" type="pres">
      <dgm:prSet presAssocID="{56563E73-53C5-C242-B5DD-534CCEB5A55B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2B850CA7-3DA8-704B-9542-29A27C4E6E8A}" type="pres">
      <dgm:prSet presAssocID="{761D77BA-5704-3540-A64C-39623ABDE93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1959-BAD3-494D-A0CA-60D08024935F}" type="pres">
      <dgm:prSet presAssocID="{03689D08-8F94-B240-B093-204B4D1B199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515C25C-FBC4-0A42-9BD8-739DB491DE01}" type="pres">
      <dgm:prSet presAssocID="{03689D08-8F94-B240-B093-204B4D1B1996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35CF6ACD-16BB-D44B-9967-A88BE4C856FA}" type="pres">
      <dgm:prSet presAssocID="{3ABC577C-D926-6C40-8609-A47272EDC0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91453-7A81-9745-80FE-393D0BD9F682}" type="pres">
      <dgm:prSet presAssocID="{E1700588-AA9B-9044-98E5-A52BC9E980D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D4A6B71-9678-E74B-A4F4-3D04D7F96F18}" type="pres">
      <dgm:prSet presAssocID="{E1700588-AA9B-9044-98E5-A52BC9E980D8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054442F-68CC-BA4D-A78B-D10165C93B35}" type="pres">
      <dgm:prSet presAssocID="{3D31D781-DE26-FC46-87C5-81D28438E98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625A3-B04D-314A-9454-BA7560E71142}" type="pres">
      <dgm:prSet presAssocID="{51AF1449-732A-7245-8907-3B0B474E671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08B24028-0337-A54F-863C-D83DC536E50D}" type="pres">
      <dgm:prSet presAssocID="{51AF1449-732A-7245-8907-3B0B474E671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A2203B5-A4CA-2C4D-8577-50E3388F2246}" type="pres">
      <dgm:prSet presAssocID="{981B4EF9-7A3A-BE49-B6B6-0021D361577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3086D-B786-4E6C-B090-B0EAC977E7D5}" type="presOf" srcId="{E1700588-AA9B-9044-98E5-A52BC9E980D8}" destId="{0D4A6B71-9678-E74B-A4F4-3D04D7F96F18}" srcOrd="1" destOrd="0" presId="urn:microsoft.com/office/officeart/2005/8/layout/bProcess3"/>
    <dgm:cxn modelId="{D15016AB-D138-4B26-939D-DC24346AD742}" type="presOf" srcId="{C900A651-3FCA-634D-8E96-FB8C693E1E8F}" destId="{71E5BCB2-3AB6-4C42-9B09-A87936C7F001}" srcOrd="0" destOrd="0" presId="urn:microsoft.com/office/officeart/2005/8/layout/bProcess3"/>
    <dgm:cxn modelId="{D23D9D9F-E230-B14F-8CC4-60EF1E62361C}" srcId="{7DBAA654-83A9-2749-9A11-3A2F0853292E}" destId="{9D0A3E8F-79EA-4741-B4AF-359BBF2AD54A}" srcOrd="1" destOrd="0" parTransId="{A68219EE-DDA5-6D44-931C-E2DD8411613C}" sibTransId="{56563E73-53C5-C242-B5DD-534CCEB5A55B}"/>
    <dgm:cxn modelId="{20D3B2D5-10DE-4831-8C81-A4E9A40AB34B}" type="presOf" srcId="{51AF1449-732A-7245-8907-3B0B474E6716}" destId="{08B24028-0337-A54F-863C-D83DC536E50D}" srcOrd="1" destOrd="0" presId="urn:microsoft.com/office/officeart/2005/8/layout/bProcess3"/>
    <dgm:cxn modelId="{57D5728F-B69B-4B46-B38D-7A459FD462B9}" type="presOf" srcId="{E1700588-AA9B-9044-98E5-A52BC9E980D8}" destId="{BE891453-7A81-9745-80FE-393D0BD9F682}" srcOrd="0" destOrd="0" presId="urn:microsoft.com/office/officeart/2005/8/layout/bProcess3"/>
    <dgm:cxn modelId="{ED87F9A3-8BE9-4057-8751-6A31636F5945}" type="presOf" srcId="{51AF1449-732A-7245-8907-3B0B474E6716}" destId="{70A625A3-B04D-314A-9454-BA7560E71142}" srcOrd="0" destOrd="0" presId="urn:microsoft.com/office/officeart/2005/8/layout/bProcess3"/>
    <dgm:cxn modelId="{B40CF301-B877-0146-8F01-A4B49C9B78E2}" srcId="{7DBAA654-83A9-2749-9A11-3A2F0853292E}" destId="{761D77BA-5704-3540-A64C-39623ABDE933}" srcOrd="2" destOrd="0" parTransId="{0CEF3B97-E2A9-E04D-A0DB-EC66FC595157}" sibTransId="{03689D08-8F94-B240-B093-204B4D1B1996}"/>
    <dgm:cxn modelId="{9F7DBBD3-2135-334D-BDE9-A8ED29101BA4}" srcId="{7DBAA654-83A9-2749-9A11-3A2F0853292E}" destId="{3ABC577C-D926-6C40-8609-A47272EDC0E8}" srcOrd="3" destOrd="0" parTransId="{73D020D2-C3E5-6D4B-A74D-95AC52916961}" sibTransId="{E1700588-AA9B-9044-98E5-A52BC9E980D8}"/>
    <dgm:cxn modelId="{871FA038-864A-4D63-BFCD-4B4C6FBD3B81}" type="presOf" srcId="{03689D08-8F94-B240-B093-204B4D1B1996}" destId="{11041959-BAD3-494D-A0CA-60D08024935F}" srcOrd="0" destOrd="0" presId="urn:microsoft.com/office/officeart/2005/8/layout/bProcess3"/>
    <dgm:cxn modelId="{516EF285-FA65-4A1A-9B88-F60C42B166B9}" type="presOf" srcId="{56563E73-53C5-C242-B5DD-534CCEB5A55B}" destId="{8845A127-0D85-A14A-94CB-F773727D4C9B}" srcOrd="1" destOrd="0" presId="urn:microsoft.com/office/officeart/2005/8/layout/bProcess3"/>
    <dgm:cxn modelId="{6FD5457F-FE92-463D-BF21-51E0EF171C93}" type="presOf" srcId="{3D31D781-DE26-FC46-87C5-81D28438E988}" destId="{5054442F-68CC-BA4D-A78B-D10165C93B35}" srcOrd="0" destOrd="0" presId="urn:microsoft.com/office/officeart/2005/8/layout/bProcess3"/>
    <dgm:cxn modelId="{BB95F973-17AD-4D0B-89C0-18513733389E}" type="presOf" srcId="{56563E73-53C5-C242-B5DD-534CCEB5A55B}" destId="{1AB89A78-53AA-8046-940B-4774F5E8A3F4}" srcOrd="0" destOrd="0" presId="urn:microsoft.com/office/officeart/2005/8/layout/bProcess3"/>
    <dgm:cxn modelId="{45DFC4A3-8855-4809-8107-43956B389564}" type="presOf" srcId="{9D0A3E8F-79EA-4741-B4AF-359BBF2AD54A}" destId="{CB005E4D-98D2-5E43-A79A-01D73FA5246C}" srcOrd="0" destOrd="0" presId="urn:microsoft.com/office/officeart/2005/8/layout/bProcess3"/>
    <dgm:cxn modelId="{F6672BDC-91FB-45B1-9AE2-2FB8E95DA124}" type="presOf" srcId="{761D77BA-5704-3540-A64C-39623ABDE933}" destId="{2B850CA7-3DA8-704B-9542-29A27C4E6E8A}" srcOrd="0" destOrd="0" presId="urn:microsoft.com/office/officeart/2005/8/layout/bProcess3"/>
    <dgm:cxn modelId="{CBA7B2CB-398D-0944-9097-F88E098803F8}" srcId="{7DBAA654-83A9-2749-9A11-3A2F0853292E}" destId="{981B4EF9-7A3A-BE49-B6B6-0021D3615771}" srcOrd="5" destOrd="0" parTransId="{036AB1F6-FA37-614F-A857-CA2CBEA75FF8}" sibTransId="{07202FE3-BBDD-A74E-9ED7-5FC69364AF9D}"/>
    <dgm:cxn modelId="{FA601824-882F-42F6-A57E-683F1D896F1F}" type="presOf" srcId="{7DBAA654-83A9-2749-9A11-3A2F0853292E}" destId="{379D3411-2CF2-1443-9DE7-1F3F74BE70B6}" srcOrd="0" destOrd="0" presId="urn:microsoft.com/office/officeart/2005/8/layout/bProcess3"/>
    <dgm:cxn modelId="{0971ADE1-DFA5-474E-89D4-25550EBAD6F7}" type="presOf" srcId="{3ABC577C-D926-6C40-8609-A47272EDC0E8}" destId="{35CF6ACD-16BB-D44B-9967-A88BE4C856FA}" srcOrd="0" destOrd="0" presId="urn:microsoft.com/office/officeart/2005/8/layout/bProcess3"/>
    <dgm:cxn modelId="{95A12C57-B2C7-40CE-BA9A-727878DADCA7}" type="presOf" srcId="{981B4EF9-7A3A-BE49-B6B6-0021D3615771}" destId="{CA2203B5-A4CA-2C4D-8577-50E3388F2246}" srcOrd="0" destOrd="0" presId="urn:microsoft.com/office/officeart/2005/8/layout/bProcess3"/>
    <dgm:cxn modelId="{A4DF705F-378F-3D46-8BF6-315C5DACB12C}" srcId="{7DBAA654-83A9-2749-9A11-3A2F0853292E}" destId="{3D31D781-DE26-FC46-87C5-81D28438E988}" srcOrd="4" destOrd="0" parTransId="{7FDE228D-3493-0041-A7C9-8BDABED610D5}" sibTransId="{51AF1449-732A-7245-8907-3B0B474E6716}"/>
    <dgm:cxn modelId="{B81F8A5D-DF11-4D37-BF68-78A839C9C971}" type="presOf" srcId="{6FF581C4-5EE0-6547-8B0A-4DD4E49DF7D5}" destId="{EE2C3E7E-7411-F14A-B102-730D81D864D3}" srcOrd="1" destOrd="0" presId="urn:microsoft.com/office/officeart/2005/8/layout/bProcess3"/>
    <dgm:cxn modelId="{C9F771AC-35CF-1540-8F9B-A548A676FBEC}" srcId="{7DBAA654-83A9-2749-9A11-3A2F0853292E}" destId="{C900A651-3FCA-634D-8E96-FB8C693E1E8F}" srcOrd="0" destOrd="0" parTransId="{DC773397-72AF-3043-A26B-0B8B32D632B1}" sibTransId="{6FF581C4-5EE0-6547-8B0A-4DD4E49DF7D5}"/>
    <dgm:cxn modelId="{89021F83-091E-47E8-A4BE-CE267CD7A829}" type="presOf" srcId="{6FF581C4-5EE0-6547-8B0A-4DD4E49DF7D5}" destId="{70788382-AA77-7C4C-A399-82382C8CD1E3}" srcOrd="0" destOrd="0" presId="urn:microsoft.com/office/officeart/2005/8/layout/bProcess3"/>
    <dgm:cxn modelId="{200AD4FB-F58A-4E4A-8767-1284BB7E462D}" type="presOf" srcId="{03689D08-8F94-B240-B093-204B4D1B1996}" destId="{F515C25C-FBC4-0A42-9BD8-739DB491DE01}" srcOrd="1" destOrd="0" presId="urn:microsoft.com/office/officeart/2005/8/layout/bProcess3"/>
    <dgm:cxn modelId="{03730F0F-B58A-4F86-B306-FA9ED4774E88}" type="presParOf" srcId="{379D3411-2CF2-1443-9DE7-1F3F74BE70B6}" destId="{71E5BCB2-3AB6-4C42-9B09-A87936C7F001}" srcOrd="0" destOrd="0" presId="urn:microsoft.com/office/officeart/2005/8/layout/bProcess3"/>
    <dgm:cxn modelId="{8B02C0D4-89B6-4C61-8B1A-D48992C57ABA}" type="presParOf" srcId="{379D3411-2CF2-1443-9DE7-1F3F74BE70B6}" destId="{70788382-AA77-7C4C-A399-82382C8CD1E3}" srcOrd="1" destOrd="0" presId="urn:microsoft.com/office/officeart/2005/8/layout/bProcess3"/>
    <dgm:cxn modelId="{8DD3B844-FA8C-46FC-9B0D-057FD325C579}" type="presParOf" srcId="{70788382-AA77-7C4C-A399-82382C8CD1E3}" destId="{EE2C3E7E-7411-F14A-B102-730D81D864D3}" srcOrd="0" destOrd="0" presId="urn:microsoft.com/office/officeart/2005/8/layout/bProcess3"/>
    <dgm:cxn modelId="{C170B877-B329-49A6-AD2F-CABBE8D6CCC4}" type="presParOf" srcId="{379D3411-2CF2-1443-9DE7-1F3F74BE70B6}" destId="{CB005E4D-98D2-5E43-A79A-01D73FA5246C}" srcOrd="2" destOrd="0" presId="urn:microsoft.com/office/officeart/2005/8/layout/bProcess3"/>
    <dgm:cxn modelId="{411B61D6-4967-47AC-B297-C749B60ECC7D}" type="presParOf" srcId="{379D3411-2CF2-1443-9DE7-1F3F74BE70B6}" destId="{1AB89A78-53AA-8046-940B-4774F5E8A3F4}" srcOrd="3" destOrd="0" presId="urn:microsoft.com/office/officeart/2005/8/layout/bProcess3"/>
    <dgm:cxn modelId="{EE4A7B7F-7A69-42EC-94A3-015FB079CF05}" type="presParOf" srcId="{1AB89A78-53AA-8046-940B-4774F5E8A3F4}" destId="{8845A127-0D85-A14A-94CB-F773727D4C9B}" srcOrd="0" destOrd="0" presId="urn:microsoft.com/office/officeart/2005/8/layout/bProcess3"/>
    <dgm:cxn modelId="{4F3E5384-312F-4A3B-A6DA-95E5C0D4309A}" type="presParOf" srcId="{379D3411-2CF2-1443-9DE7-1F3F74BE70B6}" destId="{2B850CA7-3DA8-704B-9542-29A27C4E6E8A}" srcOrd="4" destOrd="0" presId="urn:microsoft.com/office/officeart/2005/8/layout/bProcess3"/>
    <dgm:cxn modelId="{133181BA-2B0A-476F-BCBC-5545B0084857}" type="presParOf" srcId="{379D3411-2CF2-1443-9DE7-1F3F74BE70B6}" destId="{11041959-BAD3-494D-A0CA-60D08024935F}" srcOrd="5" destOrd="0" presId="urn:microsoft.com/office/officeart/2005/8/layout/bProcess3"/>
    <dgm:cxn modelId="{60751CDF-F50F-4112-B1AE-A88B10418570}" type="presParOf" srcId="{11041959-BAD3-494D-A0CA-60D08024935F}" destId="{F515C25C-FBC4-0A42-9BD8-739DB491DE01}" srcOrd="0" destOrd="0" presId="urn:microsoft.com/office/officeart/2005/8/layout/bProcess3"/>
    <dgm:cxn modelId="{EA5AE024-487F-41C2-BE0C-1F1CCF8EC756}" type="presParOf" srcId="{379D3411-2CF2-1443-9DE7-1F3F74BE70B6}" destId="{35CF6ACD-16BB-D44B-9967-A88BE4C856FA}" srcOrd="6" destOrd="0" presId="urn:microsoft.com/office/officeart/2005/8/layout/bProcess3"/>
    <dgm:cxn modelId="{8E9B75EA-8DBF-4B93-89E3-D9E6E67F728C}" type="presParOf" srcId="{379D3411-2CF2-1443-9DE7-1F3F74BE70B6}" destId="{BE891453-7A81-9745-80FE-393D0BD9F682}" srcOrd="7" destOrd="0" presId="urn:microsoft.com/office/officeart/2005/8/layout/bProcess3"/>
    <dgm:cxn modelId="{9AF26F0F-EA1D-4B8A-BF65-E4BB835E45C1}" type="presParOf" srcId="{BE891453-7A81-9745-80FE-393D0BD9F682}" destId="{0D4A6B71-9678-E74B-A4F4-3D04D7F96F18}" srcOrd="0" destOrd="0" presId="urn:microsoft.com/office/officeart/2005/8/layout/bProcess3"/>
    <dgm:cxn modelId="{F30B1E50-9CF6-4463-B04F-390956E317DC}" type="presParOf" srcId="{379D3411-2CF2-1443-9DE7-1F3F74BE70B6}" destId="{5054442F-68CC-BA4D-A78B-D10165C93B35}" srcOrd="8" destOrd="0" presId="urn:microsoft.com/office/officeart/2005/8/layout/bProcess3"/>
    <dgm:cxn modelId="{A84CE69D-D3C1-4800-AB2A-68D97DEF4459}" type="presParOf" srcId="{379D3411-2CF2-1443-9DE7-1F3F74BE70B6}" destId="{70A625A3-B04D-314A-9454-BA7560E71142}" srcOrd="9" destOrd="0" presId="urn:microsoft.com/office/officeart/2005/8/layout/bProcess3"/>
    <dgm:cxn modelId="{71678AC8-C324-4AD4-963F-06531768E280}" type="presParOf" srcId="{70A625A3-B04D-314A-9454-BA7560E71142}" destId="{08B24028-0337-A54F-863C-D83DC536E50D}" srcOrd="0" destOrd="0" presId="urn:microsoft.com/office/officeart/2005/8/layout/bProcess3"/>
    <dgm:cxn modelId="{86704DE8-DD00-48DB-8068-3D2FFD5A5C53}" type="presParOf" srcId="{379D3411-2CF2-1443-9DE7-1F3F74BE70B6}" destId="{CA2203B5-A4CA-2C4D-8577-50E3388F2246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636980-04F8-4B1F-B7B3-85A32395AE90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03715E-A28A-45E7-AEE2-27E3E8845744}">
      <dgm:prSet phldrT="[Testo]"/>
      <dgm:spPr/>
      <dgm:t>
        <a:bodyPr/>
        <a:lstStyle/>
        <a:p>
          <a:pPr algn="ctr"/>
          <a:r>
            <a:rPr lang="en-US"/>
            <a:t>Top parts</a:t>
          </a:r>
        </a:p>
      </dgm:t>
    </dgm:pt>
    <dgm:pt modelId="{AABE5582-1065-47A1-BA99-A1670FFCB211}" type="parTrans" cxnId="{7C3A0F81-8B18-499F-B8A7-BE190395A75A}">
      <dgm:prSet/>
      <dgm:spPr/>
      <dgm:t>
        <a:bodyPr/>
        <a:lstStyle/>
        <a:p>
          <a:pPr algn="ctr"/>
          <a:endParaRPr lang="en-US"/>
        </a:p>
      </dgm:t>
    </dgm:pt>
    <dgm:pt modelId="{909AC414-D132-4224-91C8-66350F7F9FA8}" type="sibTrans" cxnId="{7C3A0F81-8B18-499F-B8A7-BE190395A75A}">
      <dgm:prSet/>
      <dgm:spPr/>
      <dgm:t>
        <a:bodyPr/>
        <a:lstStyle/>
        <a:p>
          <a:pPr algn="ctr"/>
          <a:endParaRPr lang="en-US"/>
        </a:p>
      </dgm:t>
    </dgm:pt>
    <dgm:pt modelId="{328E512F-53ED-4963-B411-C5F953787F22}">
      <dgm:prSet phldrT="[Testo]"/>
      <dgm:spPr/>
      <dgm:t>
        <a:bodyPr/>
        <a:lstStyle/>
        <a:p>
          <a:pPr algn="ctr"/>
          <a:r>
            <a:rPr lang="en-US"/>
            <a:t>Module </a:t>
          </a:r>
        </a:p>
      </dgm:t>
    </dgm:pt>
    <dgm:pt modelId="{A678E292-CACF-4931-96E0-263621F493C9}" type="parTrans" cxnId="{49C9E916-2C5E-41B1-B959-EFB8EBE2EA58}">
      <dgm:prSet/>
      <dgm:spPr/>
      <dgm:t>
        <a:bodyPr/>
        <a:lstStyle/>
        <a:p>
          <a:pPr algn="ctr"/>
          <a:endParaRPr lang="en-US"/>
        </a:p>
      </dgm:t>
    </dgm:pt>
    <dgm:pt modelId="{AD460551-684E-4997-913B-31EBC9B96A7E}" type="sibTrans" cxnId="{49C9E916-2C5E-41B1-B959-EFB8EBE2EA58}">
      <dgm:prSet/>
      <dgm:spPr/>
      <dgm:t>
        <a:bodyPr/>
        <a:lstStyle/>
        <a:p>
          <a:pPr algn="ctr"/>
          <a:endParaRPr lang="en-US"/>
        </a:p>
      </dgm:t>
    </dgm:pt>
    <dgm:pt modelId="{4DA46A96-F186-482B-8D11-9F5B04B21964}">
      <dgm:prSet phldrT="[Testo]"/>
      <dgm:spPr/>
      <dgm:t>
        <a:bodyPr/>
        <a:lstStyle/>
        <a:p>
          <a:pPr algn="ctr"/>
          <a:r>
            <a:rPr lang="en-US"/>
            <a:t>Stub</a:t>
          </a:r>
        </a:p>
      </dgm:t>
    </dgm:pt>
    <dgm:pt modelId="{C1D27D24-4A0F-47E8-A27F-BB0C1332DB7A}" type="parTrans" cxnId="{13A505AF-D38C-4607-AB08-B4F3AB3E0C42}">
      <dgm:prSet/>
      <dgm:spPr/>
      <dgm:t>
        <a:bodyPr/>
        <a:lstStyle/>
        <a:p>
          <a:pPr algn="ctr"/>
          <a:endParaRPr lang="en-US"/>
        </a:p>
      </dgm:t>
    </dgm:pt>
    <dgm:pt modelId="{8DB2B35C-2258-469B-AE46-FA7588A3DDA4}" type="sibTrans" cxnId="{13A505AF-D38C-4607-AB08-B4F3AB3E0C42}">
      <dgm:prSet/>
      <dgm:spPr/>
      <dgm:t>
        <a:bodyPr/>
        <a:lstStyle/>
        <a:p>
          <a:pPr algn="ctr"/>
          <a:endParaRPr lang="en-US"/>
        </a:p>
      </dgm:t>
    </dgm:pt>
    <dgm:pt modelId="{24AB71B1-A23E-483D-BB43-B091F5F2B10D}">
      <dgm:prSet phldrT="[Testo]"/>
      <dgm:spPr/>
      <dgm:t>
        <a:bodyPr/>
        <a:lstStyle/>
        <a:p>
          <a:pPr algn="ctr"/>
          <a:r>
            <a:rPr lang="en-US"/>
            <a:t>Module</a:t>
          </a:r>
          <a:endParaRPr lang="en-US" i="1"/>
        </a:p>
      </dgm:t>
    </dgm:pt>
    <dgm:pt modelId="{D2B3E265-80C0-4EF8-81DD-9945E735274C}" type="parTrans" cxnId="{B449B909-FAE0-45AB-BFB0-BA50A7B723AB}">
      <dgm:prSet/>
      <dgm:spPr/>
      <dgm:t>
        <a:bodyPr/>
        <a:lstStyle/>
        <a:p>
          <a:pPr algn="ctr"/>
          <a:endParaRPr lang="en-US"/>
        </a:p>
      </dgm:t>
    </dgm:pt>
    <dgm:pt modelId="{BD1320B7-398E-44E0-B984-92275F03274D}" type="sibTrans" cxnId="{B449B909-FAE0-45AB-BFB0-BA50A7B723AB}">
      <dgm:prSet/>
      <dgm:spPr/>
      <dgm:t>
        <a:bodyPr/>
        <a:lstStyle/>
        <a:p>
          <a:pPr algn="ctr"/>
          <a:endParaRPr lang="en-US"/>
        </a:p>
      </dgm:t>
    </dgm:pt>
    <dgm:pt modelId="{734DD07D-0357-4526-891C-814E73D90035}">
      <dgm:prSet phldrT="[Testo]"/>
      <dgm:spPr/>
      <dgm:t>
        <a:bodyPr/>
        <a:lstStyle/>
        <a:p>
          <a:pPr algn="ctr"/>
          <a:r>
            <a:rPr lang="en-US"/>
            <a:t>Driver</a:t>
          </a:r>
        </a:p>
      </dgm:t>
    </dgm:pt>
    <dgm:pt modelId="{791EEA5A-B5D2-48F2-99D1-BD8AA7FE32F4}" type="parTrans" cxnId="{C8B458BD-91F3-43A5-9ED7-F9378AA1E1C1}">
      <dgm:prSet/>
      <dgm:spPr/>
      <dgm:t>
        <a:bodyPr/>
        <a:lstStyle/>
        <a:p>
          <a:pPr algn="ctr"/>
          <a:endParaRPr lang="en-US"/>
        </a:p>
      </dgm:t>
    </dgm:pt>
    <dgm:pt modelId="{281F7139-7A6B-4D6A-A84A-C014ECF27030}" type="sibTrans" cxnId="{C8B458BD-91F3-43A5-9ED7-F9378AA1E1C1}">
      <dgm:prSet/>
      <dgm:spPr/>
      <dgm:t>
        <a:bodyPr/>
        <a:lstStyle/>
        <a:p>
          <a:pPr algn="ctr"/>
          <a:endParaRPr lang="en-US"/>
        </a:p>
      </dgm:t>
    </dgm:pt>
    <dgm:pt modelId="{71DB4555-252D-47AE-9815-0D1DB91A0368}">
      <dgm:prSet phldrT="[Testo]"/>
      <dgm:spPr/>
      <dgm:t>
        <a:bodyPr/>
        <a:lstStyle/>
        <a:p>
          <a:pPr algn="ctr"/>
          <a:r>
            <a:rPr lang="en-US"/>
            <a:t>Module </a:t>
          </a:r>
        </a:p>
      </dgm:t>
    </dgm:pt>
    <dgm:pt modelId="{FA32B961-D716-4670-8FFB-8960FCFF2A86}" type="parTrans" cxnId="{FA9AC2CC-77E5-45C9-A5BC-BB5126F58C88}">
      <dgm:prSet/>
      <dgm:spPr/>
      <dgm:t>
        <a:bodyPr/>
        <a:lstStyle/>
        <a:p>
          <a:pPr algn="ctr"/>
          <a:endParaRPr lang="en-US"/>
        </a:p>
      </dgm:t>
    </dgm:pt>
    <dgm:pt modelId="{775DC20A-12A8-4D40-9307-31F4911DDD20}" type="sibTrans" cxnId="{FA9AC2CC-77E5-45C9-A5BC-BB5126F58C88}">
      <dgm:prSet/>
      <dgm:spPr/>
      <dgm:t>
        <a:bodyPr/>
        <a:lstStyle/>
        <a:p>
          <a:pPr algn="ctr"/>
          <a:endParaRPr lang="en-US"/>
        </a:p>
      </dgm:t>
    </dgm:pt>
    <dgm:pt modelId="{59101AA9-41F9-468C-992E-A9D360B6DE6D}" type="pres">
      <dgm:prSet presAssocID="{75636980-04F8-4B1F-B7B3-85A32395AE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57A113-CB38-4030-A15D-A8F11BB1EE94}" type="pres">
      <dgm:prSet presAssocID="{FE03715E-A28A-45E7-AEE2-27E3E8845744}" presName="hierRoot1" presStyleCnt="0"/>
      <dgm:spPr/>
    </dgm:pt>
    <dgm:pt modelId="{245DF73B-5AFA-4F7E-A878-69B1CF75E4DE}" type="pres">
      <dgm:prSet presAssocID="{FE03715E-A28A-45E7-AEE2-27E3E8845744}" presName="composite" presStyleCnt="0"/>
      <dgm:spPr/>
    </dgm:pt>
    <dgm:pt modelId="{0FFE047C-8A78-4190-94E0-C173D4B737AD}" type="pres">
      <dgm:prSet presAssocID="{FE03715E-A28A-45E7-AEE2-27E3E8845744}" presName="background" presStyleLbl="node0" presStyleIdx="0" presStyleCnt="1"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DFF6C7C0-6F98-4605-A7C9-BB5535BFE956}" type="pres">
      <dgm:prSet presAssocID="{FE03715E-A28A-45E7-AEE2-27E3E884574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E97465-78F5-4013-984A-7E56ED0408BE}" type="pres">
      <dgm:prSet presAssocID="{FE03715E-A28A-45E7-AEE2-27E3E8845744}" presName="hierChild2" presStyleCnt="0"/>
      <dgm:spPr/>
    </dgm:pt>
    <dgm:pt modelId="{93DDF117-97A6-435A-94EA-E9EDD4A1F32A}" type="pres">
      <dgm:prSet presAssocID="{A678E292-CACF-4931-96E0-263621F493C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4473161-28F9-4B35-91AD-7CCCAE4B66B3}" type="pres">
      <dgm:prSet presAssocID="{328E512F-53ED-4963-B411-C5F953787F22}" presName="hierRoot2" presStyleCnt="0"/>
      <dgm:spPr/>
    </dgm:pt>
    <dgm:pt modelId="{B820F845-8081-4D8D-84D0-8EF513D43742}" type="pres">
      <dgm:prSet presAssocID="{328E512F-53ED-4963-B411-C5F953787F22}" presName="composite2" presStyleCnt="0"/>
      <dgm:spPr/>
    </dgm:pt>
    <dgm:pt modelId="{0F8785C7-CA76-4687-9FF9-9A76323815C0}" type="pres">
      <dgm:prSet presAssocID="{328E512F-53ED-4963-B411-C5F953787F22}" presName="background2" presStyleLbl="node2" presStyleIdx="0" presStyleCnt="2"/>
      <dgm:spPr/>
    </dgm:pt>
    <dgm:pt modelId="{73B67996-A04E-468F-8803-1380882BB5F8}" type="pres">
      <dgm:prSet presAssocID="{328E512F-53ED-4963-B411-C5F953787F2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5099C-AAC3-43C6-9895-28EC3AB4DD49}" type="pres">
      <dgm:prSet presAssocID="{328E512F-53ED-4963-B411-C5F953787F22}" presName="hierChild3" presStyleCnt="0"/>
      <dgm:spPr/>
    </dgm:pt>
    <dgm:pt modelId="{30140F7C-94E0-4251-9524-057CFA8F570C}" type="pres">
      <dgm:prSet presAssocID="{C1D27D24-4A0F-47E8-A27F-BB0C1332DB7A}" presName="Name17" presStyleLbl="parChTrans1D3" presStyleIdx="0" presStyleCnt="3"/>
      <dgm:spPr/>
      <dgm:t>
        <a:bodyPr/>
        <a:lstStyle/>
        <a:p>
          <a:endParaRPr lang="en-US"/>
        </a:p>
      </dgm:t>
    </dgm:pt>
    <dgm:pt modelId="{EC840C2A-3EB1-4972-BE67-101976AD415F}" type="pres">
      <dgm:prSet presAssocID="{4DA46A96-F186-482B-8D11-9F5B04B21964}" presName="hierRoot3" presStyleCnt="0"/>
      <dgm:spPr/>
    </dgm:pt>
    <dgm:pt modelId="{28880DD1-4E0D-46FA-95FC-B4FBEC44BC94}" type="pres">
      <dgm:prSet presAssocID="{4DA46A96-F186-482B-8D11-9F5B04B21964}" presName="composite3" presStyleCnt="0"/>
      <dgm:spPr/>
    </dgm:pt>
    <dgm:pt modelId="{0C2633D5-D631-430B-ABF0-80B6D5D47F95}" type="pres">
      <dgm:prSet presAssocID="{4DA46A96-F186-482B-8D11-9F5B04B21964}" presName="background3" presStyleLbl="node3" presStyleIdx="0" presStyleCnt="3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1586E1F5-8D18-4BE2-839A-B66DCA180CCE}" type="pres">
      <dgm:prSet presAssocID="{4DA46A96-F186-482B-8D11-9F5B04B2196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11A4EE-A150-483C-BDDA-23B5860EB5A7}" type="pres">
      <dgm:prSet presAssocID="{4DA46A96-F186-482B-8D11-9F5B04B21964}" presName="hierChild4" presStyleCnt="0"/>
      <dgm:spPr/>
    </dgm:pt>
    <dgm:pt modelId="{999104FE-26E1-4589-8FDE-F5807A3CF1CA}" type="pres">
      <dgm:prSet presAssocID="{D2B3E265-80C0-4EF8-81DD-9945E735274C}" presName="Name17" presStyleLbl="parChTrans1D3" presStyleIdx="1" presStyleCnt="3"/>
      <dgm:spPr/>
      <dgm:t>
        <a:bodyPr/>
        <a:lstStyle/>
        <a:p>
          <a:endParaRPr lang="en-US"/>
        </a:p>
      </dgm:t>
    </dgm:pt>
    <dgm:pt modelId="{347EEAA8-9220-4061-BB2B-A4F2AE5E8B87}" type="pres">
      <dgm:prSet presAssocID="{24AB71B1-A23E-483D-BB43-B091F5F2B10D}" presName="hierRoot3" presStyleCnt="0"/>
      <dgm:spPr/>
    </dgm:pt>
    <dgm:pt modelId="{E0D0D32F-8E06-4523-A671-F23728013D64}" type="pres">
      <dgm:prSet presAssocID="{24AB71B1-A23E-483D-BB43-B091F5F2B10D}" presName="composite3" presStyleCnt="0"/>
      <dgm:spPr/>
    </dgm:pt>
    <dgm:pt modelId="{65E8FB4C-6D78-49ED-B085-95E8F3D415F3}" type="pres">
      <dgm:prSet presAssocID="{24AB71B1-A23E-483D-BB43-B091F5F2B10D}" presName="background3" presStyleLbl="node3" presStyleIdx="1" presStyleCnt="3"/>
      <dgm:spPr/>
    </dgm:pt>
    <dgm:pt modelId="{03BB12AC-59B2-432C-985F-84FD58455460}" type="pres">
      <dgm:prSet presAssocID="{24AB71B1-A23E-483D-BB43-B091F5F2B10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CB83CB-7B9A-4852-9C1B-52DECE8DEAE8}" type="pres">
      <dgm:prSet presAssocID="{24AB71B1-A23E-483D-BB43-B091F5F2B10D}" presName="hierChild4" presStyleCnt="0"/>
      <dgm:spPr/>
    </dgm:pt>
    <dgm:pt modelId="{03A0F39A-4ACF-4B10-9289-5EB12A73294B}" type="pres">
      <dgm:prSet presAssocID="{791EEA5A-B5D2-48F2-99D1-BD8AA7FE32F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020FC12-FF15-42CF-AB02-AC16A7F57781}" type="pres">
      <dgm:prSet presAssocID="{734DD07D-0357-4526-891C-814E73D90035}" presName="hierRoot2" presStyleCnt="0"/>
      <dgm:spPr/>
    </dgm:pt>
    <dgm:pt modelId="{68A55994-6330-4C23-B199-1E4FC2F54DF6}" type="pres">
      <dgm:prSet presAssocID="{734DD07D-0357-4526-891C-814E73D90035}" presName="composite2" presStyleCnt="0"/>
      <dgm:spPr/>
    </dgm:pt>
    <dgm:pt modelId="{476C4DDA-48D1-4B0D-A892-378E1FE3C95C}" type="pres">
      <dgm:prSet presAssocID="{734DD07D-0357-4526-891C-814E73D90035}" presName="background2" presStyleLbl="node2" presStyleIdx="1" presStyleCnt="2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D84098D6-847E-4276-9066-1115F13461CC}" type="pres">
      <dgm:prSet presAssocID="{734DD07D-0357-4526-891C-814E73D9003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4EA278-F3F4-456F-A08A-65E7E8AA81AC}" type="pres">
      <dgm:prSet presAssocID="{734DD07D-0357-4526-891C-814E73D90035}" presName="hierChild3" presStyleCnt="0"/>
      <dgm:spPr/>
    </dgm:pt>
    <dgm:pt modelId="{D75EA234-4FDC-4374-B311-DF7027BE8AA7}" type="pres">
      <dgm:prSet presAssocID="{FA32B961-D716-4670-8FFB-8960FCFF2A86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FD3D861-7B86-4D58-A4CF-6B1854DA5874}" type="pres">
      <dgm:prSet presAssocID="{71DB4555-252D-47AE-9815-0D1DB91A0368}" presName="hierRoot3" presStyleCnt="0"/>
      <dgm:spPr/>
    </dgm:pt>
    <dgm:pt modelId="{7738BDE1-2DB8-4C58-A9D6-B716F2E4842D}" type="pres">
      <dgm:prSet presAssocID="{71DB4555-252D-47AE-9815-0D1DB91A0368}" presName="composite3" presStyleCnt="0"/>
      <dgm:spPr/>
    </dgm:pt>
    <dgm:pt modelId="{C70FB97D-3476-4457-B500-58B89E7C3D9F}" type="pres">
      <dgm:prSet presAssocID="{71DB4555-252D-47AE-9815-0D1DB91A0368}" presName="background3" presStyleLbl="node3" presStyleIdx="2" presStyleCnt="3"/>
      <dgm:spPr/>
    </dgm:pt>
    <dgm:pt modelId="{E3382AB0-233E-41F7-8954-E4EC7E0596E2}" type="pres">
      <dgm:prSet presAssocID="{71DB4555-252D-47AE-9815-0D1DB91A0368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D4C36A-C625-426A-9AC0-A432B1472809}" type="pres">
      <dgm:prSet presAssocID="{71DB4555-252D-47AE-9815-0D1DB91A0368}" presName="hierChild4" presStyleCnt="0"/>
      <dgm:spPr/>
    </dgm:pt>
  </dgm:ptLst>
  <dgm:cxnLst>
    <dgm:cxn modelId="{CC0DFE01-AE6A-465A-BBD6-D92A46C22059}" type="presOf" srcId="{4DA46A96-F186-482B-8D11-9F5B04B21964}" destId="{1586E1F5-8D18-4BE2-839A-B66DCA180CCE}" srcOrd="0" destOrd="0" presId="urn:microsoft.com/office/officeart/2005/8/layout/hierarchy1"/>
    <dgm:cxn modelId="{B4B1075D-3C84-4BAC-B4B9-053AA62F46BD}" type="presOf" srcId="{75636980-04F8-4B1F-B7B3-85A32395AE90}" destId="{59101AA9-41F9-468C-992E-A9D360B6DE6D}" srcOrd="0" destOrd="0" presId="urn:microsoft.com/office/officeart/2005/8/layout/hierarchy1"/>
    <dgm:cxn modelId="{FA9AC2CC-77E5-45C9-A5BC-BB5126F58C88}" srcId="{734DD07D-0357-4526-891C-814E73D90035}" destId="{71DB4555-252D-47AE-9815-0D1DB91A0368}" srcOrd="0" destOrd="0" parTransId="{FA32B961-D716-4670-8FFB-8960FCFF2A86}" sibTransId="{775DC20A-12A8-4D40-9307-31F4911DDD20}"/>
    <dgm:cxn modelId="{57B19826-009B-4088-8A0E-449E1316CF17}" type="presOf" srcId="{D2B3E265-80C0-4EF8-81DD-9945E735274C}" destId="{999104FE-26E1-4589-8FDE-F5807A3CF1CA}" srcOrd="0" destOrd="0" presId="urn:microsoft.com/office/officeart/2005/8/layout/hierarchy1"/>
    <dgm:cxn modelId="{60389625-156A-48D0-93CF-F7D632F6C8C6}" type="presOf" srcId="{791EEA5A-B5D2-48F2-99D1-BD8AA7FE32F4}" destId="{03A0F39A-4ACF-4B10-9289-5EB12A73294B}" srcOrd="0" destOrd="0" presId="urn:microsoft.com/office/officeart/2005/8/layout/hierarchy1"/>
    <dgm:cxn modelId="{2E24B874-84F5-4A2A-8378-B20713BC9CD9}" type="presOf" srcId="{734DD07D-0357-4526-891C-814E73D90035}" destId="{D84098D6-847E-4276-9066-1115F13461CC}" srcOrd="0" destOrd="0" presId="urn:microsoft.com/office/officeart/2005/8/layout/hierarchy1"/>
    <dgm:cxn modelId="{DBEC2BE9-84D9-4C6E-9B0F-2F9BF56A5FD6}" type="presOf" srcId="{FA32B961-D716-4670-8FFB-8960FCFF2A86}" destId="{D75EA234-4FDC-4374-B311-DF7027BE8AA7}" srcOrd="0" destOrd="0" presId="urn:microsoft.com/office/officeart/2005/8/layout/hierarchy1"/>
    <dgm:cxn modelId="{EB9E719B-7041-4CCF-8CA8-BB76EBD376B5}" type="presOf" srcId="{71DB4555-252D-47AE-9815-0D1DB91A0368}" destId="{E3382AB0-233E-41F7-8954-E4EC7E0596E2}" srcOrd="0" destOrd="0" presId="urn:microsoft.com/office/officeart/2005/8/layout/hierarchy1"/>
    <dgm:cxn modelId="{B449B909-FAE0-45AB-BFB0-BA50A7B723AB}" srcId="{328E512F-53ED-4963-B411-C5F953787F22}" destId="{24AB71B1-A23E-483D-BB43-B091F5F2B10D}" srcOrd="1" destOrd="0" parTransId="{D2B3E265-80C0-4EF8-81DD-9945E735274C}" sibTransId="{BD1320B7-398E-44E0-B984-92275F03274D}"/>
    <dgm:cxn modelId="{49C9E916-2C5E-41B1-B959-EFB8EBE2EA58}" srcId="{FE03715E-A28A-45E7-AEE2-27E3E8845744}" destId="{328E512F-53ED-4963-B411-C5F953787F22}" srcOrd="0" destOrd="0" parTransId="{A678E292-CACF-4931-96E0-263621F493C9}" sibTransId="{AD460551-684E-4997-913B-31EBC9B96A7E}"/>
    <dgm:cxn modelId="{98CEA349-81DB-48FA-A9B3-E1669EFF77BB}" type="presOf" srcId="{C1D27D24-4A0F-47E8-A27F-BB0C1332DB7A}" destId="{30140F7C-94E0-4251-9524-057CFA8F570C}" srcOrd="0" destOrd="0" presId="urn:microsoft.com/office/officeart/2005/8/layout/hierarchy1"/>
    <dgm:cxn modelId="{7C3A0F81-8B18-499F-B8A7-BE190395A75A}" srcId="{75636980-04F8-4B1F-B7B3-85A32395AE90}" destId="{FE03715E-A28A-45E7-AEE2-27E3E8845744}" srcOrd="0" destOrd="0" parTransId="{AABE5582-1065-47A1-BA99-A1670FFCB211}" sibTransId="{909AC414-D132-4224-91C8-66350F7F9FA8}"/>
    <dgm:cxn modelId="{C7384439-8D70-4126-8E25-9B26A6569509}" type="presOf" srcId="{A678E292-CACF-4931-96E0-263621F493C9}" destId="{93DDF117-97A6-435A-94EA-E9EDD4A1F32A}" srcOrd="0" destOrd="0" presId="urn:microsoft.com/office/officeart/2005/8/layout/hierarchy1"/>
    <dgm:cxn modelId="{2B60D036-A91C-42BA-B3F4-1A2BA335CCCE}" type="presOf" srcId="{FE03715E-A28A-45E7-AEE2-27E3E8845744}" destId="{DFF6C7C0-6F98-4605-A7C9-BB5535BFE956}" srcOrd="0" destOrd="0" presId="urn:microsoft.com/office/officeart/2005/8/layout/hierarchy1"/>
    <dgm:cxn modelId="{FED30D74-09C0-4E5D-A3E0-4DA8D17F975F}" type="presOf" srcId="{24AB71B1-A23E-483D-BB43-B091F5F2B10D}" destId="{03BB12AC-59B2-432C-985F-84FD58455460}" srcOrd="0" destOrd="0" presId="urn:microsoft.com/office/officeart/2005/8/layout/hierarchy1"/>
    <dgm:cxn modelId="{C8B458BD-91F3-43A5-9ED7-F9378AA1E1C1}" srcId="{FE03715E-A28A-45E7-AEE2-27E3E8845744}" destId="{734DD07D-0357-4526-891C-814E73D90035}" srcOrd="1" destOrd="0" parTransId="{791EEA5A-B5D2-48F2-99D1-BD8AA7FE32F4}" sibTransId="{281F7139-7A6B-4D6A-A84A-C014ECF27030}"/>
    <dgm:cxn modelId="{C6DBB20B-8379-4C5C-AB10-00203F629739}" type="presOf" srcId="{328E512F-53ED-4963-B411-C5F953787F22}" destId="{73B67996-A04E-468F-8803-1380882BB5F8}" srcOrd="0" destOrd="0" presId="urn:microsoft.com/office/officeart/2005/8/layout/hierarchy1"/>
    <dgm:cxn modelId="{13A505AF-D38C-4607-AB08-B4F3AB3E0C42}" srcId="{328E512F-53ED-4963-B411-C5F953787F22}" destId="{4DA46A96-F186-482B-8D11-9F5B04B21964}" srcOrd="0" destOrd="0" parTransId="{C1D27D24-4A0F-47E8-A27F-BB0C1332DB7A}" sibTransId="{8DB2B35C-2258-469B-AE46-FA7588A3DDA4}"/>
    <dgm:cxn modelId="{5B1D3008-DF4B-4B42-AB58-5D1F943862C0}" type="presParOf" srcId="{59101AA9-41F9-468C-992E-A9D360B6DE6D}" destId="{1A57A113-CB38-4030-A15D-A8F11BB1EE94}" srcOrd="0" destOrd="0" presId="urn:microsoft.com/office/officeart/2005/8/layout/hierarchy1"/>
    <dgm:cxn modelId="{88907960-0259-4A7F-8EDB-29B66F4F20F1}" type="presParOf" srcId="{1A57A113-CB38-4030-A15D-A8F11BB1EE94}" destId="{245DF73B-5AFA-4F7E-A878-69B1CF75E4DE}" srcOrd="0" destOrd="0" presId="urn:microsoft.com/office/officeart/2005/8/layout/hierarchy1"/>
    <dgm:cxn modelId="{C8A16DF0-146E-4504-A38F-F4250C48EB81}" type="presParOf" srcId="{245DF73B-5AFA-4F7E-A878-69B1CF75E4DE}" destId="{0FFE047C-8A78-4190-94E0-C173D4B737AD}" srcOrd="0" destOrd="0" presId="urn:microsoft.com/office/officeart/2005/8/layout/hierarchy1"/>
    <dgm:cxn modelId="{50E2DC87-36F0-4957-A8C8-0AFECD52943F}" type="presParOf" srcId="{245DF73B-5AFA-4F7E-A878-69B1CF75E4DE}" destId="{DFF6C7C0-6F98-4605-A7C9-BB5535BFE956}" srcOrd="1" destOrd="0" presId="urn:microsoft.com/office/officeart/2005/8/layout/hierarchy1"/>
    <dgm:cxn modelId="{C1BD3CF1-943B-44CD-96FD-DC6906C57E5A}" type="presParOf" srcId="{1A57A113-CB38-4030-A15D-A8F11BB1EE94}" destId="{20E97465-78F5-4013-984A-7E56ED0408BE}" srcOrd="1" destOrd="0" presId="urn:microsoft.com/office/officeart/2005/8/layout/hierarchy1"/>
    <dgm:cxn modelId="{D5EB3350-A5E4-41CE-BD98-34F7C35E250F}" type="presParOf" srcId="{20E97465-78F5-4013-984A-7E56ED0408BE}" destId="{93DDF117-97A6-435A-94EA-E9EDD4A1F32A}" srcOrd="0" destOrd="0" presId="urn:microsoft.com/office/officeart/2005/8/layout/hierarchy1"/>
    <dgm:cxn modelId="{5BBF488B-64AF-42AF-A693-10D6A12C4B87}" type="presParOf" srcId="{20E97465-78F5-4013-984A-7E56ED0408BE}" destId="{F4473161-28F9-4B35-91AD-7CCCAE4B66B3}" srcOrd="1" destOrd="0" presId="urn:microsoft.com/office/officeart/2005/8/layout/hierarchy1"/>
    <dgm:cxn modelId="{ACA7F411-1F22-4794-B3BA-8A22EBB6F0C3}" type="presParOf" srcId="{F4473161-28F9-4B35-91AD-7CCCAE4B66B3}" destId="{B820F845-8081-4D8D-84D0-8EF513D43742}" srcOrd="0" destOrd="0" presId="urn:microsoft.com/office/officeart/2005/8/layout/hierarchy1"/>
    <dgm:cxn modelId="{F602BD73-CD21-4A61-908A-E8C7F8E86092}" type="presParOf" srcId="{B820F845-8081-4D8D-84D0-8EF513D43742}" destId="{0F8785C7-CA76-4687-9FF9-9A76323815C0}" srcOrd="0" destOrd="0" presId="urn:microsoft.com/office/officeart/2005/8/layout/hierarchy1"/>
    <dgm:cxn modelId="{D59D7141-00D9-43D8-A248-E893BA406F6D}" type="presParOf" srcId="{B820F845-8081-4D8D-84D0-8EF513D43742}" destId="{73B67996-A04E-468F-8803-1380882BB5F8}" srcOrd="1" destOrd="0" presId="urn:microsoft.com/office/officeart/2005/8/layout/hierarchy1"/>
    <dgm:cxn modelId="{FB6E170A-FD1D-4B7C-A0CB-4C76B3E0BCED}" type="presParOf" srcId="{F4473161-28F9-4B35-91AD-7CCCAE4B66B3}" destId="{E585099C-AAC3-43C6-9895-28EC3AB4DD49}" srcOrd="1" destOrd="0" presId="urn:microsoft.com/office/officeart/2005/8/layout/hierarchy1"/>
    <dgm:cxn modelId="{748B2FC8-3B0F-4EE4-85E0-673ED04B4C70}" type="presParOf" srcId="{E585099C-AAC3-43C6-9895-28EC3AB4DD49}" destId="{30140F7C-94E0-4251-9524-057CFA8F570C}" srcOrd="0" destOrd="0" presId="urn:microsoft.com/office/officeart/2005/8/layout/hierarchy1"/>
    <dgm:cxn modelId="{C817E6C2-06C4-4E5A-BA47-93C76A4FDD11}" type="presParOf" srcId="{E585099C-AAC3-43C6-9895-28EC3AB4DD49}" destId="{EC840C2A-3EB1-4972-BE67-101976AD415F}" srcOrd="1" destOrd="0" presId="urn:microsoft.com/office/officeart/2005/8/layout/hierarchy1"/>
    <dgm:cxn modelId="{C468D139-620D-48B8-A92E-1C0185CBDC8B}" type="presParOf" srcId="{EC840C2A-3EB1-4972-BE67-101976AD415F}" destId="{28880DD1-4E0D-46FA-95FC-B4FBEC44BC94}" srcOrd="0" destOrd="0" presId="urn:microsoft.com/office/officeart/2005/8/layout/hierarchy1"/>
    <dgm:cxn modelId="{88AC672F-659E-4561-8524-7873BE708C5C}" type="presParOf" srcId="{28880DD1-4E0D-46FA-95FC-B4FBEC44BC94}" destId="{0C2633D5-D631-430B-ABF0-80B6D5D47F95}" srcOrd="0" destOrd="0" presId="urn:microsoft.com/office/officeart/2005/8/layout/hierarchy1"/>
    <dgm:cxn modelId="{5EC13AC5-7DC0-4E96-BF20-8FE46AF033C7}" type="presParOf" srcId="{28880DD1-4E0D-46FA-95FC-B4FBEC44BC94}" destId="{1586E1F5-8D18-4BE2-839A-B66DCA180CCE}" srcOrd="1" destOrd="0" presId="urn:microsoft.com/office/officeart/2005/8/layout/hierarchy1"/>
    <dgm:cxn modelId="{50163B54-9977-4457-BE6D-DF8F887349F5}" type="presParOf" srcId="{EC840C2A-3EB1-4972-BE67-101976AD415F}" destId="{C911A4EE-A150-483C-BDDA-23B5860EB5A7}" srcOrd="1" destOrd="0" presId="urn:microsoft.com/office/officeart/2005/8/layout/hierarchy1"/>
    <dgm:cxn modelId="{E94B6DD1-2F89-496C-9C67-3F019480BF71}" type="presParOf" srcId="{E585099C-AAC3-43C6-9895-28EC3AB4DD49}" destId="{999104FE-26E1-4589-8FDE-F5807A3CF1CA}" srcOrd="2" destOrd="0" presId="urn:microsoft.com/office/officeart/2005/8/layout/hierarchy1"/>
    <dgm:cxn modelId="{97A52193-C366-45B8-8D28-33487A4F52E1}" type="presParOf" srcId="{E585099C-AAC3-43C6-9895-28EC3AB4DD49}" destId="{347EEAA8-9220-4061-BB2B-A4F2AE5E8B87}" srcOrd="3" destOrd="0" presId="urn:microsoft.com/office/officeart/2005/8/layout/hierarchy1"/>
    <dgm:cxn modelId="{8D219A2B-A289-4E9B-B0D7-F1BCFE11AD28}" type="presParOf" srcId="{347EEAA8-9220-4061-BB2B-A4F2AE5E8B87}" destId="{E0D0D32F-8E06-4523-A671-F23728013D64}" srcOrd="0" destOrd="0" presId="urn:microsoft.com/office/officeart/2005/8/layout/hierarchy1"/>
    <dgm:cxn modelId="{32327FD0-43C1-4E4F-9438-29A79B53E583}" type="presParOf" srcId="{E0D0D32F-8E06-4523-A671-F23728013D64}" destId="{65E8FB4C-6D78-49ED-B085-95E8F3D415F3}" srcOrd="0" destOrd="0" presId="urn:microsoft.com/office/officeart/2005/8/layout/hierarchy1"/>
    <dgm:cxn modelId="{31F58264-9A24-4C0A-9B67-DD6F43343F54}" type="presParOf" srcId="{E0D0D32F-8E06-4523-A671-F23728013D64}" destId="{03BB12AC-59B2-432C-985F-84FD58455460}" srcOrd="1" destOrd="0" presId="urn:microsoft.com/office/officeart/2005/8/layout/hierarchy1"/>
    <dgm:cxn modelId="{037C3F4D-77C4-4B14-B7B1-DC7C053FD7A3}" type="presParOf" srcId="{347EEAA8-9220-4061-BB2B-A4F2AE5E8B87}" destId="{55CB83CB-7B9A-4852-9C1B-52DECE8DEAE8}" srcOrd="1" destOrd="0" presId="urn:microsoft.com/office/officeart/2005/8/layout/hierarchy1"/>
    <dgm:cxn modelId="{60196902-BEEA-4ECF-8C9E-A1C708C6AF3E}" type="presParOf" srcId="{20E97465-78F5-4013-984A-7E56ED0408BE}" destId="{03A0F39A-4ACF-4B10-9289-5EB12A73294B}" srcOrd="2" destOrd="0" presId="urn:microsoft.com/office/officeart/2005/8/layout/hierarchy1"/>
    <dgm:cxn modelId="{8B6028B5-9D8E-4B3A-AE30-A856D730FEB7}" type="presParOf" srcId="{20E97465-78F5-4013-984A-7E56ED0408BE}" destId="{D020FC12-FF15-42CF-AB02-AC16A7F57781}" srcOrd="3" destOrd="0" presId="urn:microsoft.com/office/officeart/2005/8/layout/hierarchy1"/>
    <dgm:cxn modelId="{8D5286BF-EB2A-4FF6-9878-DB216997039D}" type="presParOf" srcId="{D020FC12-FF15-42CF-AB02-AC16A7F57781}" destId="{68A55994-6330-4C23-B199-1E4FC2F54DF6}" srcOrd="0" destOrd="0" presId="urn:microsoft.com/office/officeart/2005/8/layout/hierarchy1"/>
    <dgm:cxn modelId="{9FC36897-B985-4816-8ED3-3C4A7CAC1FFE}" type="presParOf" srcId="{68A55994-6330-4C23-B199-1E4FC2F54DF6}" destId="{476C4DDA-48D1-4B0D-A892-378E1FE3C95C}" srcOrd="0" destOrd="0" presId="urn:microsoft.com/office/officeart/2005/8/layout/hierarchy1"/>
    <dgm:cxn modelId="{F4F7100D-2EAB-4122-8979-E0BE4555279C}" type="presParOf" srcId="{68A55994-6330-4C23-B199-1E4FC2F54DF6}" destId="{D84098D6-847E-4276-9066-1115F13461CC}" srcOrd="1" destOrd="0" presId="urn:microsoft.com/office/officeart/2005/8/layout/hierarchy1"/>
    <dgm:cxn modelId="{DB860040-7F3E-4E5D-AC7E-949B55A7FDBB}" type="presParOf" srcId="{D020FC12-FF15-42CF-AB02-AC16A7F57781}" destId="{C74EA278-F3F4-456F-A08A-65E7E8AA81AC}" srcOrd="1" destOrd="0" presId="urn:microsoft.com/office/officeart/2005/8/layout/hierarchy1"/>
    <dgm:cxn modelId="{F7A8B598-7C51-45C5-9258-902A86867D75}" type="presParOf" srcId="{C74EA278-F3F4-456F-A08A-65E7E8AA81AC}" destId="{D75EA234-4FDC-4374-B311-DF7027BE8AA7}" srcOrd="0" destOrd="0" presId="urn:microsoft.com/office/officeart/2005/8/layout/hierarchy1"/>
    <dgm:cxn modelId="{1E532837-3A18-45FC-B1E9-2BE531C517F7}" type="presParOf" srcId="{C74EA278-F3F4-456F-A08A-65E7E8AA81AC}" destId="{3FD3D861-7B86-4D58-A4CF-6B1854DA5874}" srcOrd="1" destOrd="0" presId="urn:microsoft.com/office/officeart/2005/8/layout/hierarchy1"/>
    <dgm:cxn modelId="{0585839B-E9E5-4A6B-AA11-82458CDD5949}" type="presParOf" srcId="{3FD3D861-7B86-4D58-A4CF-6B1854DA5874}" destId="{7738BDE1-2DB8-4C58-A9D6-B716F2E4842D}" srcOrd="0" destOrd="0" presId="urn:microsoft.com/office/officeart/2005/8/layout/hierarchy1"/>
    <dgm:cxn modelId="{201E6048-2BEA-4488-8A69-575E1BDDF81C}" type="presParOf" srcId="{7738BDE1-2DB8-4C58-A9D6-B716F2E4842D}" destId="{C70FB97D-3476-4457-B500-58B89E7C3D9F}" srcOrd="0" destOrd="0" presId="urn:microsoft.com/office/officeart/2005/8/layout/hierarchy1"/>
    <dgm:cxn modelId="{4383260E-6D93-45B9-80AB-21F8164EC615}" type="presParOf" srcId="{7738BDE1-2DB8-4C58-A9D6-B716F2E4842D}" destId="{E3382AB0-233E-41F7-8954-E4EC7E0596E2}" srcOrd="1" destOrd="0" presId="urn:microsoft.com/office/officeart/2005/8/layout/hierarchy1"/>
    <dgm:cxn modelId="{53661868-5E2C-4E6C-BBA8-824FE17D5352}" type="presParOf" srcId="{3FD3D861-7B86-4D58-A4CF-6B1854DA5874}" destId="{F2D4C36A-C625-426A-9AC0-A432B14728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9F3287-27B6-4A39-B4A2-86EE103BB9EA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216796-7C1D-4071-9714-F3C6CD58E2AE}">
      <dgm:prSet phldrT="[Testo]"/>
      <dgm:spPr/>
      <dgm:t>
        <a:bodyPr/>
        <a:lstStyle/>
        <a:p>
          <a:pPr algn="ctr"/>
          <a:r>
            <a:rPr lang="en-US"/>
            <a:t>System Manager</a:t>
          </a:r>
        </a:p>
      </dgm:t>
    </dgm:pt>
    <dgm:pt modelId="{87AFD776-7358-47DF-9B98-7D5296672D3C}" type="parTrans" cxnId="{07CCADE7-94D8-4102-A489-62DF27E8F3CC}">
      <dgm:prSet/>
      <dgm:spPr/>
      <dgm:t>
        <a:bodyPr/>
        <a:lstStyle/>
        <a:p>
          <a:pPr algn="ctr"/>
          <a:endParaRPr lang="en-US"/>
        </a:p>
      </dgm:t>
    </dgm:pt>
    <dgm:pt modelId="{91E87596-0693-495C-9F50-3685E9784627}" type="sibTrans" cxnId="{07CCADE7-94D8-4102-A489-62DF27E8F3CC}">
      <dgm:prSet/>
      <dgm:spPr/>
      <dgm:t>
        <a:bodyPr/>
        <a:lstStyle/>
        <a:p>
          <a:pPr algn="ctr"/>
          <a:endParaRPr lang="en-US"/>
        </a:p>
      </dgm:t>
    </dgm:pt>
    <dgm:pt modelId="{A830A399-7192-4AA9-80D0-822D6559B1DF}">
      <dgm:prSet phldrT="[Testo]"/>
      <dgm:spPr>
        <a:solidFill>
          <a:srgbClr val="00B050"/>
        </a:solidFill>
      </dgm:spPr>
      <dgm:t>
        <a:bodyPr/>
        <a:lstStyle/>
        <a:p>
          <a:pPr algn="ctr"/>
          <a:r>
            <a:rPr lang="en-US"/>
            <a:t>Reservation Manager</a:t>
          </a:r>
        </a:p>
      </dgm:t>
    </dgm:pt>
    <dgm:pt modelId="{331EB1E5-96DB-4A71-8DD7-FD5AB5967041}" type="parTrans" cxnId="{B8859B5E-1B02-48AA-85E0-9043E51D9E6A}">
      <dgm:prSet/>
      <dgm:spPr/>
      <dgm:t>
        <a:bodyPr/>
        <a:lstStyle/>
        <a:p>
          <a:pPr algn="ctr"/>
          <a:endParaRPr lang="en-US"/>
        </a:p>
      </dgm:t>
    </dgm:pt>
    <dgm:pt modelId="{9CFDC840-D6E4-4881-A446-BB59DDBCC52A}" type="sibTrans" cxnId="{B8859B5E-1B02-48AA-85E0-9043E51D9E6A}">
      <dgm:prSet/>
      <dgm:spPr/>
      <dgm:t>
        <a:bodyPr/>
        <a:lstStyle/>
        <a:p>
          <a:pPr algn="ctr"/>
          <a:endParaRPr lang="en-US"/>
        </a:p>
      </dgm:t>
    </dgm:pt>
    <dgm:pt modelId="{0BC6EC4F-993E-40B5-AE41-24DC3B4923E1}">
      <dgm:prSet phldrT="[Testo]"/>
      <dgm:spPr/>
      <dgm:t>
        <a:bodyPr/>
        <a:lstStyle/>
        <a:p>
          <a:pPr algn="ctr"/>
          <a:r>
            <a:rPr lang="en-US"/>
            <a:t>Queue Manager</a:t>
          </a:r>
        </a:p>
      </dgm:t>
    </dgm:pt>
    <dgm:pt modelId="{C19CE123-2326-4ADD-BA02-4B500188DB90}" type="parTrans" cxnId="{961B7406-942B-43F9-B022-FE9FE46FC8E1}">
      <dgm:prSet/>
      <dgm:spPr/>
      <dgm:t>
        <a:bodyPr/>
        <a:lstStyle/>
        <a:p>
          <a:pPr algn="ctr"/>
          <a:endParaRPr lang="en-US"/>
        </a:p>
      </dgm:t>
    </dgm:pt>
    <dgm:pt modelId="{BDCAAEA0-EE5A-45C9-A30D-AB96F97D2C79}" type="sibTrans" cxnId="{961B7406-942B-43F9-B022-FE9FE46FC8E1}">
      <dgm:prSet/>
      <dgm:spPr/>
      <dgm:t>
        <a:bodyPr/>
        <a:lstStyle/>
        <a:p>
          <a:pPr algn="ctr"/>
          <a:endParaRPr lang="en-US"/>
        </a:p>
      </dgm:t>
    </dgm:pt>
    <dgm:pt modelId="{156C0DE2-273F-4BFD-B560-681A2783CE4A}">
      <dgm:prSet phldrT="[Testo]"/>
      <dgm:spPr/>
      <dgm:t>
        <a:bodyPr/>
        <a:lstStyle/>
        <a:p>
          <a:pPr algn="ctr"/>
          <a:r>
            <a:rPr lang="en-US"/>
            <a:t>Taxi Driver Manager</a:t>
          </a:r>
        </a:p>
      </dgm:t>
    </dgm:pt>
    <dgm:pt modelId="{5A013109-F295-4541-A556-684065A6B1E0}" type="parTrans" cxnId="{53A8C349-BB9B-4D03-843B-13173A649D56}">
      <dgm:prSet/>
      <dgm:spPr/>
      <dgm:t>
        <a:bodyPr/>
        <a:lstStyle/>
        <a:p>
          <a:pPr algn="ctr"/>
          <a:endParaRPr lang="en-US"/>
        </a:p>
      </dgm:t>
    </dgm:pt>
    <dgm:pt modelId="{DCCD48ED-2651-4914-97C9-03EECB67E01A}" type="sibTrans" cxnId="{53A8C349-BB9B-4D03-843B-13173A649D56}">
      <dgm:prSet/>
      <dgm:spPr/>
      <dgm:t>
        <a:bodyPr/>
        <a:lstStyle/>
        <a:p>
          <a:pPr algn="ctr"/>
          <a:endParaRPr lang="en-US"/>
        </a:p>
      </dgm:t>
    </dgm:pt>
    <dgm:pt modelId="{F26D1A04-287C-4A17-B1AE-5C9AA1727B76}">
      <dgm:prSet phldrT="[Testo]"/>
      <dgm:spPr/>
      <dgm:t>
        <a:bodyPr/>
        <a:lstStyle/>
        <a:p>
          <a:pPr algn="ctr"/>
          <a:r>
            <a:rPr lang="en-US"/>
            <a:t>Customer Manager</a:t>
          </a:r>
        </a:p>
      </dgm:t>
    </dgm:pt>
    <dgm:pt modelId="{242F6534-81EF-4EF3-B15F-5C15DC819DC8}" type="parTrans" cxnId="{0E69D7C4-F8E3-4927-9F9E-D40CF972CE8E}">
      <dgm:prSet/>
      <dgm:spPr/>
      <dgm:t>
        <a:bodyPr/>
        <a:lstStyle/>
        <a:p>
          <a:pPr algn="ctr"/>
          <a:endParaRPr lang="en-US"/>
        </a:p>
      </dgm:t>
    </dgm:pt>
    <dgm:pt modelId="{2D1C403F-B794-48AF-B321-8C6E6602B709}" type="sibTrans" cxnId="{0E69D7C4-F8E3-4927-9F9E-D40CF972CE8E}">
      <dgm:prSet/>
      <dgm:spPr/>
      <dgm:t>
        <a:bodyPr/>
        <a:lstStyle/>
        <a:p>
          <a:pPr algn="ctr"/>
          <a:endParaRPr lang="en-US"/>
        </a:p>
      </dgm:t>
    </dgm:pt>
    <dgm:pt modelId="{521C9A2F-7F31-4C76-924D-572F7DECF224}">
      <dgm:prSet phldrT="[Testo]"/>
      <dgm:spPr/>
      <dgm:t>
        <a:bodyPr/>
        <a:lstStyle/>
        <a:p>
          <a:pPr algn="ctr"/>
          <a:r>
            <a:rPr lang="en-US"/>
            <a:t>Maps Manager</a:t>
          </a:r>
        </a:p>
      </dgm:t>
    </dgm:pt>
    <dgm:pt modelId="{7E27B29E-19DC-4313-BB0A-CF1073FF79FE}" type="parTrans" cxnId="{C752A2E4-ADCD-482F-B08A-1B0AA74776C4}">
      <dgm:prSet/>
      <dgm:spPr/>
      <dgm:t>
        <a:bodyPr/>
        <a:lstStyle/>
        <a:p>
          <a:pPr algn="ctr"/>
          <a:endParaRPr lang="en-US"/>
        </a:p>
      </dgm:t>
    </dgm:pt>
    <dgm:pt modelId="{E66CAF47-FD4E-4EA7-8025-2A0E46E0A70B}" type="sibTrans" cxnId="{C752A2E4-ADCD-482F-B08A-1B0AA74776C4}">
      <dgm:prSet/>
      <dgm:spPr/>
      <dgm:t>
        <a:bodyPr/>
        <a:lstStyle/>
        <a:p>
          <a:pPr algn="ctr"/>
          <a:endParaRPr lang="en-US"/>
        </a:p>
      </dgm:t>
    </dgm:pt>
    <dgm:pt modelId="{D017249E-5CCE-461E-AE6F-4C7271B34C48}">
      <dgm:prSet phldrT="[Testo]"/>
      <dgm:spPr/>
      <dgm:t>
        <a:bodyPr/>
        <a:lstStyle/>
        <a:p>
          <a:pPr algn="ctr"/>
          <a:r>
            <a:rPr lang="en-US"/>
            <a:t>External Components</a:t>
          </a:r>
        </a:p>
      </dgm:t>
    </dgm:pt>
    <dgm:pt modelId="{A78ABB28-6843-44D2-8FD0-BDE116427878}" type="parTrans" cxnId="{60FDDE2D-06A0-41DA-B35C-D33701C979AB}">
      <dgm:prSet/>
      <dgm:spPr/>
      <dgm:t>
        <a:bodyPr/>
        <a:lstStyle/>
        <a:p>
          <a:endParaRPr lang="en-US"/>
        </a:p>
      </dgm:t>
    </dgm:pt>
    <dgm:pt modelId="{FC4830A1-15A3-48FD-BEC8-850E94B27365}" type="sibTrans" cxnId="{60FDDE2D-06A0-41DA-B35C-D33701C979AB}">
      <dgm:prSet/>
      <dgm:spPr/>
      <dgm:t>
        <a:bodyPr/>
        <a:lstStyle/>
        <a:p>
          <a:endParaRPr lang="en-US"/>
        </a:p>
      </dgm:t>
    </dgm:pt>
    <dgm:pt modelId="{C7398843-43F2-4BCA-AF72-71DC1287332E}" type="pres">
      <dgm:prSet presAssocID="{FB9F3287-27B6-4A39-B4A2-86EE103BB9E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8D33AF-0289-43FD-8413-D912E356CBB6}" type="pres">
      <dgm:prSet presAssocID="{4A216796-7C1D-4071-9714-F3C6CD58E2AE}" presName="centerShape" presStyleLbl="node0" presStyleIdx="0" presStyleCnt="1"/>
      <dgm:spPr/>
      <dgm:t>
        <a:bodyPr/>
        <a:lstStyle/>
        <a:p>
          <a:endParaRPr lang="en-US"/>
        </a:p>
      </dgm:t>
    </dgm:pt>
    <dgm:pt modelId="{E3DFBEAD-55A5-4E8B-A0B6-57D76A0359D5}" type="pres">
      <dgm:prSet presAssocID="{331EB1E5-96DB-4A71-8DD7-FD5AB5967041}" presName="Name9" presStyleLbl="parChTrans1D2" presStyleIdx="0" presStyleCnt="6"/>
      <dgm:spPr/>
      <dgm:t>
        <a:bodyPr/>
        <a:lstStyle/>
        <a:p>
          <a:endParaRPr lang="en-US"/>
        </a:p>
      </dgm:t>
    </dgm:pt>
    <dgm:pt modelId="{7A50426A-566B-4D9C-A8C9-BB0DF13A292D}" type="pres">
      <dgm:prSet presAssocID="{331EB1E5-96DB-4A71-8DD7-FD5AB5967041}" presName="connTx" presStyleLbl="parChTrans1D2" presStyleIdx="0" presStyleCnt="6"/>
      <dgm:spPr/>
      <dgm:t>
        <a:bodyPr/>
        <a:lstStyle/>
        <a:p>
          <a:endParaRPr lang="en-US"/>
        </a:p>
      </dgm:t>
    </dgm:pt>
    <dgm:pt modelId="{0BC65567-9A01-4C42-8AF1-8591128463B7}" type="pres">
      <dgm:prSet presAssocID="{A830A399-7192-4AA9-80D0-822D6559B1D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57A78-35A6-4DFE-84AD-5E59F8DB4A14}" type="pres">
      <dgm:prSet presAssocID="{C19CE123-2326-4ADD-BA02-4B500188DB90}" presName="Name9" presStyleLbl="parChTrans1D2" presStyleIdx="1" presStyleCnt="6"/>
      <dgm:spPr/>
      <dgm:t>
        <a:bodyPr/>
        <a:lstStyle/>
        <a:p>
          <a:endParaRPr lang="en-US"/>
        </a:p>
      </dgm:t>
    </dgm:pt>
    <dgm:pt modelId="{1FB139AB-BE58-4E06-A6F4-077313DC25EE}" type="pres">
      <dgm:prSet presAssocID="{C19CE123-2326-4ADD-BA02-4B500188DB90}" presName="connTx" presStyleLbl="parChTrans1D2" presStyleIdx="1" presStyleCnt="6"/>
      <dgm:spPr/>
      <dgm:t>
        <a:bodyPr/>
        <a:lstStyle/>
        <a:p>
          <a:endParaRPr lang="en-US"/>
        </a:p>
      </dgm:t>
    </dgm:pt>
    <dgm:pt modelId="{8B913BC2-EB6E-4AAD-9FC1-062663CD66A5}" type="pres">
      <dgm:prSet presAssocID="{0BC6EC4F-993E-40B5-AE41-24DC3B4923E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890E7-A576-456A-85DB-8DF46A95F307}" type="pres">
      <dgm:prSet presAssocID="{5A013109-F295-4541-A556-684065A6B1E0}" presName="Name9" presStyleLbl="parChTrans1D2" presStyleIdx="2" presStyleCnt="6"/>
      <dgm:spPr/>
      <dgm:t>
        <a:bodyPr/>
        <a:lstStyle/>
        <a:p>
          <a:endParaRPr lang="en-US"/>
        </a:p>
      </dgm:t>
    </dgm:pt>
    <dgm:pt modelId="{2D0F3978-BC1A-4AEE-93E2-1DE5CA064364}" type="pres">
      <dgm:prSet presAssocID="{5A013109-F295-4541-A556-684065A6B1E0}" presName="connTx" presStyleLbl="parChTrans1D2" presStyleIdx="2" presStyleCnt="6"/>
      <dgm:spPr/>
      <dgm:t>
        <a:bodyPr/>
        <a:lstStyle/>
        <a:p>
          <a:endParaRPr lang="en-US"/>
        </a:p>
      </dgm:t>
    </dgm:pt>
    <dgm:pt modelId="{F6F646E6-46CD-4E75-93FC-6902E870CC78}" type="pres">
      <dgm:prSet presAssocID="{156C0DE2-273F-4BFD-B560-681A2783CE4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CC9BC-8938-4FC1-8C62-0FB6B015624D}" type="pres">
      <dgm:prSet presAssocID="{242F6534-81EF-4EF3-B15F-5C15DC819DC8}" presName="Name9" presStyleLbl="parChTrans1D2" presStyleIdx="3" presStyleCnt="6"/>
      <dgm:spPr/>
      <dgm:t>
        <a:bodyPr/>
        <a:lstStyle/>
        <a:p>
          <a:endParaRPr lang="en-US"/>
        </a:p>
      </dgm:t>
    </dgm:pt>
    <dgm:pt modelId="{5CB624A1-13BE-4449-A1CF-5B2128F1E3FA}" type="pres">
      <dgm:prSet presAssocID="{242F6534-81EF-4EF3-B15F-5C15DC819DC8}" presName="connTx" presStyleLbl="parChTrans1D2" presStyleIdx="3" presStyleCnt="6"/>
      <dgm:spPr/>
      <dgm:t>
        <a:bodyPr/>
        <a:lstStyle/>
        <a:p>
          <a:endParaRPr lang="en-US"/>
        </a:p>
      </dgm:t>
    </dgm:pt>
    <dgm:pt modelId="{F6A38BA2-D7DB-436A-AC47-4577B3CBEE44}" type="pres">
      <dgm:prSet presAssocID="{F26D1A04-287C-4A17-B1AE-5C9AA1727B7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43633-D88F-46BA-BC2E-E2DD8391E789}" type="pres">
      <dgm:prSet presAssocID="{7E27B29E-19DC-4313-BB0A-CF1073FF79FE}" presName="Name9" presStyleLbl="parChTrans1D2" presStyleIdx="4" presStyleCnt="6"/>
      <dgm:spPr/>
      <dgm:t>
        <a:bodyPr/>
        <a:lstStyle/>
        <a:p>
          <a:endParaRPr lang="en-US"/>
        </a:p>
      </dgm:t>
    </dgm:pt>
    <dgm:pt modelId="{ACF1EFED-E676-44ED-9F15-4952510AD1E3}" type="pres">
      <dgm:prSet presAssocID="{7E27B29E-19DC-4313-BB0A-CF1073FF79FE}" presName="connTx" presStyleLbl="parChTrans1D2" presStyleIdx="4" presStyleCnt="6"/>
      <dgm:spPr/>
      <dgm:t>
        <a:bodyPr/>
        <a:lstStyle/>
        <a:p>
          <a:endParaRPr lang="en-US"/>
        </a:p>
      </dgm:t>
    </dgm:pt>
    <dgm:pt modelId="{0A962CA0-5C52-474F-BC06-1B74F86A12FF}" type="pres">
      <dgm:prSet presAssocID="{521C9A2F-7F31-4C76-924D-572F7DECF2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1194B-F19F-4FBC-9FAF-EF0D89B9D070}" type="pres">
      <dgm:prSet presAssocID="{A78ABB28-6843-44D2-8FD0-BDE116427878}" presName="Name9" presStyleLbl="parChTrans1D2" presStyleIdx="5" presStyleCnt="6"/>
      <dgm:spPr/>
      <dgm:t>
        <a:bodyPr/>
        <a:lstStyle/>
        <a:p>
          <a:endParaRPr lang="en-US"/>
        </a:p>
      </dgm:t>
    </dgm:pt>
    <dgm:pt modelId="{05071C89-4CFB-452A-ADD9-09E3ECFBECC5}" type="pres">
      <dgm:prSet presAssocID="{A78ABB28-6843-44D2-8FD0-BDE116427878}" presName="connTx" presStyleLbl="parChTrans1D2" presStyleIdx="5" presStyleCnt="6"/>
      <dgm:spPr/>
      <dgm:t>
        <a:bodyPr/>
        <a:lstStyle/>
        <a:p>
          <a:endParaRPr lang="en-US"/>
        </a:p>
      </dgm:t>
    </dgm:pt>
    <dgm:pt modelId="{354D36A9-8D17-42C5-9B77-C722DA8ADE58}" type="pres">
      <dgm:prSet presAssocID="{D017249E-5CCE-461E-AE6F-4C7271B34C4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9D124-FE59-4FD2-86D7-89ABADA4FFCE}" type="presOf" srcId="{5A013109-F295-4541-A556-684065A6B1E0}" destId="{E02890E7-A576-456A-85DB-8DF46A95F307}" srcOrd="0" destOrd="0" presId="urn:microsoft.com/office/officeart/2005/8/layout/radial1"/>
    <dgm:cxn modelId="{961B7406-942B-43F9-B022-FE9FE46FC8E1}" srcId="{4A216796-7C1D-4071-9714-F3C6CD58E2AE}" destId="{0BC6EC4F-993E-40B5-AE41-24DC3B4923E1}" srcOrd="1" destOrd="0" parTransId="{C19CE123-2326-4ADD-BA02-4B500188DB90}" sibTransId="{BDCAAEA0-EE5A-45C9-A30D-AB96F97D2C79}"/>
    <dgm:cxn modelId="{53A8C349-BB9B-4D03-843B-13173A649D56}" srcId="{4A216796-7C1D-4071-9714-F3C6CD58E2AE}" destId="{156C0DE2-273F-4BFD-B560-681A2783CE4A}" srcOrd="2" destOrd="0" parTransId="{5A013109-F295-4541-A556-684065A6B1E0}" sibTransId="{DCCD48ED-2651-4914-97C9-03EECB67E01A}"/>
    <dgm:cxn modelId="{6F837472-46CA-4733-9EFF-21BE6CD2A37C}" type="presOf" srcId="{D017249E-5CCE-461E-AE6F-4C7271B34C48}" destId="{354D36A9-8D17-42C5-9B77-C722DA8ADE58}" srcOrd="0" destOrd="0" presId="urn:microsoft.com/office/officeart/2005/8/layout/radial1"/>
    <dgm:cxn modelId="{B8859B5E-1B02-48AA-85E0-9043E51D9E6A}" srcId="{4A216796-7C1D-4071-9714-F3C6CD58E2AE}" destId="{A830A399-7192-4AA9-80D0-822D6559B1DF}" srcOrd="0" destOrd="0" parTransId="{331EB1E5-96DB-4A71-8DD7-FD5AB5967041}" sibTransId="{9CFDC840-D6E4-4881-A446-BB59DDBCC52A}"/>
    <dgm:cxn modelId="{60FDDE2D-06A0-41DA-B35C-D33701C979AB}" srcId="{4A216796-7C1D-4071-9714-F3C6CD58E2AE}" destId="{D017249E-5CCE-461E-AE6F-4C7271B34C48}" srcOrd="5" destOrd="0" parTransId="{A78ABB28-6843-44D2-8FD0-BDE116427878}" sibTransId="{FC4830A1-15A3-48FD-BEC8-850E94B27365}"/>
    <dgm:cxn modelId="{29596E1B-4001-4422-8765-DE4F336E25CD}" type="presOf" srcId="{7E27B29E-19DC-4313-BB0A-CF1073FF79FE}" destId="{ACF1EFED-E676-44ED-9F15-4952510AD1E3}" srcOrd="1" destOrd="0" presId="urn:microsoft.com/office/officeart/2005/8/layout/radial1"/>
    <dgm:cxn modelId="{99888970-4D33-41E3-B20C-0B4BFAADC916}" type="presOf" srcId="{4A216796-7C1D-4071-9714-F3C6CD58E2AE}" destId="{878D33AF-0289-43FD-8413-D912E356CBB6}" srcOrd="0" destOrd="0" presId="urn:microsoft.com/office/officeart/2005/8/layout/radial1"/>
    <dgm:cxn modelId="{88425BA4-BE16-4116-85F0-242C5C9E1F5C}" type="presOf" srcId="{7E27B29E-19DC-4313-BB0A-CF1073FF79FE}" destId="{3D543633-D88F-46BA-BC2E-E2DD8391E789}" srcOrd="0" destOrd="0" presId="urn:microsoft.com/office/officeart/2005/8/layout/radial1"/>
    <dgm:cxn modelId="{6024D943-F692-40BB-8EA1-D170C03D4427}" type="presOf" srcId="{C19CE123-2326-4ADD-BA02-4B500188DB90}" destId="{69157A78-35A6-4DFE-84AD-5E59F8DB4A14}" srcOrd="0" destOrd="0" presId="urn:microsoft.com/office/officeart/2005/8/layout/radial1"/>
    <dgm:cxn modelId="{C752A2E4-ADCD-482F-B08A-1B0AA74776C4}" srcId="{4A216796-7C1D-4071-9714-F3C6CD58E2AE}" destId="{521C9A2F-7F31-4C76-924D-572F7DECF224}" srcOrd="4" destOrd="0" parTransId="{7E27B29E-19DC-4313-BB0A-CF1073FF79FE}" sibTransId="{E66CAF47-FD4E-4EA7-8025-2A0E46E0A70B}"/>
    <dgm:cxn modelId="{07CCADE7-94D8-4102-A489-62DF27E8F3CC}" srcId="{FB9F3287-27B6-4A39-B4A2-86EE103BB9EA}" destId="{4A216796-7C1D-4071-9714-F3C6CD58E2AE}" srcOrd="0" destOrd="0" parTransId="{87AFD776-7358-47DF-9B98-7D5296672D3C}" sibTransId="{91E87596-0693-495C-9F50-3685E9784627}"/>
    <dgm:cxn modelId="{048FD1B7-9B03-4A15-9AB4-6C2BE2FB11C5}" type="presOf" srcId="{C19CE123-2326-4ADD-BA02-4B500188DB90}" destId="{1FB139AB-BE58-4E06-A6F4-077313DC25EE}" srcOrd="1" destOrd="0" presId="urn:microsoft.com/office/officeart/2005/8/layout/radial1"/>
    <dgm:cxn modelId="{B051AF14-A7DE-48F1-9782-ED542CCEA053}" type="presOf" srcId="{A830A399-7192-4AA9-80D0-822D6559B1DF}" destId="{0BC65567-9A01-4C42-8AF1-8591128463B7}" srcOrd="0" destOrd="0" presId="urn:microsoft.com/office/officeart/2005/8/layout/radial1"/>
    <dgm:cxn modelId="{2712FCA0-1537-4C4E-B46D-BA8CB01FD6D9}" type="presOf" srcId="{5A013109-F295-4541-A556-684065A6B1E0}" destId="{2D0F3978-BC1A-4AEE-93E2-1DE5CA064364}" srcOrd="1" destOrd="0" presId="urn:microsoft.com/office/officeart/2005/8/layout/radial1"/>
    <dgm:cxn modelId="{DA173C56-2808-43D7-924A-EC299509A9C2}" type="presOf" srcId="{521C9A2F-7F31-4C76-924D-572F7DECF224}" destId="{0A962CA0-5C52-474F-BC06-1B74F86A12FF}" srcOrd="0" destOrd="0" presId="urn:microsoft.com/office/officeart/2005/8/layout/radial1"/>
    <dgm:cxn modelId="{D8D65605-A944-4622-9B64-9ECC30046248}" type="presOf" srcId="{331EB1E5-96DB-4A71-8DD7-FD5AB5967041}" destId="{7A50426A-566B-4D9C-A8C9-BB0DF13A292D}" srcOrd="1" destOrd="0" presId="urn:microsoft.com/office/officeart/2005/8/layout/radial1"/>
    <dgm:cxn modelId="{B4D8A37E-74A2-4461-A56A-80DCD59D1944}" type="presOf" srcId="{A78ABB28-6843-44D2-8FD0-BDE116427878}" destId="{6361194B-F19F-4FBC-9FAF-EF0D89B9D070}" srcOrd="0" destOrd="0" presId="urn:microsoft.com/office/officeart/2005/8/layout/radial1"/>
    <dgm:cxn modelId="{610E5563-98DA-4086-BD43-78C2ED03A2BA}" type="presOf" srcId="{242F6534-81EF-4EF3-B15F-5C15DC819DC8}" destId="{81ECC9BC-8938-4FC1-8C62-0FB6B015624D}" srcOrd="0" destOrd="0" presId="urn:microsoft.com/office/officeart/2005/8/layout/radial1"/>
    <dgm:cxn modelId="{4FBD61F8-37C4-4742-8C5D-60B1D956C0EE}" type="presOf" srcId="{156C0DE2-273F-4BFD-B560-681A2783CE4A}" destId="{F6F646E6-46CD-4E75-93FC-6902E870CC78}" srcOrd="0" destOrd="0" presId="urn:microsoft.com/office/officeart/2005/8/layout/radial1"/>
    <dgm:cxn modelId="{0625397F-6D95-4574-B449-338A322CB2E2}" type="presOf" srcId="{242F6534-81EF-4EF3-B15F-5C15DC819DC8}" destId="{5CB624A1-13BE-4449-A1CF-5B2128F1E3FA}" srcOrd="1" destOrd="0" presId="urn:microsoft.com/office/officeart/2005/8/layout/radial1"/>
    <dgm:cxn modelId="{4ACECC08-F4CD-46FA-9013-276EB4F1F1F8}" type="presOf" srcId="{0BC6EC4F-993E-40B5-AE41-24DC3B4923E1}" destId="{8B913BC2-EB6E-4AAD-9FC1-062663CD66A5}" srcOrd="0" destOrd="0" presId="urn:microsoft.com/office/officeart/2005/8/layout/radial1"/>
    <dgm:cxn modelId="{5B92782D-111A-4D8F-9AA9-B5E109F94F0B}" type="presOf" srcId="{F26D1A04-287C-4A17-B1AE-5C9AA1727B76}" destId="{F6A38BA2-D7DB-436A-AC47-4577B3CBEE44}" srcOrd="0" destOrd="0" presId="urn:microsoft.com/office/officeart/2005/8/layout/radial1"/>
    <dgm:cxn modelId="{0E69D7C4-F8E3-4927-9F9E-D40CF972CE8E}" srcId="{4A216796-7C1D-4071-9714-F3C6CD58E2AE}" destId="{F26D1A04-287C-4A17-B1AE-5C9AA1727B76}" srcOrd="3" destOrd="0" parTransId="{242F6534-81EF-4EF3-B15F-5C15DC819DC8}" sibTransId="{2D1C403F-B794-48AF-B321-8C6E6602B709}"/>
    <dgm:cxn modelId="{91EC7D7E-05A2-4F35-A6F4-4934470A56F8}" type="presOf" srcId="{A78ABB28-6843-44D2-8FD0-BDE116427878}" destId="{05071C89-4CFB-452A-ADD9-09E3ECFBECC5}" srcOrd="1" destOrd="0" presId="urn:microsoft.com/office/officeart/2005/8/layout/radial1"/>
    <dgm:cxn modelId="{F194E009-BE6C-4654-93AF-0BFCF4D5ACD8}" type="presOf" srcId="{331EB1E5-96DB-4A71-8DD7-FD5AB5967041}" destId="{E3DFBEAD-55A5-4E8B-A0B6-57D76A0359D5}" srcOrd="0" destOrd="0" presId="urn:microsoft.com/office/officeart/2005/8/layout/radial1"/>
    <dgm:cxn modelId="{04D076AE-C305-459F-92EB-F0B825B503DC}" type="presOf" srcId="{FB9F3287-27B6-4A39-B4A2-86EE103BB9EA}" destId="{C7398843-43F2-4BCA-AF72-71DC1287332E}" srcOrd="0" destOrd="0" presId="urn:microsoft.com/office/officeart/2005/8/layout/radial1"/>
    <dgm:cxn modelId="{1DF26FD6-3D5D-4905-AC3D-DF8EB1E73C32}" type="presParOf" srcId="{C7398843-43F2-4BCA-AF72-71DC1287332E}" destId="{878D33AF-0289-43FD-8413-D912E356CBB6}" srcOrd="0" destOrd="0" presId="urn:microsoft.com/office/officeart/2005/8/layout/radial1"/>
    <dgm:cxn modelId="{DB862FC4-EEA1-4323-A720-9A58EBE6A5C7}" type="presParOf" srcId="{C7398843-43F2-4BCA-AF72-71DC1287332E}" destId="{E3DFBEAD-55A5-4E8B-A0B6-57D76A0359D5}" srcOrd="1" destOrd="0" presId="urn:microsoft.com/office/officeart/2005/8/layout/radial1"/>
    <dgm:cxn modelId="{6ED99BF8-F3B9-4350-82D7-8B1D9A3F2640}" type="presParOf" srcId="{E3DFBEAD-55A5-4E8B-A0B6-57D76A0359D5}" destId="{7A50426A-566B-4D9C-A8C9-BB0DF13A292D}" srcOrd="0" destOrd="0" presId="urn:microsoft.com/office/officeart/2005/8/layout/radial1"/>
    <dgm:cxn modelId="{CAEC76D8-7A8B-4C83-83F5-A8E14009E66B}" type="presParOf" srcId="{C7398843-43F2-4BCA-AF72-71DC1287332E}" destId="{0BC65567-9A01-4C42-8AF1-8591128463B7}" srcOrd="2" destOrd="0" presId="urn:microsoft.com/office/officeart/2005/8/layout/radial1"/>
    <dgm:cxn modelId="{09431812-5E58-4FD9-90D2-9D7A7F5666FF}" type="presParOf" srcId="{C7398843-43F2-4BCA-AF72-71DC1287332E}" destId="{69157A78-35A6-4DFE-84AD-5E59F8DB4A14}" srcOrd="3" destOrd="0" presId="urn:microsoft.com/office/officeart/2005/8/layout/radial1"/>
    <dgm:cxn modelId="{CAF6C546-ECB4-4B15-85AF-7EFE76E5297B}" type="presParOf" srcId="{69157A78-35A6-4DFE-84AD-5E59F8DB4A14}" destId="{1FB139AB-BE58-4E06-A6F4-077313DC25EE}" srcOrd="0" destOrd="0" presId="urn:microsoft.com/office/officeart/2005/8/layout/radial1"/>
    <dgm:cxn modelId="{F3836856-432C-45E0-B866-4E38DC5CDA94}" type="presParOf" srcId="{C7398843-43F2-4BCA-AF72-71DC1287332E}" destId="{8B913BC2-EB6E-4AAD-9FC1-062663CD66A5}" srcOrd="4" destOrd="0" presId="urn:microsoft.com/office/officeart/2005/8/layout/radial1"/>
    <dgm:cxn modelId="{6CEFE50B-2283-4091-80C5-BDDF804375A7}" type="presParOf" srcId="{C7398843-43F2-4BCA-AF72-71DC1287332E}" destId="{E02890E7-A576-456A-85DB-8DF46A95F307}" srcOrd="5" destOrd="0" presId="urn:microsoft.com/office/officeart/2005/8/layout/radial1"/>
    <dgm:cxn modelId="{050F59C8-BBEF-42EB-8172-0897338AED8C}" type="presParOf" srcId="{E02890E7-A576-456A-85DB-8DF46A95F307}" destId="{2D0F3978-BC1A-4AEE-93E2-1DE5CA064364}" srcOrd="0" destOrd="0" presId="urn:microsoft.com/office/officeart/2005/8/layout/radial1"/>
    <dgm:cxn modelId="{71955C1E-A3E1-4D87-91E6-D423DB3B7B2D}" type="presParOf" srcId="{C7398843-43F2-4BCA-AF72-71DC1287332E}" destId="{F6F646E6-46CD-4E75-93FC-6902E870CC78}" srcOrd="6" destOrd="0" presId="urn:microsoft.com/office/officeart/2005/8/layout/radial1"/>
    <dgm:cxn modelId="{6E8FABAA-A714-4D99-909B-2D946D3C744C}" type="presParOf" srcId="{C7398843-43F2-4BCA-AF72-71DC1287332E}" destId="{81ECC9BC-8938-4FC1-8C62-0FB6B015624D}" srcOrd="7" destOrd="0" presId="urn:microsoft.com/office/officeart/2005/8/layout/radial1"/>
    <dgm:cxn modelId="{3395CEC2-5E6E-4046-86CE-1370021C371A}" type="presParOf" srcId="{81ECC9BC-8938-4FC1-8C62-0FB6B015624D}" destId="{5CB624A1-13BE-4449-A1CF-5B2128F1E3FA}" srcOrd="0" destOrd="0" presId="urn:microsoft.com/office/officeart/2005/8/layout/radial1"/>
    <dgm:cxn modelId="{61ED990A-1161-44FD-A399-DF4DB7FFA7EF}" type="presParOf" srcId="{C7398843-43F2-4BCA-AF72-71DC1287332E}" destId="{F6A38BA2-D7DB-436A-AC47-4577B3CBEE44}" srcOrd="8" destOrd="0" presId="urn:microsoft.com/office/officeart/2005/8/layout/radial1"/>
    <dgm:cxn modelId="{26E51CB2-0A11-4721-A76D-9C59B4BD113D}" type="presParOf" srcId="{C7398843-43F2-4BCA-AF72-71DC1287332E}" destId="{3D543633-D88F-46BA-BC2E-E2DD8391E789}" srcOrd="9" destOrd="0" presId="urn:microsoft.com/office/officeart/2005/8/layout/radial1"/>
    <dgm:cxn modelId="{D5D44D38-58E4-49A9-AAD7-5A53089122DB}" type="presParOf" srcId="{3D543633-D88F-46BA-BC2E-E2DD8391E789}" destId="{ACF1EFED-E676-44ED-9F15-4952510AD1E3}" srcOrd="0" destOrd="0" presId="urn:microsoft.com/office/officeart/2005/8/layout/radial1"/>
    <dgm:cxn modelId="{CBCE42E0-5891-4058-86A2-4343052A0F89}" type="presParOf" srcId="{C7398843-43F2-4BCA-AF72-71DC1287332E}" destId="{0A962CA0-5C52-474F-BC06-1B74F86A12FF}" srcOrd="10" destOrd="0" presId="urn:microsoft.com/office/officeart/2005/8/layout/radial1"/>
    <dgm:cxn modelId="{68A2626B-D264-4875-AAF4-21CFF5C624ED}" type="presParOf" srcId="{C7398843-43F2-4BCA-AF72-71DC1287332E}" destId="{6361194B-F19F-4FBC-9FAF-EF0D89B9D070}" srcOrd="11" destOrd="0" presId="urn:microsoft.com/office/officeart/2005/8/layout/radial1"/>
    <dgm:cxn modelId="{A9E7CFF0-13F0-46EF-812B-735FB96771BB}" type="presParOf" srcId="{6361194B-F19F-4FBC-9FAF-EF0D89B9D070}" destId="{05071C89-4CFB-452A-ADD9-09E3ECFBECC5}" srcOrd="0" destOrd="0" presId="urn:microsoft.com/office/officeart/2005/8/layout/radial1"/>
    <dgm:cxn modelId="{ED4AEB44-F892-4767-917D-6CB38B2C5388}" type="presParOf" srcId="{C7398843-43F2-4BCA-AF72-71DC1287332E}" destId="{354D36A9-8D17-42C5-9B77-C722DA8ADE58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18B34B-521D-4562-BE66-18C9D76D07C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A6BBB89-3135-45C9-A4E0-BABB932C19CE}">
      <dgm:prSet phldrT="[Testo]"/>
      <dgm:spPr/>
      <dgm:t>
        <a:bodyPr/>
        <a:lstStyle/>
        <a:p>
          <a:r>
            <a:rPr lang="it-IT"/>
            <a:t>Customer Client</a:t>
          </a:r>
        </a:p>
      </dgm:t>
    </dgm:pt>
    <dgm:pt modelId="{A60DEE0F-362E-4F17-A1F8-0EE273F44CFC}" type="parTrans" cxnId="{C5E71617-BDED-4172-BC49-6CFA613C2C5C}">
      <dgm:prSet/>
      <dgm:spPr/>
      <dgm:t>
        <a:bodyPr/>
        <a:lstStyle/>
        <a:p>
          <a:endParaRPr lang="it-IT"/>
        </a:p>
      </dgm:t>
    </dgm:pt>
    <dgm:pt modelId="{635B15BB-3C58-44AA-A5BB-A71F1B3F0F81}" type="sibTrans" cxnId="{C5E71617-BDED-4172-BC49-6CFA613C2C5C}">
      <dgm:prSet/>
      <dgm:spPr/>
      <dgm:t>
        <a:bodyPr/>
        <a:lstStyle/>
        <a:p>
          <a:endParaRPr lang="it-IT"/>
        </a:p>
      </dgm:t>
    </dgm:pt>
    <dgm:pt modelId="{07C28D7F-ED6E-49BC-A635-2CA60B6D0CF8}">
      <dgm:prSet phldrT="[Testo]"/>
      <dgm:spPr>
        <a:solidFill>
          <a:srgbClr val="00B050"/>
        </a:solidFill>
      </dgm:spPr>
      <dgm:t>
        <a:bodyPr/>
        <a:lstStyle/>
        <a:p>
          <a:r>
            <a:rPr lang="it-IT"/>
            <a:t>Customer Manager (Stub)</a:t>
          </a:r>
        </a:p>
      </dgm:t>
    </dgm:pt>
    <dgm:pt modelId="{5DCB3B18-216E-418C-A2A7-ADFB31B53026}" type="parTrans" cxnId="{2FEE6402-488F-4A24-8035-4832A6CB5C93}">
      <dgm:prSet/>
      <dgm:spPr>
        <a:ln>
          <a:tailEnd type="triangle"/>
        </a:ln>
      </dgm:spPr>
      <dgm:t>
        <a:bodyPr/>
        <a:lstStyle/>
        <a:p>
          <a:endParaRPr lang="it-IT"/>
        </a:p>
      </dgm:t>
    </dgm:pt>
    <dgm:pt modelId="{DCD9F49A-9319-4958-B451-26D7C4C5D3A8}" type="sibTrans" cxnId="{2FEE6402-488F-4A24-8035-4832A6CB5C93}">
      <dgm:prSet/>
      <dgm:spPr/>
      <dgm:t>
        <a:bodyPr/>
        <a:lstStyle/>
        <a:p>
          <a:endParaRPr lang="it-IT"/>
        </a:p>
      </dgm:t>
    </dgm:pt>
    <dgm:pt modelId="{5CCA2A56-F101-47F6-B1CB-C517E9874595}">
      <dgm:prSet phldrT="[Testo]"/>
      <dgm:spPr/>
      <dgm:t>
        <a:bodyPr/>
        <a:lstStyle/>
        <a:p>
          <a:r>
            <a:rPr lang="it-IT"/>
            <a:t>Google Maps</a:t>
          </a:r>
        </a:p>
      </dgm:t>
    </dgm:pt>
    <dgm:pt modelId="{4E5FB35E-021D-4113-9BCD-C49F0D99D500}" type="parTrans" cxnId="{70F80339-A89B-40D6-8288-82CFB599481C}">
      <dgm:prSet/>
      <dgm:spPr>
        <a:ln>
          <a:tailEnd type="triangle"/>
        </a:ln>
      </dgm:spPr>
      <dgm:t>
        <a:bodyPr/>
        <a:lstStyle/>
        <a:p>
          <a:endParaRPr lang="it-IT"/>
        </a:p>
      </dgm:t>
    </dgm:pt>
    <dgm:pt modelId="{E24B6173-F02F-4B5B-8A2B-CAEF824717B4}" type="sibTrans" cxnId="{70F80339-A89B-40D6-8288-82CFB599481C}">
      <dgm:prSet/>
      <dgm:spPr/>
      <dgm:t>
        <a:bodyPr/>
        <a:lstStyle/>
        <a:p>
          <a:endParaRPr lang="it-IT"/>
        </a:p>
      </dgm:t>
    </dgm:pt>
    <dgm:pt modelId="{C9A7FB4B-0B57-4A8F-91BC-A283C45B248B}">
      <dgm:prSet phldrT="[Testo]"/>
      <dgm:spPr/>
      <dgm:t>
        <a:bodyPr/>
        <a:lstStyle/>
        <a:p>
          <a:r>
            <a:rPr lang="it-IT"/>
            <a:t>Taxi Driver Client</a:t>
          </a:r>
        </a:p>
      </dgm:t>
    </dgm:pt>
    <dgm:pt modelId="{183D47B3-59AA-45B1-B873-574AD9E81C6B}" type="parTrans" cxnId="{08A7265A-8D81-4D8C-A384-4242C5B1A1EE}">
      <dgm:prSet/>
      <dgm:spPr/>
      <dgm:t>
        <a:bodyPr/>
        <a:lstStyle/>
        <a:p>
          <a:endParaRPr lang="it-IT"/>
        </a:p>
      </dgm:t>
    </dgm:pt>
    <dgm:pt modelId="{07DAD203-1097-4E18-A2EB-33E443DC64B4}" type="sibTrans" cxnId="{08A7265A-8D81-4D8C-A384-4242C5B1A1EE}">
      <dgm:prSet/>
      <dgm:spPr/>
      <dgm:t>
        <a:bodyPr/>
        <a:lstStyle/>
        <a:p>
          <a:endParaRPr lang="it-IT"/>
        </a:p>
      </dgm:t>
    </dgm:pt>
    <dgm:pt modelId="{3A3BE801-946C-484D-B86C-9F594F085CC0}">
      <dgm:prSet phldrT="[Testo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it-IT"/>
            <a:t>Taxi Driver Manager (Stub)</a:t>
          </a:r>
        </a:p>
      </dgm:t>
    </dgm:pt>
    <dgm:pt modelId="{BE1742C9-7EF6-45C2-A745-4BB4BB7DC38D}" type="parTrans" cxnId="{CFB46466-9F35-44A5-80FB-5D348ACB0D6C}">
      <dgm:prSet/>
      <dgm:spPr>
        <a:ln>
          <a:tailEnd type="triangle"/>
        </a:ln>
      </dgm:spPr>
      <dgm:t>
        <a:bodyPr/>
        <a:lstStyle/>
        <a:p>
          <a:endParaRPr lang="it-IT"/>
        </a:p>
      </dgm:t>
    </dgm:pt>
    <dgm:pt modelId="{329FEE7E-0399-42F1-B576-C95E4D85DD48}" type="sibTrans" cxnId="{CFB46466-9F35-44A5-80FB-5D348ACB0D6C}">
      <dgm:prSet/>
      <dgm:spPr/>
      <dgm:t>
        <a:bodyPr/>
        <a:lstStyle/>
        <a:p>
          <a:endParaRPr lang="it-IT"/>
        </a:p>
      </dgm:t>
    </dgm:pt>
    <dgm:pt modelId="{5D380F15-1119-483D-8907-9C79562BA806}">
      <dgm:prSet phldrT="[Testo]"/>
      <dgm:spPr/>
      <dgm:t>
        <a:bodyPr/>
        <a:lstStyle/>
        <a:p>
          <a:r>
            <a:rPr lang="it-IT"/>
            <a:t>Google Maps</a:t>
          </a:r>
        </a:p>
      </dgm:t>
    </dgm:pt>
    <dgm:pt modelId="{DB7E8660-77CA-4B6D-97BB-6B3F3D0188BE}" type="parTrans" cxnId="{D227166F-C849-4B9C-BDCB-383B528B51C4}">
      <dgm:prSet/>
      <dgm:spPr>
        <a:ln>
          <a:tailEnd type="triangle"/>
        </a:ln>
      </dgm:spPr>
      <dgm:t>
        <a:bodyPr/>
        <a:lstStyle/>
        <a:p>
          <a:endParaRPr lang="it-IT"/>
        </a:p>
      </dgm:t>
    </dgm:pt>
    <dgm:pt modelId="{2797E58C-533E-4202-AEEF-2C7544017EA2}" type="sibTrans" cxnId="{D227166F-C849-4B9C-BDCB-383B528B51C4}">
      <dgm:prSet/>
      <dgm:spPr/>
      <dgm:t>
        <a:bodyPr/>
        <a:lstStyle/>
        <a:p>
          <a:endParaRPr lang="it-IT"/>
        </a:p>
      </dgm:t>
    </dgm:pt>
    <dgm:pt modelId="{FA922B21-288D-48AF-9B03-14885F84DA30}">
      <dgm:prSet phldrT="[Testo]"/>
      <dgm:spPr/>
      <dgm:t>
        <a:bodyPr/>
        <a:lstStyle/>
        <a:p>
          <a:r>
            <a:rPr lang="it-IT"/>
            <a:t>SysAdmin Client</a:t>
          </a:r>
        </a:p>
      </dgm:t>
    </dgm:pt>
    <dgm:pt modelId="{464159A9-A03B-4D9C-B038-EF330F297436}" type="parTrans" cxnId="{7C0A1648-6D18-4B58-9D7D-C65B36F39BA7}">
      <dgm:prSet/>
      <dgm:spPr/>
      <dgm:t>
        <a:bodyPr/>
        <a:lstStyle/>
        <a:p>
          <a:endParaRPr lang="it-IT"/>
        </a:p>
      </dgm:t>
    </dgm:pt>
    <dgm:pt modelId="{E7BA4DEB-03EC-468A-9DC5-B44E39928337}" type="sibTrans" cxnId="{7C0A1648-6D18-4B58-9D7D-C65B36F39BA7}">
      <dgm:prSet/>
      <dgm:spPr/>
      <dgm:t>
        <a:bodyPr/>
        <a:lstStyle/>
        <a:p>
          <a:endParaRPr lang="it-IT"/>
        </a:p>
      </dgm:t>
    </dgm:pt>
    <dgm:pt modelId="{75973B2D-94F1-47E3-8EF4-3B2712C5C3CC}">
      <dgm:prSet phldrT="[Testo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it-IT"/>
            <a:t>System Manager (Stub)</a:t>
          </a:r>
        </a:p>
      </dgm:t>
    </dgm:pt>
    <dgm:pt modelId="{119CBE8A-20FB-4AB1-968E-3D3CDB0EF223}" type="parTrans" cxnId="{E3C35810-A744-4B50-8482-FF026765EB24}">
      <dgm:prSet/>
      <dgm:spPr>
        <a:ln>
          <a:headEnd type="none"/>
          <a:tailEnd type="triangle"/>
        </a:ln>
      </dgm:spPr>
      <dgm:t>
        <a:bodyPr/>
        <a:lstStyle/>
        <a:p>
          <a:endParaRPr lang="it-IT"/>
        </a:p>
      </dgm:t>
    </dgm:pt>
    <dgm:pt modelId="{2F630ED2-4223-4DF5-B084-CCA400CABEDF}" type="sibTrans" cxnId="{E3C35810-A744-4B50-8482-FF026765EB24}">
      <dgm:prSet/>
      <dgm:spPr/>
      <dgm:t>
        <a:bodyPr/>
        <a:lstStyle/>
        <a:p>
          <a:endParaRPr lang="it-IT"/>
        </a:p>
      </dgm:t>
    </dgm:pt>
    <dgm:pt modelId="{C8A6F0DE-195A-4795-A567-682D20BE0ABB}" type="pres">
      <dgm:prSet presAssocID="{6E18B34B-521D-4562-BE66-18C9D76D07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8BB1D54B-AAB4-422B-AE6C-FEED0892A79A}" type="pres">
      <dgm:prSet presAssocID="{C9A7FB4B-0B57-4A8F-91BC-A283C45B248B}" presName="hierRoot1" presStyleCnt="0">
        <dgm:presLayoutVars>
          <dgm:hierBranch val="init"/>
        </dgm:presLayoutVars>
      </dgm:prSet>
      <dgm:spPr/>
    </dgm:pt>
    <dgm:pt modelId="{A5C7E1B7-5FF0-421C-BD6F-EDC3F889540C}" type="pres">
      <dgm:prSet presAssocID="{C9A7FB4B-0B57-4A8F-91BC-A283C45B248B}" presName="rootComposite1" presStyleCnt="0"/>
      <dgm:spPr/>
    </dgm:pt>
    <dgm:pt modelId="{5EEBA439-4E12-4F7A-8E96-543D8E7B88E2}" type="pres">
      <dgm:prSet presAssocID="{C9A7FB4B-0B57-4A8F-91BC-A283C45B248B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F857713-83BA-4745-B3A3-A54804124B7C}" type="pres">
      <dgm:prSet presAssocID="{C9A7FB4B-0B57-4A8F-91BC-A283C45B248B}" presName="rootConnector1" presStyleLbl="node1" presStyleIdx="0" presStyleCnt="0"/>
      <dgm:spPr/>
      <dgm:t>
        <a:bodyPr/>
        <a:lstStyle/>
        <a:p>
          <a:endParaRPr lang="it-IT"/>
        </a:p>
      </dgm:t>
    </dgm:pt>
    <dgm:pt modelId="{6D31F5ED-5351-4C58-8684-F25A0002BC56}" type="pres">
      <dgm:prSet presAssocID="{C9A7FB4B-0B57-4A8F-91BC-A283C45B248B}" presName="hierChild2" presStyleCnt="0"/>
      <dgm:spPr/>
    </dgm:pt>
    <dgm:pt modelId="{43E07D4D-939B-4A18-9AB9-5C203ED91C47}" type="pres">
      <dgm:prSet presAssocID="{BE1742C9-7EF6-45C2-A745-4BB4BB7DC38D}" presName="Name37" presStyleLbl="parChTrans1D2" presStyleIdx="0" presStyleCnt="5"/>
      <dgm:spPr/>
      <dgm:t>
        <a:bodyPr/>
        <a:lstStyle/>
        <a:p>
          <a:endParaRPr lang="it-IT"/>
        </a:p>
      </dgm:t>
    </dgm:pt>
    <dgm:pt modelId="{19B637B6-80CE-42E9-BB87-896A4D94DEE7}" type="pres">
      <dgm:prSet presAssocID="{3A3BE801-946C-484D-B86C-9F594F085CC0}" presName="hierRoot2" presStyleCnt="0">
        <dgm:presLayoutVars>
          <dgm:hierBranch val="init"/>
        </dgm:presLayoutVars>
      </dgm:prSet>
      <dgm:spPr/>
    </dgm:pt>
    <dgm:pt modelId="{442136AF-744E-494C-AFD9-8089CE9F7327}" type="pres">
      <dgm:prSet presAssocID="{3A3BE801-946C-484D-B86C-9F594F085CC0}" presName="rootComposite" presStyleCnt="0"/>
      <dgm:spPr/>
    </dgm:pt>
    <dgm:pt modelId="{BBFF5E3C-9B2A-4B1B-BE04-EF23872BAD53}" type="pres">
      <dgm:prSet presAssocID="{3A3BE801-946C-484D-B86C-9F594F085CC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E02CDEB-3BB7-4D9E-9253-20B9C18EE1FD}" type="pres">
      <dgm:prSet presAssocID="{3A3BE801-946C-484D-B86C-9F594F085CC0}" presName="rootConnector" presStyleLbl="node2" presStyleIdx="0" presStyleCnt="5"/>
      <dgm:spPr/>
      <dgm:t>
        <a:bodyPr/>
        <a:lstStyle/>
        <a:p>
          <a:endParaRPr lang="it-IT"/>
        </a:p>
      </dgm:t>
    </dgm:pt>
    <dgm:pt modelId="{54BDF502-37FD-4282-9392-8AD64F3090E7}" type="pres">
      <dgm:prSet presAssocID="{3A3BE801-946C-484D-B86C-9F594F085CC0}" presName="hierChild4" presStyleCnt="0"/>
      <dgm:spPr/>
    </dgm:pt>
    <dgm:pt modelId="{6BA386D6-4EAE-452E-B367-2098074F11ED}" type="pres">
      <dgm:prSet presAssocID="{3A3BE801-946C-484D-B86C-9F594F085CC0}" presName="hierChild5" presStyleCnt="0"/>
      <dgm:spPr/>
    </dgm:pt>
    <dgm:pt modelId="{F6BA47EF-9CB7-429E-84E3-9D7FE118FD1A}" type="pres">
      <dgm:prSet presAssocID="{DB7E8660-77CA-4B6D-97BB-6B3F3D0188BE}" presName="Name37" presStyleLbl="parChTrans1D2" presStyleIdx="1" presStyleCnt="5"/>
      <dgm:spPr/>
      <dgm:t>
        <a:bodyPr/>
        <a:lstStyle/>
        <a:p>
          <a:endParaRPr lang="it-IT"/>
        </a:p>
      </dgm:t>
    </dgm:pt>
    <dgm:pt modelId="{289110A4-129E-494C-BFF5-855907E044E1}" type="pres">
      <dgm:prSet presAssocID="{5D380F15-1119-483D-8907-9C79562BA806}" presName="hierRoot2" presStyleCnt="0">
        <dgm:presLayoutVars>
          <dgm:hierBranch val="init"/>
        </dgm:presLayoutVars>
      </dgm:prSet>
      <dgm:spPr/>
    </dgm:pt>
    <dgm:pt modelId="{02800264-01D6-4A05-8D28-C052AEACC5E7}" type="pres">
      <dgm:prSet presAssocID="{5D380F15-1119-483D-8907-9C79562BA806}" presName="rootComposite" presStyleCnt="0"/>
      <dgm:spPr/>
    </dgm:pt>
    <dgm:pt modelId="{14B1EEE5-4C71-4524-B177-37FA7452C900}" type="pres">
      <dgm:prSet presAssocID="{5D380F15-1119-483D-8907-9C79562BA806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0454537-8A14-404A-96A8-43695CC2C7C3}" type="pres">
      <dgm:prSet presAssocID="{5D380F15-1119-483D-8907-9C79562BA806}" presName="rootConnector" presStyleLbl="node2" presStyleIdx="1" presStyleCnt="5"/>
      <dgm:spPr/>
      <dgm:t>
        <a:bodyPr/>
        <a:lstStyle/>
        <a:p>
          <a:endParaRPr lang="it-IT"/>
        </a:p>
      </dgm:t>
    </dgm:pt>
    <dgm:pt modelId="{9F3C96A4-8D4C-4ADD-898F-D0D869B22A6C}" type="pres">
      <dgm:prSet presAssocID="{5D380F15-1119-483D-8907-9C79562BA806}" presName="hierChild4" presStyleCnt="0"/>
      <dgm:spPr/>
    </dgm:pt>
    <dgm:pt modelId="{A9F71ED8-7FC6-4B60-A466-295A43BA0264}" type="pres">
      <dgm:prSet presAssocID="{5D380F15-1119-483D-8907-9C79562BA806}" presName="hierChild5" presStyleCnt="0"/>
      <dgm:spPr/>
    </dgm:pt>
    <dgm:pt modelId="{860C4A3D-86B0-44C2-B778-C8B1A0FB85C1}" type="pres">
      <dgm:prSet presAssocID="{C9A7FB4B-0B57-4A8F-91BC-A283C45B248B}" presName="hierChild3" presStyleCnt="0"/>
      <dgm:spPr/>
    </dgm:pt>
    <dgm:pt modelId="{FC597714-D3CE-41AF-8A16-52F36599B7E7}" type="pres">
      <dgm:prSet presAssocID="{BA6BBB89-3135-45C9-A4E0-BABB932C19CE}" presName="hierRoot1" presStyleCnt="0">
        <dgm:presLayoutVars>
          <dgm:hierBranch val="init"/>
        </dgm:presLayoutVars>
      </dgm:prSet>
      <dgm:spPr/>
    </dgm:pt>
    <dgm:pt modelId="{B8965695-F6D4-4F10-86C0-F12EC5D57FD3}" type="pres">
      <dgm:prSet presAssocID="{BA6BBB89-3135-45C9-A4E0-BABB932C19CE}" presName="rootComposite1" presStyleCnt="0"/>
      <dgm:spPr/>
    </dgm:pt>
    <dgm:pt modelId="{8FB154D5-A434-41F1-A130-60D2D9493CC3}" type="pres">
      <dgm:prSet presAssocID="{BA6BBB89-3135-45C9-A4E0-BABB932C19CE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F82852A-0CF3-4207-8FFA-3E0E1C73AEE6}" type="pres">
      <dgm:prSet presAssocID="{BA6BBB89-3135-45C9-A4E0-BABB932C19CE}" presName="rootConnector1" presStyleLbl="node1" presStyleIdx="0" presStyleCnt="0"/>
      <dgm:spPr/>
      <dgm:t>
        <a:bodyPr/>
        <a:lstStyle/>
        <a:p>
          <a:endParaRPr lang="it-IT"/>
        </a:p>
      </dgm:t>
    </dgm:pt>
    <dgm:pt modelId="{4BC50401-5075-4724-9A99-07FA6864DD7C}" type="pres">
      <dgm:prSet presAssocID="{BA6BBB89-3135-45C9-A4E0-BABB932C19CE}" presName="hierChild2" presStyleCnt="0"/>
      <dgm:spPr/>
    </dgm:pt>
    <dgm:pt modelId="{15C2F884-33DF-4B21-AD3A-E98C85E12488}" type="pres">
      <dgm:prSet presAssocID="{5DCB3B18-216E-418C-A2A7-ADFB31B53026}" presName="Name37" presStyleLbl="parChTrans1D2" presStyleIdx="2" presStyleCnt="5"/>
      <dgm:spPr/>
      <dgm:t>
        <a:bodyPr/>
        <a:lstStyle/>
        <a:p>
          <a:endParaRPr lang="it-IT"/>
        </a:p>
      </dgm:t>
    </dgm:pt>
    <dgm:pt modelId="{4885E73A-DB87-40A3-BAEA-73B12D4A7E33}" type="pres">
      <dgm:prSet presAssocID="{07C28D7F-ED6E-49BC-A635-2CA60B6D0CF8}" presName="hierRoot2" presStyleCnt="0">
        <dgm:presLayoutVars>
          <dgm:hierBranch val="init"/>
        </dgm:presLayoutVars>
      </dgm:prSet>
      <dgm:spPr/>
    </dgm:pt>
    <dgm:pt modelId="{1A0ACE65-FA62-423E-8202-A4A89DE5A181}" type="pres">
      <dgm:prSet presAssocID="{07C28D7F-ED6E-49BC-A635-2CA60B6D0CF8}" presName="rootComposite" presStyleCnt="0"/>
      <dgm:spPr/>
    </dgm:pt>
    <dgm:pt modelId="{E1F886F9-88B9-4719-9A8C-81689D4CAA77}" type="pres">
      <dgm:prSet presAssocID="{07C28D7F-ED6E-49BC-A635-2CA60B6D0CF8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C4A0CA3-D7B0-4D31-A789-AA3ACE4E7752}" type="pres">
      <dgm:prSet presAssocID="{07C28D7F-ED6E-49BC-A635-2CA60B6D0CF8}" presName="rootConnector" presStyleLbl="node2" presStyleIdx="2" presStyleCnt="5"/>
      <dgm:spPr/>
      <dgm:t>
        <a:bodyPr/>
        <a:lstStyle/>
        <a:p>
          <a:endParaRPr lang="it-IT"/>
        </a:p>
      </dgm:t>
    </dgm:pt>
    <dgm:pt modelId="{5169B872-D0BF-41B1-AEEA-A925AA232BDD}" type="pres">
      <dgm:prSet presAssocID="{07C28D7F-ED6E-49BC-A635-2CA60B6D0CF8}" presName="hierChild4" presStyleCnt="0"/>
      <dgm:spPr/>
    </dgm:pt>
    <dgm:pt modelId="{C8D69CD4-D986-4684-B3A1-6126465C6EFD}" type="pres">
      <dgm:prSet presAssocID="{07C28D7F-ED6E-49BC-A635-2CA60B6D0CF8}" presName="hierChild5" presStyleCnt="0"/>
      <dgm:spPr/>
    </dgm:pt>
    <dgm:pt modelId="{9697CF01-2F38-4425-89CB-F65B92AB9CCB}" type="pres">
      <dgm:prSet presAssocID="{4E5FB35E-021D-4113-9BCD-C49F0D99D500}" presName="Name37" presStyleLbl="parChTrans1D2" presStyleIdx="3" presStyleCnt="5"/>
      <dgm:spPr/>
      <dgm:t>
        <a:bodyPr/>
        <a:lstStyle/>
        <a:p>
          <a:endParaRPr lang="it-IT"/>
        </a:p>
      </dgm:t>
    </dgm:pt>
    <dgm:pt modelId="{E41E5615-7A97-4CA9-8D6D-3EAFA669AED9}" type="pres">
      <dgm:prSet presAssocID="{5CCA2A56-F101-47F6-B1CB-C517E9874595}" presName="hierRoot2" presStyleCnt="0">
        <dgm:presLayoutVars>
          <dgm:hierBranch val="init"/>
        </dgm:presLayoutVars>
      </dgm:prSet>
      <dgm:spPr/>
    </dgm:pt>
    <dgm:pt modelId="{EF3D4650-3A3F-45AB-8C59-54B41A0C44D0}" type="pres">
      <dgm:prSet presAssocID="{5CCA2A56-F101-47F6-B1CB-C517E9874595}" presName="rootComposite" presStyleCnt="0"/>
      <dgm:spPr/>
    </dgm:pt>
    <dgm:pt modelId="{6C2016BF-9E70-4730-BFA8-E568D963BA59}" type="pres">
      <dgm:prSet presAssocID="{5CCA2A56-F101-47F6-B1CB-C517E987459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2608913-0D8E-41B7-9127-68136455E4F0}" type="pres">
      <dgm:prSet presAssocID="{5CCA2A56-F101-47F6-B1CB-C517E9874595}" presName="rootConnector" presStyleLbl="node2" presStyleIdx="3" presStyleCnt="5"/>
      <dgm:spPr/>
      <dgm:t>
        <a:bodyPr/>
        <a:lstStyle/>
        <a:p>
          <a:endParaRPr lang="it-IT"/>
        </a:p>
      </dgm:t>
    </dgm:pt>
    <dgm:pt modelId="{2A1718A5-3E07-4EE5-969F-58BB4192C614}" type="pres">
      <dgm:prSet presAssocID="{5CCA2A56-F101-47F6-B1CB-C517E9874595}" presName="hierChild4" presStyleCnt="0"/>
      <dgm:spPr/>
    </dgm:pt>
    <dgm:pt modelId="{86456001-C249-48B8-BE07-AF7F2525CE53}" type="pres">
      <dgm:prSet presAssocID="{5CCA2A56-F101-47F6-B1CB-C517E9874595}" presName="hierChild5" presStyleCnt="0"/>
      <dgm:spPr/>
    </dgm:pt>
    <dgm:pt modelId="{8339C068-89F3-4F57-908F-A3A8C885635B}" type="pres">
      <dgm:prSet presAssocID="{BA6BBB89-3135-45C9-A4E0-BABB932C19CE}" presName="hierChild3" presStyleCnt="0"/>
      <dgm:spPr/>
    </dgm:pt>
    <dgm:pt modelId="{50BA6BE3-AE1F-47DA-A1B8-7ECAC4631F27}" type="pres">
      <dgm:prSet presAssocID="{FA922B21-288D-48AF-9B03-14885F84DA30}" presName="hierRoot1" presStyleCnt="0">
        <dgm:presLayoutVars>
          <dgm:hierBranch val="init"/>
        </dgm:presLayoutVars>
      </dgm:prSet>
      <dgm:spPr/>
    </dgm:pt>
    <dgm:pt modelId="{F7B62FB3-6743-4B1A-B7F4-6DCC7870C30A}" type="pres">
      <dgm:prSet presAssocID="{FA922B21-288D-48AF-9B03-14885F84DA30}" presName="rootComposite1" presStyleCnt="0"/>
      <dgm:spPr/>
    </dgm:pt>
    <dgm:pt modelId="{CE27F933-8D77-4D85-8696-E3967230656F}" type="pres">
      <dgm:prSet presAssocID="{FA922B21-288D-48AF-9B03-14885F84DA30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80BD04A-FE18-450A-9B23-782B81114DB0}" type="pres">
      <dgm:prSet presAssocID="{FA922B21-288D-48AF-9B03-14885F84DA30}" presName="rootConnector1" presStyleLbl="node1" presStyleIdx="0" presStyleCnt="0"/>
      <dgm:spPr/>
      <dgm:t>
        <a:bodyPr/>
        <a:lstStyle/>
        <a:p>
          <a:endParaRPr lang="it-IT"/>
        </a:p>
      </dgm:t>
    </dgm:pt>
    <dgm:pt modelId="{85AE7A0B-CFE5-4F3E-82D5-C9803B480593}" type="pres">
      <dgm:prSet presAssocID="{FA922B21-288D-48AF-9B03-14885F84DA30}" presName="hierChild2" presStyleCnt="0"/>
      <dgm:spPr/>
    </dgm:pt>
    <dgm:pt modelId="{13901ADE-AA53-475E-99A1-A5CEDB40876C}" type="pres">
      <dgm:prSet presAssocID="{119CBE8A-20FB-4AB1-968E-3D3CDB0EF223}" presName="Name37" presStyleLbl="parChTrans1D2" presStyleIdx="4" presStyleCnt="5"/>
      <dgm:spPr/>
      <dgm:t>
        <a:bodyPr/>
        <a:lstStyle/>
        <a:p>
          <a:endParaRPr lang="it-IT"/>
        </a:p>
      </dgm:t>
    </dgm:pt>
    <dgm:pt modelId="{D93F34D6-92B9-4D51-A006-4D36AA288BB2}" type="pres">
      <dgm:prSet presAssocID="{75973B2D-94F1-47E3-8EF4-3B2712C5C3CC}" presName="hierRoot2" presStyleCnt="0">
        <dgm:presLayoutVars>
          <dgm:hierBranch val="init"/>
        </dgm:presLayoutVars>
      </dgm:prSet>
      <dgm:spPr/>
    </dgm:pt>
    <dgm:pt modelId="{C515206D-F374-45BC-951D-5E1036821124}" type="pres">
      <dgm:prSet presAssocID="{75973B2D-94F1-47E3-8EF4-3B2712C5C3CC}" presName="rootComposite" presStyleCnt="0"/>
      <dgm:spPr/>
    </dgm:pt>
    <dgm:pt modelId="{E7D8C507-142F-41E4-8BB3-C6F66FEA7962}" type="pres">
      <dgm:prSet presAssocID="{75973B2D-94F1-47E3-8EF4-3B2712C5C3CC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755B39B-C90E-44F6-9795-F321BACBDAA0}" type="pres">
      <dgm:prSet presAssocID="{75973B2D-94F1-47E3-8EF4-3B2712C5C3CC}" presName="rootConnector" presStyleLbl="node2" presStyleIdx="4" presStyleCnt="5"/>
      <dgm:spPr/>
      <dgm:t>
        <a:bodyPr/>
        <a:lstStyle/>
        <a:p>
          <a:endParaRPr lang="it-IT"/>
        </a:p>
      </dgm:t>
    </dgm:pt>
    <dgm:pt modelId="{01E5533E-F86F-4B9F-8244-A7272A8EFAC7}" type="pres">
      <dgm:prSet presAssocID="{75973B2D-94F1-47E3-8EF4-3B2712C5C3CC}" presName="hierChild4" presStyleCnt="0"/>
      <dgm:spPr/>
    </dgm:pt>
    <dgm:pt modelId="{278E960B-C965-45D6-BB28-167386A08181}" type="pres">
      <dgm:prSet presAssocID="{75973B2D-94F1-47E3-8EF4-3B2712C5C3CC}" presName="hierChild5" presStyleCnt="0"/>
      <dgm:spPr/>
    </dgm:pt>
    <dgm:pt modelId="{F0581892-1393-4A87-98A4-506F96ACDB7B}" type="pres">
      <dgm:prSet presAssocID="{FA922B21-288D-48AF-9B03-14885F84DA30}" presName="hierChild3" presStyleCnt="0"/>
      <dgm:spPr/>
    </dgm:pt>
  </dgm:ptLst>
  <dgm:cxnLst>
    <dgm:cxn modelId="{41AC272E-01FA-44EA-9D32-40E8C4D64095}" type="presOf" srcId="{DB7E8660-77CA-4B6D-97BB-6B3F3D0188BE}" destId="{F6BA47EF-9CB7-429E-84E3-9D7FE118FD1A}" srcOrd="0" destOrd="0" presId="urn:microsoft.com/office/officeart/2005/8/layout/orgChart1"/>
    <dgm:cxn modelId="{C5E71617-BDED-4172-BC49-6CFA613C2C5C}" srcId="{6E18B34B-521D-4562-BE66-18C9D76D07C3}" destId="{BA6BBB89-3135-45C9-A4E0-BABB932C19CE}" srcOrd="1" destOrd="0" parTransId="{A60DEE0F-362E-4F17-A1F8-0EE273F44CFC}" sibTransId="{635B15BB-3C58-44AA-A5BB-A71F1B3F0F81}"/>
    <dgm:cxn modelId="{1DD0A668-7C44-454E-8AEB-DFCCB67EFBE3}" type="presOf" srcId="{BA6BBB89-3135-45C9-A4E0-BABB932C19CE}" destId="{FF82852A-0CF3-4207-8FFA-3E0E1C73AEE6}" srcOrd="1" destOrd="0" presId="urn:microsoft.com/office/officeart/2005/8/layout/orgChart1"/>
    <dgm:cxn modelId="{B20153C9-1821-4FB5-9570-77E8B7D15305}" type="presOf" srcId="{5DCB3B18-216E-418C-A2A7-ADFB31B53026}" destId="{15C2F884-33DF-4B21-AD3A-E98C85E12488}" srcOrd="0" destOrd="0" presId="urn:microsoft.com/office/officeart/2005/8/layout/orgChart1"/>
    <dgm:cxn modelId="{7C0A1648-6D18-4B58-9D7D-C65B36F39BA7}" srcId="{6E18B34B-521D-4562-BE66-18C9D76D07C3}" destId="{FA922B21-288D-48AF-9B03-14885F84DA30}" srcOrd="2" destOrd="0" parTransId="{464159A9-A03B-4D9C-B038-EF330F297436}" sibTransId="{E7BA4DEB-03EC-468A-9DC5-B44E39928337}"/>
    <dgm:cxn modelId="{08A7265A-8D81-4D8C-A384-4242C5B1A1EE}" srcId="{6E18B34B-521D-4562-BE66-18C9D76D07C3}" destId="{C9A7FB4B-0B57-4A8F-91BC-A283C45B248B}" srcOrd="0" destOrd="0" parTransId="{183D47B3-59AA-45B1-B873-574AD9E81C6B}" sibTransId="{07DAD203-1097-4E18-A2EB-33E443DC64B4}"/>
    <dgm:cxn modelId="{ACB4F197-6DA8-44CA-8394-F69460010659}" type="presOf" srcId="{3A3BE801-946C-484D-B86C-9F594F085CC0}" destId="{BBFF5E3C-9B2A-4B1B-BE04-EF23872BAD53}" srcOrd="0" destOrd="0" presId="urn:microsoft.com/office/officeart/2005/8/layout/orgChart1"/>
    <dgm:cxn modelId="{0AA8D55F-44C0-47D8-B16C-4B4B08162BC5}" type="presOf" srcId="{4E5FB35E-021D-4113-9BCD-C49F0D99D500}" destId="{9697CF01-2F38-4425-89CB-F65B92AB9CCB}" srcOrd="0" destOrd="0" presId="urn:microsoft.com/office/officeart/2005/8/layout/orgChart1"/>
    <dgm:cxn modelId="{2FEE6402-488F-4A24-8035-4832A6CB5C93}" srcId="{BA6BBB89-3135-45C9-A4E0-BABB932C19CE}" destId="{07C28D7F-ED6E-49BC-A635-2CA60B6D0CF8}" srcOrd="0" destOrd="0" parTransId="{5DCB3B18-216E-418C-A2A7-ADFB31B53026}" sibTransId="{DCD9F49A-9319-4958-B451-26D7C4C5D3A8}"/>
    <dgm:cxn modelId="{70F80339-A89B-40D6-8288-82CFB599481C}" srcId="{BA6BBB89-3135-45C9-A4E0-BABB932C19CE}" destId="{5CCA2A56-F101-47F6-B1CB-C517E9874595}" srcOrd="1" destOrd="0" parTransId="{4E5FB35E-021D-4113-9BCD-C49F0D99D500}" sibTransId="{E24B6173-F02F-4B5B-8A2B-CAEF824717B4}"/>
    <dgm:cxn modelId="{532FE52F-82C7-4D50-B68D-02788D0A7800}" type="presOf" srcId="{6E18B34B-521D-4562-BE66-18C9D76D07C3}" destId="{C8A6F0DE-195A-4795-A567-682D20BE0ABB}" srcOrd="0" destOrd="0" presId="urn:microsoft.com/office/officeart/2005/8/layout/orgChart1"/>
    <dgm:cxn modelId="{AC9F7102-A034-4639-A63C-7409EC9309F3}" type="presOf" srcId="{C9A7FB4B-0B57-4A8F-91BC-A283C45B248B}" destId="{4F857713-83BA-4745-B3A3-A54804124B7C}" srcOrd="1" destOrd="0" presId="urn:microsoft.com/office/officeart/2005/8/layout/orgChart1"/>
    <dgm:cxn modelId="{39D612CA-65F8-4191-8A28-84C945C9C6D8}" type="presOf" srcId="{75973B2D-94F1-47E3-8EF4-3B2712C5C3CC}" destId="{7755B39B-C90E-44F6-9795-F321BACBDAA0}" srcOrd="1" destOrd="0" presId="urn:microsoft.com/office/officeart/2005/8/layout/orgChart1"/>
    <dgm:cxn modelId="{8DD693B7-509D-4C0E-A076-A6797A189BF1}" type="presOf" srcId="{BE1742C9-7EF6-45C2-A745-4BB4BB7DC38D}" destId="{43E07D4D-939B-4A18-9AB9-5C203ED91C47}" srcOrd="0" destOrd="0" presId="urn:microsoft.com/office/officeart/2005/8/layout/orgChart1"/>
    <dgm:cxn modelId="{AAA15AD1-05F6-4A11-9648-32DA35B634E4}" type="presOf" srcId="{5D380F15-1119-483D-8907-9C79562BA806}" destId="{14B1EEE5-4C71-4524-B177-37FA7452C900}" srcOrd="0" destOrd="0" presId="urn:microsoft.com/office/officeart/2005/8/layout/orgChart1"/>
    <dgm:cxn modelId="{FB6C7702-EB5B-4BAB-B147-86FF4760D854}" type="presOf" srcId="{119CBE8A-20FB-4AB1-968E-3D3CDB0EF223}" destId="{13901ADE-AA53-475E-99A1-A5CEDB40876C}" srcOrd="0" destOrd="0" presId="urn:microsoft.com/office/officeart/2005/8/layout/orgChart1"/>
    <dgm:cxn modelId="{755F0B5C-3F63-4F53-A1D4-B606A1F768B0}" type="presOf" srcId="{BA6BBB89-3135-45C9-A4E0-BABB932C19CE}" destId="{8FB154D5-A434-41F1-A130-60D2D9493CC3}" srcOrd="0" destOrd="0" presId="urn:microsoft.com/office/officeart/2005/8/layout/orgChart1"/>
    <dgm:cxn modelId="{E3C45680-BBA4-4C1E-9861-8F7C6D62FA5B}" type="presOf" srcId="{07C28D7F-ED6E-49BC-A635-2CA60B6D0CF8}" destId="{E1F886F9-88B9-4719-9A8C-81689D4CAA77}" srcOrd="0" destOrd="0" presId="urn:microsoft.com/office/officeart/2005/8/layout/orgChart1"/>
    <dgm:cxn modelId="{9DA9F264-B16E-4CCB-8219-2BF5BD4AA1B0}" type="presOf" srcId="{75973B2D-94F1-47E3-8EF4-3B2712C5C3CC}" destId="{E7D8C507-142F-41E4-8BB3-C6F66FEA7962}" srcOrd="0" destOrd="0" presId="urn:microsoft.com/office/officeart/2005/8/layout/orgChart1"/>
    <dgm:cxn modelId="{4B37D1D9-8116-4689-85C0-7B1BCAB67A8D}" type="presOf" srcId="{5D380F15-1119-483D-8907-9C79562BA806}" destId="{20454537-8A14-404A-96A8-43695CC2C7C3}" srcOrd="1" destOrd="0" presId="urn:microsoft.com/office/officeart/2005/8/layout/orgChart1"/>
    <dgm:cxn modelId="{F9B17C4C-154A-4850-834A-72E99810D11C}" type="presOf" srcId="{5CCA2A56-F101-47F6-B1CB-C517E9874595}" destId="{6C2016BF-9E70-4730-BFA8-E568D963BA59}" srcOrd="0" destOrd="0" presId="urn:microsoft.com/office/officeart/2005/8/layout/orgChart1"/>
    <dgm:cxn modelId="{D95C8405-2D4C-43A9-AFBC-CE29F17871F1}" type="presOf" srcId="{5CCA2A56-F101-47F6-B1CB-C517E9874595}" destId="{52608913-0D8E-41B7-9127-68136455E4F0}" srcOrd="1" destOrd="0" presId="urn:microsoft.com/office/officeart/2005/8/layout/orgChart1"/>
    <dgm:cxn modelId="{CFB46466-9F35-44A5-80FB-5D348ACB0D6C}" srcId="{C9A7FB4B-0B57-4A8F-91BC-A283C45B248B}" destId="{3A3BE801-946C-484D-B86C-9F594F085CC0}" srcOrd="0" destOrd="0" parTransId="{BE1742C9-7EF6-45C2-A745-4BB4BB7DC38D}" sibTransId="{329FEE7E-0399-42F1-B576-C95E4D85DD48}"/>
    <dgm:cxn modelId="{E3C35810-A744-4B50-8482-FF026765EB24}" srcId="{FA922B21-288D-48AF-9B03-14885F84DA30}" destId="{75973B2D-94F1-47E3-8EF4-3B2712C5C3CC}" srcOrd="0" destOrd="0" parTransId="{119CBE8A-20FB-4AB1-968E-3D3CDB0EF223}" sibTransId="{2F630ED2-4223-4DF5-B084-CCA400CABEDF}"/>
    <dgm:cxn modelId="{8C79C21F-72E0-4A6B-B8B9-450DFA26F1BC}" type="presOf" srcId="{FA922B21-288D-48AF-9B03-14885F84DA30}" destId="{CE27F933-8D77-4D85-8696-E3967230656F}" srcOrd="0" destOrd="0" presId="urn:microsoft.com/office/officeart/2005/8/layout/orgChart1"/>
    <dgm:cxn modelId="{D0906D38-B579-4B64-9944-D6945B78949E}" type="presOf" srcId="{C9A7FB4B-0B57-4A8F-91BC-A283C45B248B}" destId="{5EEBA439-4E12-4F7A-8E96-543D8E7B88E2}" srcOrd="0" destOrd="0" presId="urn:microsoft.com/office/officeart/2005/8/layout/orgChart1"/>
    <dgm:cxn modelId="{4A7659EA-BD9C-4769-9786-78E4548D7627}" type="presOf" srcId="{FA922B21-288D-48AF-9B03-14885F84DA30}" destId="{480BD04A-FE18-450A-9B23-782B81114DB0}" srcOrd="1" destOrd="0" presId="urn:microsoft.com/office/officeart/2005/8/layout/orgChart1"/>
    <dgm:cxn modelId="{6F76D021-0834-4D9F-AB04-79AF79213528}" type="presOf" srcId="{07C28D7F-ED6E-49BC-A635-2CA60B6D0CF8}" destId="{5C4A0CA3-D7B0-4D31-A789-AA3ACE4E7752}" srcOrd="1" destOrd="0" presId="urn:microsoft.com/office/officeart/2005/8/layout/orgChart1"/>
    <dgm:cxn modelId="{2D4266FC-46AB-4774-909C-3EFEB3A5F231}" type="presOf" srcId="{3A3BE801-946C-484D-B86C-9F594F085CC0}" destId="{BE02CDEB-3BB7-4D9E-9253-20B9C18EE1FD}" srcOrd="1" destOrd="0" presId="urn:microsoft.com/office/officeart/2005/8/layout/orgChart1"/>
    <dgm:cxn modelId="{D227166F-C849-4B9C-BDCB-383B528B51C4}" srcId="{C9A7FB4B-0B57-4A8F-91BC-A283C45B248B}" destId="{5D380F15-1119-483D-8907-9C79562BA806}" srcOrd="1" destOrd="0" parTransId="{DB7E8660-77CA-4B6D-97BB-6B3F3D0188BE}" sibTransId="{2797E58C-533E-4202-AEEF-2C7544017EA2}"/>
    <dgm:cxn modelId="{4081511A-FC88-47E6-A33D-B4944525AF86}" type="presParOf" srcId="{C8A6F0DE-195A-4795-A567-682D20BE0ABB}" destId="{8BB1D54B-AAB4-422B-AE6C-FEED0892A79A}" srcOrd="0" destOrd="0" presId="urn:microsoft.com/office/officeart/2005/8/layout/orgChart1"/>
    <dgm:cxn modelId="{A979ED6B-77EF-447A-91A9-008489B78A45}" type="presParOf" srcId="{8BB1D54B-AAB4-422B-AE6C-FEED0892A79A}" destId="{A5C7E1B7-5FF0-421C-BD6F-EDC3F889540C}" srcOrd="0" destOrd="0" presId="urn:microsoft.com/office/officeart/2005/8/layout/orgChart1"/>
    <dgm:cxn modelId="{82B9521A-9855-4ED2-A08C-F914F0743AD5}" type="presParOf" srcId="{A5C7E1B7-5FF0-421C-BD6F-EDC3F889540C}" destId="{5EEBA439-4E12-4F7A-8E96-543D8E7B88E2}" srcOrd="0" destOrd="0" presId="urn:microsoft.com/office/officeart/2005/8/layout/orgChart1"/>
    <dgm:cxn modelId="{4E9C0BFB-2BE7-41DF-A206-FC4864F3BE1E}" type="presParOf" srcId="{A5C7E1B7-5FF0-421C-BD6F-EDC3F889540C}" destId="{4F857713-83BA-4745-B3A3-A54804124B7C}" srcOrd="1" destOrd="0" presId="urn:microsoft.com/office/officeart/2005/8/layout/orgChart1"/>
    <dgm:cxn modelId="{084BF4D8-5B1A-459F-941C-1BA5A58AAED0}" type="presParOf" srcId="{8BB1D54B-AAB4-422B-AE6C-FEED0892A79A}" destId="{6D31F5ED-5351-4C58-8684-F25A0002BC56}" srcOrd="1" destOrd="0" presId="urn:microsoft.com/office/officeart/2005/8/layout/orgChart1"/>
    <dgm:cxn modelId="{971258AC-8720-4604-9760-D3F3F3EB4AA1}" type="presParOf" srcId="{6D31F5ED-5351-4C58-8684-F25A0002BC56}" destId="{43E07D4D-939B-4A18-9AB9-5C203ED91C47}" srcOrd="0" destOrd="0" presId="urn:microsoft.com/office/officeart/2005/8/layout/orgChart1"/>
    <dgm:cxn modelId="{B2A473AE-7BBA-4CC7-A1A2-DE89D8F1E081}" type="presParOf" srcId="{6D31F5ED-5351-4C58-8684-F25A0002BC56}" destId="{19B637B6-80CE-42E9-BB87-896A4D94DEE7}" srcOrd="1" destOrd="0" presId="urn:microsoft.com/office/officeart/2005/8/layout/orgChart1"/>
    <dgm:cxn modelId="{EA89B7E7-8287-4657-866D-BAED081D8412}" type="presParOf" srcId="{19B637B6-80CE-42E9-BB87-896A4D94DEE7}" destId="{442136AF-744E-494C-AFD9-8089CE9F7327}" srcOrd="0" destOrd="0" presId="urn:microsoft.com/office/officeart/2005/8/layout/orgChart1"/>
    <dgm:cxn modelId="{6D246027-B876-4E5D-9B12-1A36A881EA7B}" type="presParOf" srcId="{442136AF-744E-494C-AFD9-8089CE9F7327}" destId="{BBFF5E3C-9B2A-4B1B-BE04-EF23872BAD53}" srcOrd="0" destOrd="0" presId="urn:microsoft.com/office/officeart/2005/8/layout/orgChart1"/>
    <dgm:cxn modelId="{568661AB-D4E5-4D85-9952-6F7B74D8C7D2}" type="presParOf" srcId="{442136AF-744E-494C-AFD9-8089CE9F7327}" destId="{BE02CDEB-3BB7-4D9E-9253-20B9C18EE1FD}" srcOrd="1" destOrd="0" presId="urn:microsoft.com/office/officeart/2005/8/layout/orgChart1"/>
    <dgm:cxn modelId="{49C6782D-3E48-4B33-8E32-C1F2EDBFEF2B}" type="presParOf" srcId="{19B637B6-80CE-42E9-BB87-896A4D94DEE7}" destId="{54BDF502-37FD-4282-9392-8AD64F3090E7}" srcOrd="1" destOrd="0" presId="urn:microsoft.com/office/officeart/2005/8/layout/orgChart1"/>
    <dgm:cxn modelId="{37077403-0159-4F7F-BD18-4495491DF9B7}" type="presParOf" srcId="{19B637B6-80CE-42E9-BB87-896A4D94DEE7}" destId="{6BA386D6-4EAE-452E-B367-2098074F11ED}" srcOrd="2" destOrd="0" presId="urn:microsoft.com/office/officeart/2005/8/layout/orgChart1"/>
    <dgm:cxn modelId="{3542A6B7-5A86-4659-964C-FCE13E3F326C}" type="presParOf" srcId="{6D31F5ED-5351-4C58-8684-F25A0002BC56}" destId="{F6BA47EF-9CB7-429E-84E3-9D7FE118FD1A}" srcOrd="2" destOrd="0" presId="urn:microsoft.com/office/officeart/2005/8/layout/orgChart1"/>
    <dgm:cxn modelId="{FA8B9089-6774-4987-BD17-0642E4682E35}" type="presParOf" srcId="{6D31F5ED-5351-4C58-8684-F25A0002BC56}" destId="{289110A4-129E-494C-BFF5-855907E044E1}" srcOrd="3" destOrd="0" presId="urn:microsoft.com/office/officeart/2005/8/layout/orgChart1"/>
    <dgm:cxn modelId="{1D43324C-397B-4650-A708-CBD776B90E51}" type="presParOf" srcId="{289110A4-129E-494C-BFF5-855907E044E1}" destId="{02800264-01D6-4A05-8D28-C052AEACC5E7}" srcOrd="0" destOrd="0" presId="urn:microsoft.com/office/officeart/2005/8/layout/orgChart1"/>
    <dgm:cxn modelId="{13C0DE94-1419-4231-A75A-6A56685CB79C}" type="presParOf" srcId="{02800264-01D6-4A05-8D28-C052AEACC5E7}" destId="{14B1EEE5-4C71-4524-B177-37FA7452C900}" srcOrd="0" destOrd="0" presId="urn:microsoft.com/office/officeart/2005/8/layout/orgChart1"/>
    <dgm:cxn modelId="{E3CB66FB-1AE2-4B3D-A1F1-A588BC9ADBE7}" type="presParOf" srcId="{02800264-01D6-4A05-8D28-C052AEACC5E7}" destId="{20454537-8A14-404A-96A8-43695CC2C7C3}" srcOrd="1" destOrd="0" presId="urn:microsoft.com/office/officeart/2005/8/layout/orgChart1"/>
    <dgm:cxn modelId="{98B1FDC4-BE81-4244-A94E-421994883CFB}" type="presParOf" srcId="{289110A4-129E-494C-BFF5-855907E044E1}" destId="{9F3C96A4-8D4C-4ADD-898F-D0D869B22A6C}" srcOrd="1" destOrd="0" presId="urn:microsoft.com/office/officeart/2005/8/layout/orgChart1"/>
    <dgm:cxn modelId="{AEB574C0-5314-4C18-B47B-3A0B2871D787}" type="presParOf" srcId="{289110A4-129E-494C-BFF5-855907E044E1}" destId="{A9F71ED8-7FC6-4B60-A466-295A43BA0264}" srcOrd="2" destOrd="0" presId="urn:microsoft.com/office/officeart/2005/8/layout/orgChart1"/>
    <dgm:cxn modelId="{AEBF9F8A-61DD-462F-A37A-0F71D5EC36D4}" type="presParOf" srcId="{8BB1D54B-AAB4-422B-AE6C-FEED0892A79A}" destId="{860C4A3D-86B0-44C2-B778-C8B1A0FB85C1}" srcOrd="2" destOrd="0" presId="urn:microsoft.com/office/officeart/2005/8/layout/orgChart1"/>
    <dgm:cxn modelId="{9F857040-A195-4FCE-9ED3-F0AF70925EF7}" type="presParOf" srcId="{C8A6F0DE-195A-4795-A567-682D20BE0ABB}" destId="{FC597714-D3CE-41AF-8A16-52F36599B7E7}" srcOrd="1" destOrd="0" presId="urn:microsoft.com/office/officeart/2005/8/layout/orgChart1"/>
    <dgm:cxn modelId="{9DDB8E88-10C1-488C-B775-EA0CB5E2A451}" type="presParOf" srcId="{FC597714-D3CE-41AF-8A16-52F36599B7E7}" destId="{B8965695-F6D4-4F10-86C0-F12EC5D57FD3}" srcOrd="0" destOrd="0" presId="urn:microsoft.com/office/officeart/2005/8/layout/orgChart1"/>
    <dgm:cxn modelId="{CFA4FD21-94BF-46E4-84ED-F887169D8BAF}" type="presParOf" srcId="{B8965695-F6D4-4F10-86C0-F12EC5D57FD3}" destId="{8FB154D5-A434-41F1-A130-60D2D9493CC3}" srcOrd="0" destOrd="0" presId="urn:microsoft.com/office/officeart/2005/8/layout/orgChart1"/>
    <dgm:cxn modelId="{0C9C52ED-AE17-40FA-B8E5-2457FAF379D5}" type="presParOf" srcId="{B8965695-F6D4-4F10-86C0-F12EC5D57FD3}" destId="{FF82852A-0CF3-4207-8FFA-3E0E1C73AEE6}" srcOrd="1" destOrd="0" presId="urn:microsoft.com/office/officeart/2005/8/layout/orgChart1"/>
    <dgm:cxn modelId="{D55E9D32-CB16-4F5C-8180-3F1061380BFD}" type="presParOf" srcId="{FC597714-D3CE-41AF-8A16-52F36599B7E7}" destId="{4BC50401-5075-4724-9A99-07FA6864DD7C}" srcOrd="1" destOrd="0" presId="urn:microsoft.com/office/officeart/2005/8/layout/orgChart1"/>
    <dgm:cxn modelId="{FCCBD717-F499-4989-B344-73D952795DCA}" type="presParOf" srcId="{4BC50401-5075-4724-9A99-07FA6864DD7C}" destId="{15C2F884-33DF-4B21-AD3A-E98C85E12488}" srcOrd="0" destOrd="0" presId="urn:microsoft.com/office/officeart/2005/8/layout/orgChart1"/>
    <dgm:cxn modelId="{99B967B5-7F43-4B47-9AAB-502F0C0A48C8}" type="presParOf" srcId="{4BC50401-5075-4724-9A99-07FA6864DD7C}" destId="{4885E73A-DB87-40A3-BAEA-73B12D4A7E33}" srcOrd="1" destOrd="0" presId="urn:microsoft.com/office/officeart/2005/8/layout/orgChart1"/>
    <dgm:cxn modelId="{8AF06414-26FB-463D-A0D4-7B9CADA7DEDD}" type="presParOf" srcId="{4885E73A-DB87-40A3-BAEA-73B12D4A7E33}" destId="{1A0ACE65-FA62-423E-8202-A4A89DE5A181}" srcOrd="0" destOrd="0" presId="urn:microsoft.com/office/officeart/2005/8/layout/orgChart1"/>
    <dgm:cxn modelId="{57BECA75-95DA-40FB-8C78-9F2F402A6362}" type="presParOf" srcId="{1A0ACE65-FA62-423E-8202-A4A89DE5A181}" destId="{E1F886F9-88B9-4719-9A8C-81689D4CAA77}" srcOrd="0" destOrd="0" presId="urn:microsoft.com/office/officeart/2005/8/layout/orgChart1"/>
    <dgm:cxn modelId="{3192AFBA-37DE-415B-8218-EAA1CF55ECE0}" type="presParOf" srcId="{1A0ACE65-FA62-423E-8202-A4A89DE5A181}" destId="{5C4A0CA3-D7B0-4D31-A789-AA3ACE4E7752}" srcOrd="1" destOrd="0" presId="urn:microsoft.com/office/officeart/2005/8/layout/orgChart1"/>
    <dgm:cxn modelId="{7C281A8E-9AFB-488A-AAF8-4713D14C635F}" type="presParOf" srcId="{4885E73A-DB87-40A3-BAEA-73B12D4A7E33}" destId="{5169B872-D0BF-41B1-AEEA-A925AA232BDD}" srcOrd="1" destOrd="0" presId="urn:microsoft.com/office/officeart/2005/8/layout/orgChart1"/>
    <dgm:cxn modelId="{789B69CC-DA0A-4D69-B8D1-62ECF85E02AA}" type="presParOf" srcId="{4885E73A-DB87-40A3-BAEA-73B12D4A7E33}" destId="{C8D69CD4-D986-4684-B3A1-6126465C6EFD}" srcOrd="2" destOrd="0" presId="urn:microsoft.com/office/officeart/2005/8/layout/orgChart1"/>
    <dgm:cxn modelId="{E73930DF-5BF3-4370-ADAF-8FF7C82EE63F}" type="presParOf" srcId="{4BC50401-5075-4724-9A99-07FA6864DD7C}" destId="{9697CF01-2F38-4425-89CB-F65B92AB9CCB}" srcOrd="2" destOrd="0" presId="urn:microsoft.com/office/officeart/2005/8/layout/orgChart1"/>
    <dgm:cxn modelId="{7E10DF64-8BE8-41DF-9B55-5134C42C70E8}" type="presParOf" srcId="{4BC50401-5075-4724-9A99-07FA6864DD7C}" destId="{E41E5615-7A97-4CA9-8D6D-3EAFA669AED9}" srcOrd="3" destOrd="0" presId="urn:microsoft.com/office/officeart/2005/8/layout/orgChart1"/>
    <dgm:cxn modelId="{D83500D3-D6CB-4580-A927-F0E64A59C0D0}" type="presParOf" srcId="{E41E5615-7A97-4CA9-8D6D-3EAFA669AED9}" destId="{EF3D4650-3A3F-45AB-8C59-54B41A0C44D0}" srcOrd="0" destOrd="0" presId="urn:microsoft.com/office/officeart/2005/8/layout/orgChart1"/>
    <dgm:cxn modelId="{542DFDC6-5F7F-4E7C-8401-B0437F24CB40}" type="presParOf" srcId="{EF3D4650-3A3F-45AB-8C59-54B41A0C44D0}" destId="{6C2016BF-9E70-4730-BFA8-E568D963BA59}" srcOrd="0" destOrd="0" presId="urn:microsoft.com/office/officeart/2005/8/layout/orgChart1"/>
    <dgm:cxn modelId="{3E9F7E8F-53BA-4E67-9A29-7C297EBAE25D}" type="presParOf" srcId="{EF3D4650-3A3F-45AB-8C59-54B41A0C44D0}" destId="{52608913-0D8E-41B7-9127-68136455E4F0}" srcOrd="1" destOrd="0" presId="urn:microsoft.com/office/officeart/2005/8/layout/orgChart1"/>
    <dgm:cxn modelId="{F118FE3C-6E95-489E-9F4A-BB20AC039283}" type="presParOf" srcId="{E41E5615-7A97-4CA9-8D6D-3EAFA669AED9}" destId="{2A1718A5-3E07-4EE5-969F-58BB4192C614}" srcOrd="1" destOrd="0" presId="urn:microsoft.com/office/officeart/2005/8/layout/orgChart1"/>
    <dgm:cxn modelId="{F1F4BF48-7504-4A06-9FD2-E432C31429FA}" type="presParOf" srcId="{E41E5615-7A97-4CA9-8D6D-3EAFA669AED9}" destId="{86456001-C249-48B8-BE07-AF7F2525CE53}" srcOrd="2" destOrd="0" presId="urn:microsoft.com/office/officeart/2005/8/layout/orgChart1"/>
    <dgm:cxn modelId="{D441B56E-6C64-48A9-A703-BD96798BFD8C}" type="presParOf" srcId="{FC597714-D3CE-41AF-8A16-52F36599B7E7}" destId="{8339C068-89F3-4F57-908F-A3A8C885635B}" srcOrd="2" destOrd="0" presId="urn:microsoft.com/office/officeart/2005/8/layout/orgChart1"/>
    <dgm:cxn modelId="{92DDEA4E-3071-4546-84D8-6FF622E998B5}" type="presParOf" srcId="{C8A6F0DE-195A-4795-A567-682D20BE0ABB}" destId="{50BA6BE3-AE1F-47DA-A1B8-7ECAC4631F27}" srcOrd="2" destOrd="0" presId="urn:microsoft.com/office/officeart/2005/8/layout/orgChart1"/>
    <dgm:cxn modelId="{11200EEB-0423-4583-85EE-BCA6B6645089}" type="presParOf" srcId="{50BA6BE3-AE1F-47DA-A1B8-7ECAC4631F27}" destId="{F7B62FB3-6743-4B1A-B7F4-6DCC7870C30A}" srcOrd="0" destOrd="0" presId="urn:microsoft.com/office/officeart/2005/8/layout/orgChart1"/>
    <dgm:cxn modelId="{3AB25710-D10B-43CA-8242-E257B0AABC72}" type="presParOf" srcId="{F7B62FB3-6743-4B1A-B7F4-6DCC7870C30A}" destId="{CE27F933-8D77-4D85-8696-E3967230656F}" srcOrd="0" destOrd="0" presId="urn:microsoft.com/office/officeart/2005/8/layout/orgChart1"/>
    <dgm:cxn modelId="{372972CF-2B76-4CC1-9C7A-A8F40DFD1E66}" type="presParOf" srcId="{F7B62FB3-6743-4B1A-B7F4-6DCC7870C30A}" destId="{480BD04A-FE18-450A-9B23-782B81114DB0}" srcOrd="1" destOrd="0" presId="urn:microsoft.com/office/officeart/2005/8/layout/orgChart1"/>
    <dgm:cxn modelId="{92EC9AD7-B6DE-42A7-98BF-6544ED659E09}" type="presParOf" srcId="{50BA6BE3-AE1F-47DA-A1B8-7ECAC4631F27}" destId="{85AE7A0B-CFE5-4F3E-82D5-C9803B480593}" srcOrd="1" destOrd="0" presId="urn:microsoft.com/office/officeart/2005/8/layout/orgChart1"/>
    <dgm:cxn modelId="{86B0B9DD-E17F-489C-B650-365D71FB69E7}" type="presParOf" srcId="{85AE7A0B-CFE5-4F3E-82D5-C9803B480593}" destId="{13901ADE-AA53-475E-99A1-A5CEDB40876C}" srcOrd="0" destOrd="0" presId="urn:microsoft.com/office/officeart/2005/8/layout/orgChart1"/>
    <dgm:cxn modelId="{7F022489-BD60-40B5-93D1-B037B9FE56B9}" type="presParOf" srcId="{85AE7A0B-CFE5-4F3E-82D5-C9803B480593}" destId="{D93F34D6-92B9-4D51-A006-4D36AA288BB2}" srcOrd="1" destOrd="0" presId="urn:microsoft.com/office/officeart/2005/8/layout/orgChart1"/>
    <dgm:cxn modelId="{B2E17714-63B3-4015-B0F7-123148318F79}" type="presParOf" srcId="{D93F34D6-92B9-4D51-A006-4D36AA288BB2}" destId="{C515206D-F374-45BC-951D-5E1036821124}" srcOrd="0" destOrd="0" presId="urn:microsoft.com/office/officeart/2005/8/layout/orgChart1"/>
    <dgm:cxn modelId="{4AFC078A-5E6F-4640-99CC-8E74A9085792}" type="presParOf" srcId="{C515206D-F374-45BC-951D-5E1036821124}" destId="{E7D8C507-142F-41E4-8BB3-C6F66FEA7962}" srcOrd="0" destOrd="0" presId="urn:microsoft.com/office/officeart/2005/8/layout/orgChart1"/>
    <dgm:cxn modelId="{7ED02E26-FC49-4416-A3DD-A618E83D402D}" type="presParOf" srcId="{C515206D-F374-45BC-951D-5E1036821124}" destId="{7755B39B-C90E-44F6-9795-F321BACBDAA0}" srcOrd="1" destOrd="0" presId="urn:microsoft.com/office/officeart/2005/8/layout/orgChart1"/>
    <dgm:cxn modelId="{D11F9A2C-BB25-4B83-BA7D-ED737895FEDC}" type="presParOf" srcId="{D93F34D6-92B9-4D51-A006-4D36AA288BB2}" destId="{01E5533E-F86F-4B9F-8244-A7272A8EFAC7}" srcOrd="1" destOrd="0" presId="urn:microsoft.com/office/officeart/2005/8/layout/orgChart1"/>
    <dgm:cxn modelId="{A18B5720-7E44-498D-931B-7CEAAC68AA55}" type="presParOf" srcId="{D93F34D6-92B9-4D51-A006-4D36AA288BB2}" destId="{278E960B-C965-45D6-BB28-167386A08181}" srcOrd="2" destOrd="0" presId="urn:microsoft.com/office/officeart/2005/8/layout/orgChart1"/>
    <dgm:cxn modelId="{64C7895C-69B3-4DC4-88BA-0105E471D565}" type="presParOf" srcId="{50BA6BE3-AE1F-47DA-A1B8-7ECAC4631F27}" destId="{F0581892-1393-4A87-98A4-506F96ACDB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01ADE-AA53-475E-99A1-A5CEDB40876C}">
      <dsp:nvSpPr>
        <dsp:cNvPr id="0" name=""/>
        <dsp:cNvSpPr/>
      </dsp:nvSpPr>
      <dsp:spPr>
        <a:xfrm>
          <a:off x="7390042" y="1004082"/>
          <a:ext cx="91440" cy="2923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39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7CF01-2F38-4425-89CB-F65B92AB9CCB}">
      <dsp:nvSpPr>
        <dsp:cNvPr id="0" name=""/>
        <dsp:cNvSpPr/>
      </dsp:nvSpPr>
      <dsp:spPr>
        <a:xfrm>
          <a:off x="4908675" y="1004082"/>
          <a:ext cx="842362" cy="29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95"/>
              </a:lnTo>
              <a:lnTo>
                <a:pt x="842362" y="146195"/>
              </a:lnTo>
              <a:lnTo>
                <a:pt x="842362" y="29239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2F884-33DF-4B21-AD3A-E98C85E12488}">
      <dsp:nvSpPr>
        <dsp:cNvPr id="0" name=""/>
        <dsp:cNvSpPr/>
      </dsp:nvSpPr>
      <dsp:spPr>
        <a:xfrm>
          <a:off x="4066312" y="1004082"/>
          <a:ext cx="842362" cy="292390"/>
        </a:xfrm>
        <a:custGeom>
          <a:avLst/>
          <a:gdLst/>
          <a:ahLst/>
          <a:cxnLst/>
          <a:rect l="0" t="0" r="0" b="0"/>
          <a:pathLst>
            <a:path>
              <a:moveTo>
                <a:pt x="842362" y="0"/>
              </a:moveTo>
              <a:lnTo>
                <a:pt x="842362" y="146195"/>
              </a:lnTo>
              <a:lnTo>
                <a:pt x="0" y="146195"/>
              </a:lnTo>
              <a:lnTo>
                <a:pt x="0" y="29239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A47EF-9CB7-429E-84E3-9D7FE118FD1A}">
      <dsp:nvSpPr>
        <dsp:cNvPr id="0" name=""/>
        <dsp:cNvSpPr/>
      </dsp:nvSpPr>
      <dsp:spPr>
        <a:xfrm>
          <a:off x="1539224" y="1004082"/>
          <a:ext cx="842362" cy="29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95"/>
              </a:lnTo>
              <a:lnTo>
                <a:pt x="842362" y="146195"/>
              </a:lnTo>
              <a:lnTo>
                <a:pt x="842362" y="29239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07D4D-939B-4A18-9AB9-5C203ED91C47}">
      <dsp:nvSpPr>
        <dsp:cNvPr id="0" name=""/>
        <dsp:cNvSpPr/>
      </dsp:nvSpPr>
      <dsp:spPr>
        <a:xfrm>
          <a:off x="696862" y="1004082"/>
          <a:ext cx="842362" cy="292390"/>
        </a:xfrm>
        <a:custGeom>
          <a:avLst/>
          <a:gdLst/>
          <a:ahLst/>
          <a:cxnLst/>
          <a:rect l="0" t="0" r="0" b="0"/>
          <a:pathLst>
            <a:path>
              <a:moveTo>
                <a:pt x="842362" y="0"/>
              </a:moveTo>
              <a:lnTo>
                <a:pt x="842362" y="146195"/>
              </a:lnTo>
              <a:lnTo>
                <a:pt x="0" y="146195"/>
              </a:lnTo>
              <a:lnTo>
                <a:pt x="0" y="29239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BA439-4E12-4F7A-8E96-543D8E7B88E2}">
      <dsp:nvSpPr>
        <dsp:cNvPr id="0" name=""/>
        <dsp:cNvSpPr/>
      </dsp:nvSpPr>
      <dsp:spPr>
        <a:xfrm>
          <a:off x="843057" y="307915"/>
          <a:ext cx="1392334" cy="69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/>
            <a:t>Taxi Driver Client</a:t>
          </a:r>
        </a:p>
      </dsp:txBody>
      <dsp:txXfrm>
        <a:off x="843057" y="307915"/>
        <a:ext cx="1392334" cy="696167"/>
      </dsp:txXfrm>
    </dsp:sp>
    <dsp:sp modelId="{BBFF5E3C-9B2A-4B1B-BE04-EF23872BAD53}">
      <dsp:nvSpPr>
        <dsp:cNvPr id="0" name=""/>
        <dsp:cNvSpPr/>
      </dsp:nvSpPr>
      <dsp:spPr>
        <a:xfrm>
          <a:off x="694" y="1296473"/>
          <a:ext cx="1392334" cy="696167"/>
        </a:xfrm>
        <a:prstGeom prst="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/>
            <a:t>Taxi Driver Manager (Stub)</a:t>
          </a:r>
        </a:p>
      </dsp:txBody>
      <dsp:txXfrm>
        <a:off x="694" y="1296473"/>
        <a:ext cx="1392334" cy="696167"/>
      </dsp:txXfrm>
    </dsp:sp>
    <dsp:sp modelId="{14B1EEE5-4C71-4524-B177-37FA7452C900}">
      <dsp:nvSpPr>
        <dsp:cNvPr id="0" name=""/>
        <dsp:cNvSpPr/>
      </dsp:nvSpPr>
      <dsp:spPr>
        <a:xfrm>
          <a:off x="1685420" y="1296473"/>
          <a:ext cx="1392334" cy="69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/>
            <a:t>Google Maps</a:t>
          </a:r>
        </a:p>
      </dsp:txBody>
      <dsp:txXfrm>
        <a:off x="1685420" y="1296473"/>
        <a:ext cx="1392334" cy="696167"/>
      </dsp:txXfrm>
    </dsp:sp>
    <dsp:sp modelId="{8FB154D5-A434-41F1-A130-60D2D9493CC3}">
      <dsp:nvSpPr>
        <dsp:cNvPr id="0" name=""/>
        <dsp:cNvSpPr/>
      </dsp:nvSpPr>
      <dsp:spPr>
        <a:xfrm>
          <a:off x="4212507" y="307915"/>
          <a:ext cx="1392334" cy="69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/>
            <a:t>Customer Client</a:t>
          </a:r>
        </a:p>
      </dsp:txBody>
      <dsp:txXfrm>
        <a:off x="4212507" y="307915"/>
        <a:ext cx="1392334" cy="696167"/>
      </dsp:txXfrm>
    </dsp:sp>
    <dsp:sp modelId="{E1F886F9-88B9-4719-9A8C-81689D4CAA77}">
      <dsp:nvSpPr>
        <dsp:cNvPr id="0" name=""/>
        <dsp:cNvSpPr/>
      </dsp:nvSpPr>
      <dsp:spPr>
        <a:xfrm>
          <a:off x="3370145" y="1296473"/>
          <a:ext cx="1392334" cy="69616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/>
            <a:t>Customer Manager (Stub)</a:t>
          </a:r>
        </a:p>
      </dsp:txBody>
      <dsp:txXfrm>
        <a:off x="3370145" y="1296473"/>
        <a:ext cx="1392334" cy="696167"/>
      </dsp:txXfrm>
    </dsp:sp>
    <dsp:sp modelId="{6C2016BF-9E70-4730-BFA8-E568D963BA59}">
      <dsp:nvSpPr>
        <dsp:cNvPr id="0" name=""/>
        <dsp:cNvSpPr/>
      </dsp:nvSpPr>
      <dsp:spPr>
        <a:xfrm>
          <a:off x="5054870" y="1296473"/>
          <a:ext cx="1392334" cy="69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/>
            <a:t>Google Maps</a:t>
          </a:r>
        </a:p>
      </dsp:txBody>
      <dsp:txXfrm>
        <a:off x="5054870" y="1296473"/>
        <a:ext cx="1392334" cy="696167"/>
      </dsp:txXfrm>
    </dsp:sp>
    <dsp:sp modelId="{CE27F933-8D77-4D85-8696-E3967230656F}">
      <dsp:nvSpPr>
        <dsp:cNvPr id="0" name=""/>
        <dsp:cNvSpPr/>
      </dsp:nvSpPr>
      <dsp:spPr>
        <a:xfrm>
          <a:off x="6739595" y="307915"/>
          <a:ext cx="1392334" cy="69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/>
            <a:t>SysAdmin Client</a:t>
          </a:r>
        </a:p>
      </dsp:txBody>
      <dsp:txXfrm>
        <a:off x="6739595" y="307915"/>
        <a:ext cx="1392334" cy="696167"/>
      </dsp:txXfrm>
    </dsp:sp>
    <dsp:sp modelId="{E7D8C507-142F-41E4-8BB3-C6F66FEA7962}">
      <dsp:nvSpPr>
        <dsp:cNvPr id="0" name=""/>
        <dsp:cNvSpPr/>
      </dsp:nvSpPr>
      <dsp:spPr>
        <a:xfrm>
          <a:off x="6739595" y="1296473"/>
          <a:ext cx="1392334" cy="696167"/>
        </a:xfrm>
        <a:prstGeom prst="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/>
            <a:t>System Manager (Stub)</a:t>
          </a:r>
        </a:p>
      </dsp:txBody>
      <dsp:txXfrm>
        <a:off x="6739595" y="1296473"/>
        <a:ext cx="1392334" cy="696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720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3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86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175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04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8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80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38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40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14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046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123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66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2.xml"/><Relationship Id="rId5" Type="http://schemas.openxmlformats.org/officeDocument/2006/relationships/image" Target="../media/image2.png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3.xml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4.xml"/><Relationship Id="rId5" Type="http://schemas.openxmlformats.org/officeDocument/2006/relationships/image" Target="../media/image2.png"/><Relationship Id="rId10" Type="http://schemas.microsoft.com/office/2007/relationships/diagramDrawing" Target="../diagrams/drawing4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635350" y="440596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sz="6000" b="0" dirty="0" smtClean="0">
                <a:solidFill>
                  <a:srgbClr val="003366"/>
                </a:solidFill>
              </a:rPr>
              <a:t>myTaxiService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806199" y="3493827"/>
            <a:ext cx="5863649" cy="25248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I</a:t>
            </a:r>
            <a:r>
              <a:rPr lang="en-US" sz="3200" dirty="0" smtClean="0">
                <a:solidFill>
                  <a:srgbClr val="002060"/>
                </a:solidFill>
              </a:rPr>
              <a:t>ntegration</a:t>
            </a:r>
            <a:r>
              <a:rPr lang="en-US" sz="3200" b="1" dirty="0" smtClean="0">
                <a:solidFill>
                  <a:srgbClr val="002060"/>
                </a:solidFill>
              </a:rPr>
              <a:t> T</a:t>
            </a:r>
            <a:r>
              <a:rPr lang="en-US" sz="3200" dirty="0" smtClean="0">
                <a:solidFill>
                  <a:srgbClr val="002060"/>
                </a:solidFill>
              </a:rPr>
              <a:t>est</a:t>
            </a:r>
            <a:r>
              <a:rPr lang="en-US" sz="3200" b="1" dirty="0" smtClean="0">
                <a:solidFill>
                  <a:srgbClr val="002060"/>
                </a:solidFill>
              </a:rPr>
              <a:t> P</a:t>
            </a:r>
            <a:r>
              <a:rPr lang="en-US" sz="3200" dirty="0" smtClean="0">
                <a:solidFill>
                  <a:srgbClr val="002060"/>
                </a:solidFill>
              </a:rPr>
              <a:t>lan</a:t>
            </a:r>
            <a:r>
              <a:rPr lang="en-US" sz="3200" b="1" dirty="0" smtClean="0">
                <a:solidFill>
                  <a:srgbClr val="002060"/>
                </a:solidFill>
              </a:rPr>
              <a:t> D</a:t>
            </a:r>
            <a:r>
              <a:rPr lang="en-US" sz="3200" dirty="0" smtClean="0">
                <a:solidFill>
                  <a:srgbClr val="002060"/>
                </a:solidFill>
              </a:rPr>
              <a:t>ocument </a:t>
            </a:r>
            <a:r>
              <a:rPr lang="en-US" sz="3200" b="1" dirty="0" smtClean="0">
                <a:solidFill>
                  <a:srgbClr val="002060"/>
                </a:solidFill>
              </a:rPr>
              <a:t>(ITPD)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Computer Science and Engineering </a:t>
            </a:r>
            <a:r>
              <a:rPr lang="en-US" sz="2400" dirty="0" smtClean="0">
                <a:solidFill>
                  <a:srgbClr val="002060"/>
                </a:solidFill>
              </a:rPr>
              <a:t>(CSE)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Software Engineering 2 Project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Year </a:t>
            </a:r>
            <a:r>
              <a:rPr lang="en-US" sz="2400" dirty="0">
                <a:solidFill>
                  <a:srgbClr val="002060"/>
                </a:solidFill>
              </a:rPr>
              <a:t>2015/16</a:t>
            </a:r>
          </a:p>
          <a:p>
            <a:pPr lvl="0" algn="l" rtl="0">
              <a:spcBef>
                <a:spcPts val="0"/>
              </a:spcBef>
              <a:buNone/>
            </a:pP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8"/>
          <p:cNvSpPr txBox="1">
            <a:spLocks/>
          </p:cNvSpPr>
          <p:nvPr/>
        </p:nvSpPr>
        <p:spPr>
          <a:xfrm>
            <a:off x="457200" y="6428096"/>
            <a:ext cx="4237630" cy="58834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300" b="1" dirty="0" smtClean="0">
                <a:solidFill>
                  <a:srgbClr val="003366"/>
                </a:solidFill>
              </a:rPr>
              <a:t>SE2 – Andrea Martino, Francesco Marchesani</a:t>
            </a:r>
            <a:endParaRPr lang="it-IT" sz="1300" b="1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9" y="3740868"/>
            <a:ext cx="1607298" cy="16072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rapsodiaungherese0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50" out="750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65048" y="5884501"/>
            <a:ext cx="609600" cy="6096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0" y="5982386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Background Music: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Hungarian Rhapsody no.2 -  </a:t>
            </a:r>
            <a:r>
              <a:rPr lang="en-US" i="1" dirty="0" smtClean="0">
                <a:solidFill>
                  <a:srgbClr val="002060"/>
                </a:solidFill>
              </a:rPr>
              <a:t>F. Liszt</a:t>
            </a:r>
            <a:endParaRPr 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81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Subsystem Integration Sequence Example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70089"/>
              </p:ext>
            </p:extLst>
          </p:nvPr>
        </p:nvGraphicFramePr>
        <p:xfrm>
          <a:off x="1131623" y="1060946"/>
          <a:ext cx="7016090" cy="1071660"/>
        </p:xfrm>
        <a:graphic>
          <a:graphicData uri="http://schemas.openxmlformats.org/drawingml/2006/table">
            <a:tbl>
              <a:tblPr firstRow="1" firstCol="1" bandRow="1"/>
              <a:tblGrid>
                <a:gridCol w="1024124"/>
                <a:gridCol w="5991966"/>
              </a:tblGrid>
              <a:tr h="3294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ID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Integration Test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55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I14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System-Data -&gt; Internal Server, External Components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23" y="2283135"/>
            <a:ext cx="7002026" cy="41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233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Software and Tools Used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557930" y="3795853"/>
            <a:ext cx="8168185" cy="4733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buNone/>
            </a:pPr>
            <a:r>
              <a:rPr lang="it-IT" sz="3600" dirty="0" smtClean="0">
                <a:solidFill>
                  <a:schemeClr val="accent1">
                    <a:lumMod val="50000"/>
                  </a:schemeClr>
                </a:solidFill>
              </a:rPr>
              <a:t>… AND ALSO </a:t>
            </a:r>
            <a:r>
              <a:rPr lang="it-IT" sz="3600" b="1" dirty="0" smtClean="0">
                <a:solidFill>
                  <a:schemeClr val="accent1">
                    <a:lumMod val="50000"/>
                  </a:schemeClr>
                </a:solidFill>
              </a:rPr>
              <a:t>MANUAL TESTING</a:t>
            </a:r>
            <a:r>
              <a:rPr lang="it-IT" sz="3600" dirty="0" smtClean="0">
                <a:solidFill>
                  <a:schemeClr val="accent1">
                    <a:lumMod val="50000"/>
                  </a:schemeClr>
                </a:solidFill>
              </a:rPr>
              <a:t>!!</a:t>
            </a:r>
            <a:endParaRPr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4" name="Immagine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6" y="1197108"/>
            <a:ext cx="4157631" cy="1556541"/>
          </a:xfrm>
          <a:prstGeom prst="rect">
            <a:avLst/>
          </a:prstGeom>
        </p:spPr>
      </p:pic>
      <p:pic>
        <p:nvPicPr>
          <p:cNvPr id="15" name="Immagine 1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00" y="2718136"/>
            <a:ext cx="3829956" cy="1557166"/>
          </a:xfrm>
          <a:prstGeom prst="rect">
            <a:avLst/>
          </a:prstGeom>
        </p:spPr>
      </p:pic>
      <p:pic>
        <p:nvPicPr>
          <p:cNvPr id="16" name="Immagine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02" y="3570535"/>
            <a:ext cx="3729037" cy="1665001"/>
          </a:xfrm>
          <a:prstGeom prst="rect">
            <a:avLst/>
          </a:prstGeom>
        </p:spPr>
      </p:pic>
      <p:pic>
        <p:nvPicPr>
          <p:cNvPr id="1027" name="Immagin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07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magin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magin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40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4415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smtClean="0">
                <a:solidFill>
                  <a:srgbClr val="003366"/>
                </a:solidFill>
              </a:rPr>
              <a:t>Thank you!!!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45"/>
            <a:ext cx="9144000" cy="45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998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Purpose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464025"/>
            <a:ext cx="8229600" cy="24838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This </a:t>
            </a:r>
            <a:r>
              <a:rPr lang="en-US" sz="2800" b="1" dirty="0">
                <a:solidFill>
                  <a:srgbClr val="002060"/>
                </a:solidFill>
              </a:rPr>
              <a:t>Integration Test Plan Document </a:t>
            </a:r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002060"/>
                </a:solidFill>
              </a:rPr>
              <a:t>ITPD</a:t>
            </a:r>
            <a:r>
              <a:rPr lang="en-US" sz="2800" dirty="0">
                <a:solidFill>
                  <a:srgbClr val="002060"/>
                </a:solidFill>
              </a:rPr>
              <a:t>) contains information about the </a:t>
            </a:r>
            <a:r>
              <a:rPr lang="en-US" sz="2800" b="1" dirty="0">
                <a:solidFill>
                  <a:srgbClr val="002060"/>
                </a:solidFill>
              </a:rPr>
              <a:t>test plan</a:t>
            </a:r>
            <a:r>
              <a:rPr lang="en-US" sz="2800" dirty="0">
                <a:solidFill>
                  <a:srgbClr val="002060"/>
                </a:solidFill>
              </a:rPr>
              <a:t>, the</a:t>
            </a:r>
            <a:r>
              <a:rPr lang="en-US" sz="2800" b="1" dirty="0">
                <a:solidFill>
                  <a:srgbClr val="002060"/>
                </a:solidFill>
              </a:rPr>
              <a:t> integration strategy </a:t>
            </a:r>
            <a:r>
              <a:rPr lang="en-US" sz="2800" dirty="0">
                <a:solidFill>
                  <a:srgbClr val="002060"/>
                </a:solidFill>
              </a:rPr>
              <a:t>and</a:t>
            </a:r>
            <a:r>
              <a:rPr lang="en-US" sz="2800" b="1" dirty="0">
                <a:solidFill>
                  <a:srgbClr val="002060"/>
                </a:solidFill>
              </a:rPr>
              <a:t> other required material</a:t>
            </a:r>
            <a:r>
              <a:rPr lang="en-US" sz="2800" dirty="0">
                <a:solidFill>
                  <a:srgbClr val="002060"/>
                </a:solidFill>
              </a:rPr>
              <a:t> of </a:t>
            </a:r>
            <a:r>
              <a:rPr lang="en-US" sz="2800" i="1" dirty="0">
                <a:solidFill>
                  <a:srgbClr val="002060"/>
                </a:solidFill>
              </a:rPr>
              <a:t>myTaxiService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Diagram 19"/>
          <p:cNvGraphicFramePr/>
          <p:nvPr>
            <p:extLst>
              <p:ext uri="{D42A27DB-BD31-4B8C-83A1-F6EECF244321}">
                <p14:modId xmlns:p14="http://schemas.microsoft.com/office/powerpoint/2010/main" val="919464986"/>
              </p:ext>
            </p:extLst>
          </p:nvPr>
        </p:nvGraphicFramePr>
        <p:xfrm>
          <a:off x="2380823" y="3179237"/>
          <a:ext cx="6477291" cy="3080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Freccia a destra 1"/>
          <p:cNvSpPr/>
          <p:nvPr/>
        </p:nvSpPr>
        <p:spPr>
          <a:xfrm rot="19965073">
            <a:off x="2279178" y="5377366"/>
            <a:ext cx="545910" cy="53226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Our reference documents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811756"/>
            <a:ext cx="8139450" cy="560154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Here is a list of the </a:t>
            </a:r>
            <a:r>
              <a:rPr lang="en-US" sz="2800" b="1" dirty="0" smtClean="0">
                <a:solidFill>
                  <a:srgbClr val="002060"/>
                </a:solidFill>
              </a:rPr>
              <a:t>reference documents</a:t>
            </a:r>
            <a:r>
              <a:rPr lang="en-US" sz="2800" dirty="0" smtClean="0">
                <a:solidFill>
                  <a:srgbClr val="002060"/>
                </a:solidFill>
              </a:rPr>
              <a:t> for the </a:t>
            </a:r>
            <a:r>
              <a:rPr lang="en-US" sz="2800" i="1" dirty="0" smtClean="0">
                <a:solidFill>
                  <a:srgbClr val="002060"/>
                </a:solidFill>
              </a:rPr>
              <a:t>Integration Test Plan Document </a:t>
            </a:r>
            <a:r>
              <a:rPr lang="en-US" sz="2800" dirty="0" smtClean="0">
                <a:solidFill>
                  <a:srgbClr val="002060"/>
                </a:solidFill>
              </a:rPr>
              <a:t>of </a:t>
            </a:r>
            <a:r>
              <a:rPr lang="en-US" sz="2800" i="1" dirty="0" smtClean="0">
                <a:solidFill>
                  <a:srgbClr val="002060"/>
                </a:solidFill>
              </a:rPr>
              <a:t>myTaxiService</a:t>
            </a:r>
            <a:r>
              <a:rPr lang="en-US" sz="2800" dirty="0" smtClean="0">
                <a:solidFill>
                  <a:srgbClr val="002060"/>
                </a:solidFill>
              </a:rPr>
              <a:t>:</a:t>
            </a:r>
          </a:p>
          <a:p>
            <a:pPr algn="just">
              <a:buNone/>
            </a:pPr>
            <a:endParaRPr lang="en-US" sz="2500" dirty="0" smtClean="0">
              <a:solidFill>
                <a:srgbClr val="002060"/>
              </a:solidFill>
            </a:endParaRPr>
          </a:p>
          <a:p>
            <a:pPr lvl="0" algn="just"/>
            <a:r>
              <a:rPr lang="en-US" sz="2500" b="1" dirty="0" smtClean="0">
                <a:solidFill>
                  <a:srgbClr val="002060"/>
                </a:solidFill>
              </a:rPr>
              <a:t> Project Description</a:t>
            </a:r>
            <a:r>
              <a:rPr lang="en-US" sz="2500" dirty="0" smtClean="0">
                <a:solidFill>
                  <a:srgbClr val="002060"/>
                </a:solidFill>
              </a:rPr>
              <a:t> (from </a:t>
            </a:r>
            <a:r>
              <a:rPr lang="en-US" sz="2500" i="1" dirty="0" smtClean="0">
                <a:solidFill>
                  <a:srgbClr val="002060"/>
                </a:solidFill>
              </a:rPr>
              <a:t>Beep </a:t>
            </a:r>
            <a:r>
              <a:rPr lang="en-US" sz="2500" dirty="0" smtClean="0">
                <a:solidFill>
                  <a:srgbClr val="002060"/>
                </a:solidFill>
              </a:rPr>
              <a:t>platform)</a:t>
            </a:r>
          </a:p>
          <a:p>
            <a:pPr lvl="0" algn="just"/>
            <a:r>
              <a:rPr lang="en-US" sz="2500" b="1" dirty="0" smtClean="0">
                <a:solidFill>
                  <a:srgbClr val="002060"/>
                </a:solidFill>
              </a:rPr>
              <a:t> RASD 2.0 [RASD Revision]</a:t>
            </a:r>
            <a:r>
              <a:rPr lang="en-US" sz="2500" dirty="0" smtClean="0">
                <a:solidFill>
                  <a:srgbClr val="002060"/>
                </a:solidFill>
              </a:rPr>
              <a:t> (hosted on </a:t>
            </a:r>
            <a:r>
              <a:rPr lang="en-US" sz="2500" i="1" dirty="0" smtClean="0">
                <a:solidFill>
                  <a:srgbClr val="002060"/>
                </a:solidFill>
              </a:rPr>
              <a:t>GitHub Repository</a:t>
            </a:r>
            <a:r>
              <a:rPr lang="en-US" sz="2500" dirty="0" smtClean="0">
                <a:solidFill>
                  <a:srgbClr val="002060"/>
                </a:solidFill>
              </a:rPr>
              <a:t>)</a:t>
            </a:r>
          </a:p>
          <a:p>
            <a:pPr lvl="0" algn="just"/>
            <a:r>
              <a:rPr lang="en-US" sz="2500" b="1" dirty="0" smtClean="0">
                <a:solidFill>
                  <a:srgbClr val="002060"/>
                </a:solidFill>
              </a:rPr>
              <a:t> Design Document [DD]</a:t>
            </a:r>
            <a:r>
              <a:rPr lang="en-US" sz="2500" dirty="0" smtClean="0">
                <a:solidFill>
                  <a:srgbClr val="002060"/>
                </a:solidFill>
              </a:rPr>
              <a:t> (hosted on </a:t>
            </a:r>
            <a:r>
              <a:rPr lang="en-US" sz="2500" i="1" dirty="0" smtClean="0">
                <a:solidFill>
                  <a:srgbClr val="002060"/>
                </a:solidFill>
              </a:rPr>
              <a:t>GitHub Repository</a:t>
            </a:r>
            <a:r>
              <a:rPr lang="en-US" sz="2500" dirty="0" smtClean="0">
                <a:solidFill>
                  <a:srgbClr val="002060"/>
                </a:solidFill>
              </a:rPr>
              <a:t>)</a:t>
            </a:r>
          </a:p>
          <a:p>
            <a:pPr lvl="0" algn="just"/>
            <a:r>
              <a:rPr lang="en-US" sz="2500" b="1" dirty="0" smtClean="0">
                <a:solidFill>
                  <a:srgbClr val="002060"/>
                </a:solidFill>
              </a:rPr>
              <a:t> JUnit Documentation </a:t>
            </a:r>
            <a:r>
              <a:rPr lang="en-US" sz="2500" dirty="0" smtClean="0">
                <a:solidFill>
                  <a:srgbClr val="002060"/>
                </a:solidFill>
              </a:rPr>
              <a:t>(</a:t>
            </a:r>
            <a:r>
              <a:rPr lang="en-US" sz="2500" i="1" dirty="0" smtClean="0">
                <a:solidFill>
                  <a:srgbClr val="002060"/>
                </a:solidFill>
              </a:rPr>
              <a:t>http://junit.org/javadoc/latest/)</a:t>
            </a:r>
            <a:endParaRPr lang="en-US" sz="2500" dirty="0" smtClean="0">
              <a:solidFill>
                <a:srgbClr val="002060"/>
              </a:solidFill>
            </a:endParaRPr>
          </a:p>
          <a:p>
            <a:pPr lvl="0" algn="just"/>
            <a:r>
              <a:rPr lang="it-IT" sz="2500" b="1" dirty="0" smtClean="0">
                <a:solidFill>
                  <a:srgbClr val="002060"/>
                </a:solidFill>
              </a:rPr>
              <a:t> Arquillian Documentation </a:t>
            </a:r>
            <a:r>
              <a:rPr lang="it-IT" sz="2500" dirty="0" smtClean="0">
                <a:solidFill>
                  <a:srgbClr val="002060"/>
                </a:solidFill>
              </a:rPr>
              <a:t>(</a:t>
            </a:r>
            <a:r>
              <a:rPr lang="it-IT" sz="2500" i="1" dirty="0" smtClean="0">
                <a:solidFill>
                  <a:srgbClr val="002060"/>
                </a:solidFill>
              </a:rPr>
              <a:t>http://docs.jboss.org/ arquillian)</a:t>
            </a:r>
            <a:endParaRPr lang="en-US" sz="2500" dirty="0" smtClean="0">
              <a:solidFill>
                <a:srgbClr val="002060"/>
              </a:solidFill>
            </a:endParaRPr>
          </a:p>
          <a:p>
            <a:pPr lvl="0" algn="just"/>
            <a:r>
              <a:rPr lang="en-US" sz="2500" b="1" dirty="0" smtClean="0">
                <a:solidFill>
                  <a:srgbClr val="002060"/>
                </a:solidFill>
              </a:rPr>
              <a:t> NetBeans Documentation</a:t>
            </a:r>
            <a:r>
              <a:rPr lang="en-US" sz="2500" dirty="0" smtClean="0">
                <a:solidFill>
                  <a:srgbClr val="002060"/>
                </a:solidFill>
              </a:rPr>
              <a:t> (</a:t>
            </a:r>
            <a:r>
              <a:rPr lang="en-US" sz="2500" i="1" dirty="0" smtClean="0">
                <a:solidFill>
                  <a:srgbClr val="002060"/>
                </a:solidFill>
              </a:rPr>
              <a:t>https://netbeans.org/kb/)</a:t>
            </a:r>
            <a:endParaRPr lang="en-US" sz="2500" dirty="0" smtClean="0">
              <a:solidFill>
                <a:srgbClr val="002060"/>
              </a:solidFill>
            </a:endParaRPr>
          </a:p>
          <a:p>
            <a:pPr lvl="0" algn="just">
              <a:buNone/>
            </a:pPr>
            <a:endParaRPr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938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Entry Criteria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199" y="2620371"/>
            <a:ext cx="8229600" cy="23064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It is </a:t>
            </a:r>
            <a:r>
              <a:rPr lang="en-US" sz="2400" dirty="0">
                <a:solidFill>
                  <a:srgbClr val="002060"/>
                </a:solidFill>
              </a:rPr>
              <a:t>important to underline the </a:t>
            </a:r>
            <a:r>
              <a:rPr lang="en-US" sz="2400" b="1" dirty="0">
                <a:solidFill>
                  <a:srgbClr val="002060"/>
                </a:solidFill>
              </a:rPr>
              <a:t>entry criteria </a:t>
            </a:r>
            <a:r>
              <a:rPr lang="en-US" sz="2400" dirty="0">
                <a:solidFill>
                  <a:srgbClr val="002060"/>
                </a:solidFill>
              </a:rPr>
              <a:t>before the application of the integration testing process. This is a list of the required entry criteria, with respect to </a:t>
            </a:r>
            <a:r>
              <a:rPr lang="en-US" sz="2400" i="1" dirty="0">
                <a:solidFill>
                  <a:srgbClr val="002060"/>
                </a:solidFill>
              </a:rPr>
              <a:t>myTaxiService</a:t>
            </a:r>
            <a:r>
              <a:rPr lang="en-US" sz="2400" dirty="0">
                <a:solidFill>
                  <a:srgbClr val="002060"/>
                </a:solidFill>
              </a:rPr>
              <a:t> project:</a:t>
            </a:r>
          </a:p>
          <a:p>
            <a:pPr algn="just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lvl="0" algn="just"/>
            <a:r>
              <a:rPr lang="en-US" sz="2400" dirty="0" smtClean="0">
                <a:solidFill>
                  <a:srgbClr val="002060"/>
                </a:solidFill>
              </a:rPr>
              <a:t> Completed </a:t>
            </a:r>
            <a:r>
              <a:rPr lang="en-US" sz="2400" dirty="0">
                <a:solidFill>
                  <a:srgbClr val="002060"/>
                </a:solidFill>
              </a:rPr>
              <a:t>functions must been have </a:t>
            </a:r>
            <a:r>
              <a:rPr lang="en-US" sz="2400" b="1" dirty="0">
                <a:solidFill>
                  <a:srgbClr val="002060"/>
                </a:solidFill>
              </a:rPr>
              <a:t>unit tested</a:t>
            </a:r>
            <a:r>
              <a:rPr lang="en-US" sz="2400" dirty="0">
                <a:solidFill>
                  <a:srgbClr val="002060"/>
                </a:solidFill>
              </a:rPr>
              <a:t>, otherwise there is a high probability of issues with the standalone units (without looking at their interactions, as target of the integration tests).</a:t>
            </a:r>
          </a:p>
          <a:p>
            <a:pPr lvl="0" algn="just"/>
            <a:r>
              <a:rPr lang="en-US" sz="2400" i="1" dirty="0" smtClean="0">
                <a:solidFill>
                  <a:srgbClr val="002060"/>
                </a:solidFill>
              </a:rPr>
              <a:t> Requirements </a:t>
            </a:r>
            <a:r>
              <a:rPr lang="en-US" sz="2400" i="1" dirty="0">
                <a:solidFill>
                  <a:srgbClr val="002060"/>
                </a:solidFill>
              </a:rPr>
              <a:t>Analysis and Specification Document 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b="1" dirty="0">
                <a:solidFill>
                  <a:srgbClr val="002060"/>
                </a:solidFill>
              </a:rPr>
              <a:t>RASD</a:t>
            </a:r>
            <a:r>
              <a:rPr lang="en-US" sz="2400" dirty="0">
                <a:solidFill>
                  <a:srgbClr val="002060"/>
                </a:solidFill>
              </a:rPr>
              <a:t>) and </a:t>
            </a:r>
            <a:r>
              <a:rPr lang="en-US" sz="2400" i="1" dirty="0">
                <a:solidFill>
                  <a:srgbClr val="002060"/>
                </a:solidFill>
              </a:rPr>
              <a:t>Design Document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b="1" dirty="0">
                <a:solidFill>
                  <a:srgbClr val="002060"/>
                </a:solidFill>
              </a:rPr>
              <a:t>DD</a:t>
            </a:r>
            <a:r>
              <a:rPr lang="en-US" sz="2400" dirty="0">
                <a:solidFill>
                  <a:srgbClr val="002060"/>
                </a:solidFill>
              </a:rPr>
              <a:t>) must be completed.</a:t>
            </a:r>
          </a:p>
          <a:p>
            <a:pPr lvl="0" algn="just"/>
            <a:r>
              <a:rPr lang="en-US" sz="2400" dirty="0" smtClean="0">
                <a:solidFill>
                  <a:srgbClr val="002060"/>
                </a:solidFill>
              </a:rPr>
              <a:t> The </a:t>
            </a:r>
            <a:r>
              <a:rPr lang="en-US" sz="2400" dirty="0">
                <a:solidFill>
                  <a:srgbClr val="002060"/>
                </a:solidFill>
              </a:rPr>
              <a:t>code has a </a:t>
            </a:r>
            <a:r>
              <a:rPr lang="en-US" sz="2400" b="1" dirty="0">
                <a:solidFill>
                  <a:srgbClr val="002060"/>
                </a:solidFill>
              </a:rPr>
              <a:t>proper documentation</a:t>
            </a:r>
            <a:r>
              <a:rPr lang="en-US" sz="2400" dirty="0">
                <a:solidFill>
                  <a:srgbClr val="002060"/>
                </a:solidFill>
              </a:rPr>
              <a:t>, in order to be readable from the point of view of the testers. </a:t>
            </a:r>
          </a:p>
          <a:p>
            <a:pPr lvl="0" algn="just"/>
            <a:r>
              <a:rPr lang="en-US" sz="2400" dirty="0" smtClean="0">
                <a:solidFill>
                  <a:srgbClr val="002060"/>
                </a:solidFill>
              </a:rPr>
              <a:t> All </a:t>
            </a:r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required tools</a:t>
            </a:r>
            <a:r>
              <a:rPr lang="en-US" sz="2400" dirty="0">
                <a:solidFill>
                  <a:srgbClr val="002060"/>
                </a:solidFill>
              </a:rPr>
              <a:t> are available and work without problems.</a:t>
            </a:r>
          </a:p>
          <a:p>
            <a:pPr lvl="0" algn="just">
              <a:buNone/>
            </a:pPr>
            <a:endParaRPr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Integration Testing Clusters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2518459"/>
            <a:ext cx="8229600" cy="2181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Client-Client Manager interaction cluster</a:t>
            </a:r>
            <a:r>
              <a:rPr lang="en-US" sz="2400" dirty="0">
                <a:solidFill>
                  <a:srgbClr val="002060"/>
                </a:solidFill>
              </a:rPr>
              <a:t>: contains the </a:t>
            </a:r>
            <a:r>
              <a:rPr lang="en-US" sz="2400" i="1" dirty="0">
                <a:solidFill>
                  <a:srgbClr val="002060"/>
                </a:solidFill>
              </a:rPr>
              <a:t>user interfaces </a:t>
            </a:r>
            <a:r>
              <a:rPr lang="en-US" sz="2400" dirty="0">
                <a:solidFill>
                  <a:srgbClr val="002060"/>
                </a:solidFill>
              </a:rPr>
              <a:t>of </a:t>
            </a:r>
            <a:r>
              <a:rPr lang="en-US" sz="2400" i="1" dirty="0">
                <a:solidFill>
                  <a:srgbClr val="002060"/>
                </a:solidFill>
              </a:rPr>
              <a:t>Customer, Taxi Driver and SysAdmin </a:t>
            </a:r>
            <a:r>
              <a:rPr lang="en-US" sz="2400" dirty="0">
                <a:solidFill>
                  <a:srgbClr val="002060"/>
                </a:solidFill>
              </a:rPr>
              <a:t>with the related stubs on bottom.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Client-System interaction cluster</a:t>
            </a:r>
            <a:r>
              <a:rPr lang="en-US" sz="2400" dirty="0">
                <a:solidFill>
                  <a:srgbClr val="002060"/>
                </a:solidFill>
              </a:rPr>
              <a:t>: contains </a:t>
            </a:r>
            <a:r>
              <a:rPr lang="en-US" sz="2400" i="1" dirty="0">
                <a:solidFill>
                  <a:srgbClr val="002060"/>
                </a:solidFill>
              </a:rPr>
              <a:t>Customer Manager, Taxi Driver Manger</a:t>
            </a:r>
            <a:r>
              <a:rPr lang="en-US" sz="2400" dirty="0">
                <a:solidFill>
                  <a:srgbClr val="002060"/>
                </a:solidFill>
              </a:rPr>
              <a:t> and the related stubs and drivers.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System-External component interaction cluster: </a:t>
            </a:r>
            <a:r>
              <a:rPr lang="en-US" sz="2400" dirty="0">
                <a:solidFill>
                  <a:srgbClr val="002060"/>
                </a:solidFill>
              </a:rPr>
              <a:t>contains </a:t>
            </a:r>
            <a:r>
              <a:rPr lang="en-US" sz="2400" i="1" dirty="0">
                <a:solidFill>
                  <a:srgbClr val="002060"/>
                </a:solidFill>
              </a:rPr>
              <a:t>System Manager, Google Maps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i="1" dirty="0">
                <a:solidFill>
                  <a:srgbClr val="002060"/>
                </a:solidFill>
              </a:rPr>
              <a:t>Payment Services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Internal Server interaction cluster</a:t>
            </a:r>
            <a:r>
              <a:rPr lang="en-US" sz="2400" dirty="0">
                <a:solidFill>
                  <a:srgbClr val="002060"/>
                </a:solidFill>
              </a:rPr>
              <a:t>: contains drivers of </a:t>
            </a:r>
            <a:r>
              <a:rPr lang="en-US" sz="2400" i="1" dirty="0">
                <a:solidFill>
                  <a:srgbClr val="002060"/>
                </a:solidFill>
              </a:rPr>
              <a:t>Queue Manager, Reservation Manager, Maps Manager</a:t>
            </a:r>
            <a:r>
              <a:rPr lang="en-US" sz="2400" dirty="0">
                <a:solidFill>
                  <a:srgbClr val="002060"/>
                </a:solidFill>
              </a:rPr>
              <a:t> and the </a:t>
            </a:r>
            <a:r>
              <a:rPr lang="en-US" sz="2400" i="1" dirty="0">
                <a:solidFill>
                  <a:srgbClr val="002060"/>
                </a:solidFill>
              </a:rPr>
              <a:t>System Manager.</a:t>
            </a:r>
            <a:endParaRPr lang="en-US" sz="2400" dirty="0">
              <a:solidFill>
                <a:srgbClr val="002060"/>
              </a:solidFill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System-Data cluster</a:t>
            </a:r>
            <a:r>
              <a:rPr lang="en-US" sz="2400" dirty="0">
                <a:solidFill>
                  <a:srgbClr val="002060"/>
                </a:solidFill>
              </a:rPr>
              <a:t>: contains </a:t>
            </a:r>
            <a:r>
              <a:rPr lang="en-US" sz="2400" i="1" dirty="0">
                <a:solidFill>
                  <a:srgbClr val="002060"/>
                </a:solidFill>
              </a:rPr>
              <a:t>System Manager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i="1" dirty="0">
                <a:solidFill>
                  <a:srgbClr val="002060"/>
                </a:solidFill>
              </a:rPr>
              <a:t>Test Data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438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Integration Testing Strategy: Sandwich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199" y="688258"/>
            <a:ext cx="8229600" cy="182702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We decided to choose a </a:t>
            </a:r>
            <a:r>
              <a:rPr lang="en-US" sz="2400" b="1" dirty="0">
                <a:solidFill>
                  <a:srgbClr val="002060"/>
                </a:solidFill>
              </a:rPr>
              <a:t>Sandwich</a:t>
            </a:r>
            <a:r>
              <a:rPr lang="en-US" sz="2400" dirty="0">
                <a:solidFill>
                  <a:srgbClr val="002060"/>
                </a:solidFill>
              </a:rPr>
              <a:t> (or </a:t>
            </a:r>
            <a:r>
              <a:rPr lang="en-US" sz="2400" b="1" dirty="0">
                <a:solidFill>
                  <a:srgbClr val="002060"/>
                </a:solidFill>
              </a:rPr>
              <a:t>Mixed</a:t>
            </a:r>
            <a:r>
              <a:rPr lang="en-US" sz="2400" dirty="0">
                <a:solidFill>
                  <a:srgbClr val="002060"/>
                </a:solidFill>
              </a:rPr>
              <a:t>) </a:t>
            </a:r>
            <a:r>
              <a:rPr lang="en-US" sz="2400" i="1" dirty="0">
                <a:solidFill>
                  <a:srgbClr val="002060"/>
                </a:solidFill>
              </a:rPr>
              <a:t>integration testing strategy</a:t>
            </a:r>
            <a:r>
              <a:rPr lang="en-US" sz="2400" dirty="0">
                <a:solidFill>
                  <a:srgbClr val="002060"/>
                </a:solidFill>
              </a:rPr>
              <a:t>, so we will use both </a:t>
            </a:r>
            <a:r>
              <a:rPr lang="en-US" sz="2400" b="1" dirty="0">
                <a:solidFill>
                  <a:srgbClr val="002060"/>
                </a:solidFill>
              </a:rPr>
              <a:t>Top-Down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b="1" dirty="0">
                <a:solidFill>
                  <a:srgbClr val="002060"/>
                </a:solidFill>
              </a:rPr>
              <a:t>Bottom-Up </a:t>
            </a:r>
            <a:r>
              <a:rPr lang="en-US" sz="2400" dirty="0">
                <a:solidFill>
                  <a:srgbClr val="002060"/>
                </a:solidFill>
              </a:rPr>
              <a:t>depending on the specific case of integration. 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2092592662"/>
              </p:ext>
            </p:extLst>
          </p:nvPr>
        </p:nvGraphicFramePr>
        <p:xfrm>
          <a:off x="1410007" y="2455164"/>
          <a:ext cx="6068966" cy="378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895081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Strategy Motivation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199" y="1885166"/>
            <a:ext cx="8229600" cy="2181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The main advantage of this approach is that testers may reach a </a:t>
            </a:r>
            <a:r>
              <a:rPr lang="en-US" sz="2400" b="1" dirty="0">
                <a:solidFill>
                  <a:srgbClr val="002060"/>
                </a:solidFill>
              </a:rPr>
              <a:t>high level of parallelism</a:t>
            </a:r>
            <a:r>
              <a:rPr lang="en-US" sz="2400" dirty="0">
                <a:solidFill>
                  <a:srgbClr val="002060"/>
                </a:solidFill>
              </a:rPr>
              <a:t> in testing. This will improve </a:t>
            </a:r>
            <a:r>
              <a:rPr lang="en-US" sz="2400" b="1" dirty="0">
                <a:solidFill>
                  <a:srgbClr val="002060"/>
                </a:solidFill>
              </a:rPr>
              <a:t>teamwork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b="1" dirty="0">
                <a:solidFill>
                  <a:srgbClr val="002060"/>
                </a:solidFill>
              </a:rPr>
              <a:t>work subdivision</a:t>
            </a:r>
            <a:r>
              <a:rPr lang="en-US" sz="2400" dirty="0">
                <a:solidFill>
                  <a:srgbClr val="002060"/>
                </a:solidFill>
              </a:rPr>
              <a:t> and will reduce the</a:t>
            </a:r>
            <a:r>
              <a:rPr lang="en-US" sz="2400" b="1" dirty="0">
                <a:solidFill>
                  <a:srgbClr val="002060"/>
                </a:solidFill>
              </a:rPr>
              <a:t> total length</a:t>
            </a:r>
            <a:r>
              <a:rPr lang="en-US" sz="2400" dirty="0">
                <a:solidFill>
                  <a:srgbClr val="002060"/>
                </a:solidFill>
              </a:rPr>
              <a:t> of the integration testing process. In a world where </a:t>
            </a:r>
            <a:r>
              <a:rPr lang="en-US" sz="2400" i="1" dirty="0">
                <a:solidFill>
                  <a:srgbClr val="002060"/>
                </a:solidFill>
              </a:rPr>
              <a:t>time is money</a:t>
            </a:r>
            <a:r>
              <a:rPr lang="en-US" sz="2400" dirty="0">
                <a:solidFill>
                  <a:srgbClr val="002060"/>
                </a:solidFill>
              </a:rPr>
              <a:t>, make this phase shorter will assure benefits for sure.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With the </a:t>
            </a:r>
            <a:r>
              <a:rPr lang="en-US" sz="2400" i="1" dirty="0">
                <a:solidFill>
                  <a:srgbClr val="002060"/>
                </a:solidFill>
              </a:rPr>
              <a:t>Sandwich approach</a:t>
            </a:r>
            <a:r>
              <a:rPr lang="en-US" sz="2400" dirty="0">
                <a:solidFill>
                  <a:srgbClr val="002060"/>
                </a:solidFill>
              </a:rPr>
              <a:t>, we will use both </a:t>
            </a:r>
            <a:r>
              <a:rPr lang="en-US" sz="2400" b="1" dirty="0">
                <a:solidFill>
                  <a:srgbClr val="002060"/>
                </a:solidFill>
              </a:rPr>
              <a:t>drivers</a:t>
            </a:r>
            <a:r>
              <a:rPr lang="en-US" sz="2400" dirty="0">
                <a:solidFill>
                  <a:srgbClr val="002060"/>
                </a:solidFill>
              </a:rPr>
              <a:t> (for </a:t>
            </a:r>
            <a:r>
              <a:rPr lang="en-US" sz="2400" i="1" dirty="0">
                <a:solidFill>
                  <a:srgbClr val="002060"/>
                </a:solidFill>
              </a:rPr>
              <a:t>bottom-up phases</a:t>
            </a:r>
            <a:r>
              <a:rPr lang="en-US" sz="2400" dirty="0">
                <a:solidFill>
                  <a:srgbClr val="002060"/>
                </a:solidFill>
              </a:rPr>
              <a:t>) and </a:t>
            </a:r>
            <a:r>
              <a:rPr lang="en-US" sz="2400" b="1" dirty="0">
                <a:solidFill>
                  <a:srgbClr val="002060"/>
                </a:solidFill>
              </a:rPr>
              <a:t>stubs </a:t>
            </a:r>
            <a:r>
              <a:rPr lang="en-US" sz="2400" dirty="0">
                <a:solidFill>
                  <a:srgbClr val="002060"/>
                </a:solidFill>
              </a:rPr>
              <a:t>(for </a:t>
            </a:r>
            <a:r>
              <a:rPr lang="en-US" sz="2400" i="1" dirty="0">
                <a:solidFill>
                  <a:srgbClr val="002060"/>
                </a:solidFill>
              </a:rPr>
              <a:t>top-down phases</a:t>
            </a:r>
            <a:r>
              <a:rPr lang="en-US" sz="2400" dirty="0" smtClean="0">
                <a:solidFill>
                  <a:srgbClr val="002060"/>
                </a:solidFill>
              </a:rPr>
              <a:t>). Our motto is:</a:t>
            </a:r>
            <a:endParaRPr lang="en-US" sz="2400" dirty="0">
              <a:solidFill>
                <a:srgbClr val="002060"/>
              </a:solidFill>
            </a:endParaRPr>
          </a:p>
          <a:p>
            <a:pPr lvl="0" algn="just">
              <a:buNone/>
            </a:pPr>
            <a:endParaRPr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59010" y="4941048"/>
            <a:ext cx="813556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>
                <a:solidFill>
                  <a:srgbClr val="0070C0"/>
                </a:solidFill>
              </a:rPr>
              <a:t>“Similar stubs/drivers in different tests, </a:t>
            </a:r>
            <a:endParaRPr lang="en-US" sz="3600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3600" i="1" dirty="0" smtClean="0">
                <a:solidFill>
                  <a:srgbClr val="0070C0"/>
                </a:solidFill>
              </a:rPr>
              <a:t>with </a:t>
            </a:r>
            <a:r>
              <a:rPr lang="en-US" sz="3600" i="1" dirty="0">
                <a:solidFill>
                  <a:srgbClr val="0070C0"/>
                </a:solidFill>
              </a:rPr>
              <a:t>parallelism: this is the key.”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Core Components </a:t>
            </a:r>
            <a:r>
              <a:rPr lang="en-US" sz="3000" dirty="0">
                <a:solidFill>
                  <a:srgbClr val="003366"/>
                </a:solidFill>
              </a:rPr>
              <a:t>S</a:t>
            </a:r>
            <a:r>
              <a:rPr lang="en-US" sz="3000" dirty="0" smtClean="0">
                <a:solidFill>
                  <a:srgbClr val="003366"/>
                </a:solidFill>
              </a:rPr>
              <a:t>tructure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630425"/>
            <a:ext cx="8229600" cy="2181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The core of this structure is the </a:t>
            </a:r>
            <a:r>
              <a:rPr lang="en-US" sz="2400" b="1" dirty="0">
                <a:solidFill>
                  <a:srgbClr val="002060"/>
                </a:solidFill>
              </a:rPr>
              <a:t>System Manager</a:t>
            </a:r>
            <a:r>
              <a:rPr lang="en-US" sz="2400" dirty="0">
                <a:solidFill>
                  <a:srgbClr val="002060"/>
                </a:solidFill>
              </a:rPr>
              <a:t> component. It directly interacts with </a:t>
            </a:r>
            <a:r>
              <a:rPr lang="en-US" sz="2400" i="1" dirty="0">
                <a:solidFill>
                  <a:srgbClr val="002060"/>
                </a:solidFill>
              </a:rPr>
              <a:t>Customer Manager, Taxi Driver Manager, Maps Manager, Reservation Manager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i="1" dirty="0">
                <a:solidFill>
                  <a:srgbClr val="002060"/>
                </a:solidFill>
              </a:rPr>
              <a:t>Queue Manager </a:t>
            </a:r>
            <a:r>
              <a:rPr lang="en-US" sz="2400" dirty="0">
                <a:solidFill>
                  <a:srgbClr val="002060"/>
                </a:solidFill>
              </a:rPr>
              <a:t>and the </a:t>
            </a:r>
            <a:r>
              <a:rPr lang="en-US" sz="2400" i="1" dirty="0">
                <a:solidFill>
                  <a:srgbClr val="002060"/>
                </a:solidFill>
              </a:rPr>
              <a:t>External Components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i="1" dirty="0">
                <a:solidFill>
                  <a:srgbClr val="002060"/>
                </a:solidFill>
              </a:rPr>
              <a:t>Google Maps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i="1" dirty="0">
                <a:solidFill>
                  <a:srgbClr val="002060"/>
                </a:solidFill>
              </a:rPr>
              <a:t>Payment Services</a:t>
            </a:r>
            <a:r>
              <a:rPr lang="en-US" sz="2400" dirty="0">
                <a:solidFill>
                  <a:srgbClr val="002060"/>
                </a:solidFill>
              </a:rPr>
              <a:t>). 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988660647"/>
              </p:ext>
            </p:extLst>
          </p:nvPr>
        </p:nvGraphicFramePr>
        <p:xfrm>
          <a:off x="1246235" y="2684084"/>
          <a:ext cx="6378575" cy="3789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70575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Software Integration Sequence Example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2776" cy="111734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None/>
            </a:pPr>
            <a:r>
              <a:rPr lang="en-US" sz="2400" b="1" dirty="0">
                <a:solidFill>
                  <a:srgbClr val="002060"/>
                </a:solidFill>
              </a:rPr>
              <a:t>Integration tests of Client-Client Manager 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lvl="0" algn="ctr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interaction </a:t>
            </a:r>
            <a:r>
              <a:rPr lang="en-US" sz="2400" b="1" dirty="0">
                <a:solidFill>
                  <a:srgbClr val="002060"/>
                </a:solidFill>
              </a:rPr>
              <a:t>cluster (Top Down)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31926"/>
              </p:ext>
            </p:extLst>
          </p:nvPr>
        </p:nvGraphicFramePr>
        <p:xfrm>
          <a:off x="1609467" y="2110155"/>
          <a:ext cx="5918241" cy="1751167"/>
        </p:xfrm>
        <a:graphic>
          <a:graphicData uri="http://schemas.openxmlformats.org/drawingml/2006/table">
            <a:tbl>
              <a:tblPr firstRow="1" firstCol="1" bandRow="1"/>
              <a:tblGrid>
                <a:gridCol w="515359"/>
                <a:gridCol w="5402882"/>
              </a:tblGrid>
              <a:tr h="34594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ID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Integration Test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4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I1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Customer Client -&gt; Client Manager (Stub), Google Maps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4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I2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Taxi Driver Client -&gt; Taxi Driver Manager (Stub), Google Maps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4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I3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SysAdmin Client -&gt; System Manager (Stub)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Diagramma 11"/>
          <p:cNvGraphicFramePr/>
          <p:nvPr>
            <p:extLst>
              <p:ext uri="{D42A27DB-BD31-4B8C-83A1-F6EECF244321}">
                <p14:modId xmlns:p14="http://schemas.microsoft.com/office/powerpoint/2010/main" val="1646392839"/>
              </p:ext>
            </p:extLst>
          </p:nvPr>
        </p:nvGraphicFramePr>
        <p:xfrm>
          <a:off x="547350" y="4067034"/>
          <a:ext cx="8132625" cy="2300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382697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801</Words>
  <Application>Microsoft Office PowerPoint</Application>
  <PresentationFormat>Presentazione su schermo (4:3)</PresentationFormat>
  <Paragraphs>119</Paragraphs>
  <Slides>12</Slides>
  <Notes>12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Courier New</vt:lpstr>
      <vt:lpstr>Wingdings</vt:lpstr>
      <vt:lpstr>Custom Theme</vt:lpstr>
      <vt:lpstr>Custom Theme</vt:lpstr>
      <vt:lpstr>myTaxiService</vt:lpstr>
      <vt:lpstr>Purpose</vt:lpstr>
      <vt:lpstr>Our reference documents</vt:lpstr>
      <vt:lpstr>Entry Criteria</vt:lpstr>
      <vt:lpstr>Integration Testing Clusters</vt:lpstr>
      <vt:lpstr>Integration Testing Strategy: Sandwich</vt:lpstr>
      <vt:lpstr>Strategy Motivation</vt:lpstr>
      <vt:lpstr>Core Components Structure</vt:lpstr>
      <vt:lpstr>Software Integration Sequence Example</vt:lpstr>
      <vt:lpstr>Subsystem Integration Sequence Example</vt:lpstr>
      <vt:lpstr>Software and Tools Used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</dc:title>
  <dc:creator>FR4H</dc:creator>
  <cp:lastModifiedBy>Francesco Marchesani</cp:lastModifiedBy>
  <cp:revision>41</cp:revision>
  <dcterms:modified xsi:type="dcterms:W3CDTF">2016-01-17T21:14:29Z</dcterms:modified>
</cp:coreProperties>
</file>