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notesSlides/notesSlide8.xml" ContentType="application/vnd.openxmlformats-officedocument.presentationml.notesSlide+xml"/>
  <Override PartName="/ppt/tags/tag135.xml" ContentType="application/vnd.openxmlformats-officedocument.presentationml.tags+xml"/>
  <Override PartName="/ppt/notesSlides/notesSlide9.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0.xml" ContentType="application/vnd.openxmlformats-officedocument.presentationml.notesSlide+xml"/>
  <Override PartName="/ppt/tags/tag139.xml" ContentType="application/vnd.openxmlformats-officedocument.presentationml.tags+xml"/>
  <Override PartName="/ppt/notesSlides/notesSlide1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2.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3.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notesSlides/notesSlide13.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2.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14.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8.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notesSlides/notesSlide15.xml" ContentType="application/vnd.openxmlformats-officedocument.presentationml.notesSlide+xml"/>
  <Override PartName="/ppt/tags/tag572.xml" ContentType="application/vnd.openxmlformats-officedocument.presentationml.tags+xml"/>
  <Override PartName="/ppt/tags/tag573.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notesSlides/notesSlide16.xml" ContentType="application/vnd.openxmlformats-officedocument.presentationml.notesSlide+xml"/>
  <Override PartName="/ppt/tags/tag57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710.xml" ContentType="application/vnd.openxmlformats-officedocument.presentationml.tags+xml"/>
  <Override PartName="/ppt/tags/tag700.xml" ContentType="application/vnd.openxmlformats-officedocument.presentationml.tags+xml"/>
  <Override PartName="/ppt/tags/tag740.xml" ContentType="application/vnd.openxmlformats-officedocument.presentationml.tags+xml"/>
  <Override PartName="/ppt/tags/tag760.xml" ContentType="application/vnd.openxmlformats-officedocument.presentationml.tags+xml"/>
  <Override PartName="/ppt/tags/tag1120.xml" ContentType="application/vnd.openxmlformats-officedocument.presentationml.tags+xml"/>
  <Override PartName="/ppt/tags/tag1250.xml" ContentType="application/vnd.openxmlformats-officedocument.presentationml.tags+xml"/>
  <Override PartName="/ppt/tags/tag1290.xml" ContentType="application/vnd.openxmlformats-officedocument.presentationml.tags+xml"/>
  <Override PartName="/ppt/tags/tag1310.xml" ContentType="application/vnd.openxmlformats-officedocument.presentationml.tags+xml"/>
  <Override PartName="/ppt/tags/tag144.xml" ContentType="application/vnd.openxmlformats-officedocument.presentationml.tags+xml"/>
  <Override PartName="/ppt/tags/tag1740.xml" ContentType="application/vnd.openxmlformats-officedocument.presentationml.tags+xml"/>
  <Override PartName="/ppt/tags/tag1870.xml" ContentType="application/vnd.openxmlformats-officedocument.presentationml.tags+xml"/>
  <Override PartName="/ppt/tags/tag1910.xml" ContentType="application/vnd.openxmlformats-officedocument.presentationml.tags+xml"/>
  <Override PartName="/ppt/tags/tag1930.xml" ContentType="application/vnd.openxmlformats-officedocument.presentationml.tags+xml"/>
  <Override PartName="/ppt/tags/tag2240.xml" ContentType="application/vnd.openxmlformats-officedocument.presentationml.tags+xml"/>
  <Override PartName="/ppt/tags/tag2400.xml" ContentType="application/vnd.openxmlformats-officedocument.presentationml.tags+xml"/>
  <Override PartName="/ppt/tags/tag2420.xml" ContentType="application/vnd.openxmlformats-officedocument.presentationml.tags+xml"/>
  <Override PartName="/ppt/tags/tag2460.xml" ContentType="application/vnd.openxmlformats-officedocument.presentationml.tags+xml"/>
  <Override PartName="/ppt/tags/tag2510.xml" ContentType="application/vnd.openxmlformats-officedocument.presentationml.tags+xml"/>
  <Override PartName="/ppt/tags/tag2760.xml" ContentType="application/vnd.openxmlformats-officedocument.presentationml.tags+xml"/>
  <Override PartName="/ppt/tags/tag292.xml" ContentType="application/vnd.openxmlformats-officedocument.presentationml.tags+xml"/>
  <Override PartName="/ppt/tags/tag294.xml" ContentType="application/vnd.openxmlformats-officedocument.presentationml.tags+xml"/>
  <Override PartName="/ppt/tags/tag298.xml" ContentType="application/vnd.openxmlformats-officedocument.presentationml.tags+xml"/>
  <Override PartName="/ppt/tags/tag3530.xml" ContentType="application/vnd.openxmlformats-officedocument.presentationml.tags+xml"/>
  <Override PartName="/ppt/tags/tag3660.xml" ContentType="application/vnd.openxmlformats-officedocument.presentationml.tags+xml"/>
  <Override PartName="/ppt/tags/tag3700.xml" ContentType="application/vnd.openxmlformats-officedocument.presentationml.tags+xml"/>
  <Override PartName="/ppt/tags/tag3720.xml" ContentType="application/vnd.openxmlformats-officedocument.presentationml.tags+xml"/>
  <Override PartName="/ppt/tags/tag4140.xml" ContentType="application/vnd.openxmlformats-officedocument.presentationml.tags+xml"/>
  <Override PartName="/ppt/tags/tag427.xml" ContentType="application/vnd.openxmlformats-officedocument.presentationml.tags+xml"/>
  <Override PartName="/ppt/tags/tag431.xml" ContentType="application/vnd.openxmlformats-officedocument.presentationml.tags+xml"/>
  <Override PartName="/ppt/tags/tag433.xml" ContentType="application/vnd.openxmlformats-officedocument.presentationml.tags+xml"/>
  <Override PartName="/ppt/tags/tag4690.xml" ContentType="application/vnd.openxmlformats-officedocument.presentationml.tags+xml"/>
  <Override PartName="/ppt/tags/tag4820.xml" ContentType="application/vnd.openxmlformats-officedocument.presentationml.tags+xml"/>
  <Override PartName="/ppt/tags/tag4860.xml" ContentType="application/vnd.openxmlformats-officedocument.presentationml.tags+xml"/>
  <Override PartName="/ppt/tags/tag4880.xml" ContentType="application/vnd.openxmlformats-officedocument.presentationml.tags+xml"/>
  <Override PartName="/ppt/tags/tag521.xml" ContentType="application/vnd.openxmlformats-officedocument.presentationml.tags+xml"/>
  <Override PartName="/ppt/tags/tag537.xml" ContentType="application/vnd.openxmlformats-officedocument.presentationml.tags+xml"/>
  <Override PartName="/ppt/tags/tag539.xml" ContentType="application/vnd.openxmlformats-officedocument.presentationml.tags+xml"/>
  <Override PartName="/ppt/tags/tag543.xml" ContentType="application/vnd.openxmlformats-officedocument.presentationml.tags+xml"/>
  <Override PartName="/ppt/tags/tag548.xml" ContentType="application/vnd.openxmlformats-officedocument.presentationml.tags+xml"/>
  <Override PartName="/ppt/tags/tag574.xml" ContentType="application/vnd.openxmlformats-officedocument.presentationml.tags+xml"/>
  <Override PartName="/ppt/tags/tag590.xml" ContentType="application/vnd.openxmlformats-officedocument.presentationml.tags+xml"/>
  <Override PartName="/ppt/tags/tag592.xml" ContentType="application/vnd.openxmlformats-officedocument.presentationml.tags+xml"/>
  <Override PartName="/ppt/tags/tag596.xml" ContentType="application/vnd.openxmlformats-officedocument.presentationml.tags+xml"/>
  <Override PartName="/ppt/tags/tag60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357" r:id="rId3"/>
    <p:sldId id="344" r:id="rId4"/>
    <p:sldId id="356" r:id="rId5"/>
    <p:sldId id="360" r:id="rId6"/>
    <p:sldId id="361" r:id="rId7"/>
    <p:sldId id="371" r:id="rId8"/>
    <p:sldId id="372" r:id="rId9"/>
    <p:sldId id="280" r:id="rId10"/>
    <p:sldId id="325" r:id="rId11"/>
    <p:sldId id="300" r:id="rId12"/>
    <p:sldId id="386" r:id="rId13"/>
    <p:sldId id="383" r:id="rId14"/>
    <p:sldId id="384" r:id="rId15"/>
    <p:sldId id="385" r:id="rId16"/>
    <p:sldId id="373" r:id="rId17"/>
    <p:sldId id="324"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87"/>
    <a:srgbClr val="00B0F0"/>
    <a:srgbClr val="2C2C2C"/>
    <a:srgbClr val="0D8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2" autoAdjust="0"/>
    <p:restoredTop sz="92663" autoAdjust="0"/>
  </p:normalViewPr>
  <p:slideViewPr>
    <p:cSldViewPr snapToGrid="0" showGuides="1">
      <p:cViewPr>
        <p:scale>
          <a:sx n="75" d="100"/>
          <a:sy n="75" d="100"/>
        </p:scale>
        <p:origin x="1734" y="732"/>
      </p:cViewPr>
      <p:guideLst>
        <p:guide orient="horz" pos="2160"/>
        <p:guide pos="3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2F5BD-5648-4223-8D90-D5276EA4D7E0}"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2002F-FB5B-4646-BA5E-A49F3E4D26C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83.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3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36.xml"/><Relationship Id="rId5" Type="http://schemas.openxmlformats.org/officeDocument/2006/relationships/image" Target="../media/image21.png"/><Relationship Id="rId4" Type="http://schemas.openxmlformats.org/officeDocument/2006/relationships/tags" Target="../tags/tag1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Good afternoon, everyone. Im Sizhe Gu from shanghaitech university. </a:t>
            </a:r>
          </a:p>
          <a:p>
            <a:r>
              <a:rPr lang="en-US" altLang="zh-CN"/>
              <a:t>it is a great honour to share our work with you. </a:t>
            </a:r>
          </a:p>
          <a:p>
            <a:r>
              <a:rPr lang="en-US" altLang="zh-CN"/>
              <a:t>It is about A Redistribution Framework for Diffusion Auction,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en-US" altLang="zh-CN">
                <a:sym typeface="+mn-ea"/>
              </a:rPr>
              <a:t>Lets show how PRST works by an example. </a:t>
            </a:r>
            <a:endParaRPr lang="en-US" altLang="zh-CN"/>
          </a:p>
          <a:p>
            <a:r>
              <a:rPr lang="en-US" altLang="zh-CN">
                <a:sym typeface="+mn-ea"/>
              </a:rPr>
              <a:t>In this tree, agent A remains a share Big Omega A to all her 5 children. </a:t>
            </a:r>
            <a:endParaRPr lang="en-US" altLang="zh-CN"/>
          </a:p>
          <a:p>
            <a:r>
              <a:rPr lang="en-US" altLang="zh-CN">
                <a:sym typeface="+mn-ea"/>
              </a:rPr>
              <a:t>For agent B, we  wonder how much share she's gonna get.</a:t>
            </a:r>
          </a:p>
          <a:p>
            <a:r>
              <a:rPr lang="en-US" altLang="zh-CN">
                <a:sym typeface="+mn-ea"/>
              </a:rPr>
              <a:t>First, see the subtree rooted by B, the whole share of the all agents in this subtree is the total three fifth. </a:t>
            </a:r>
            <a:endParaRPr lang="en-US" altLang="zh-CN"/>
          </a:p>
          <a:p>
            <a:r>
              <a:rPr lang="en-US" altLang="zh-CN">
                <a:sym typeface="+mn-ea"/>
              </a:rPr>
              <a:t>Then lets only focus on B. If B not invite her children, she will still get a base as the basic share. </a:t>
            </a:r>
          </a:p>
          <a:p>
            <a:r>
              <a:rPr lang="en-US" altLang="zh-CN">
                <a:sym typeface="+mn-ea"/>
              </a:rPr>
              <a:t>And  B will get a part of the total as the reward for her invitation. Then B can get her share proportion :the little omega B. </a:t>
            </a:r>
          </a:p>
          <a:p>
            <a:r>
              <a:rPr lang="en-US" altLang="zh-CN">
                <a:sym typeface="+mn-ea"/>
              </a:rPr>
              <a:t>B will remian big omega B like A to her children. By this method, we can share all reward from s.</a:t>
            </a:r>
            <a:endParaRPr lang="en-US" altLang="zh-CN"/>
          </a:p>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buFont typeface="Wingdings" panose="05000000000000000000" charset="0"/>
              <a:buNone/>
            </a:pPr>
            <a:endParaRPr dirty="0">
              <a:solidFill>
                <a:schemeClr val="bg1"/>
              </a:solidFill>
              <a:sym typeface="+mn-ea"/>
            </a:endParaRPr>
          </a:p>
          <a:p>
            <a:pPr indent="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And more important is the NRMF </a:t>
            </a:r>
            <a:r>
              <a:rPr lang="zh-CN" altLang="en-US" dirty="0">
                <a:solidFill>
                  <a:schemeClr val="bg1"/>
                </a:solidFill>
                <a:sym typeface="+mn-ea"/>
              </a:rPr>
              <a:t>Network-based Redistribution Mechanism Framework</a:t>
            </a:r>
            <a:r>
              <a:rPr lang="en-US" altLang="zh-CN" dirty="0">
                <a:solidFill>
                  <a:schemeClr val="bg1"/>
                </a:solidFill>
                <a:sym typeface="+mn-ea"/>
              </a:rPr>
              <a:t>.</a:t>
            </a:r>
          </a:p>
          <a:p>
            <a:pPr indent="0">
              <a:buFont typeface="Wingdings" panose="05000000000000000000" charset="0"/>
              <a:buNone/>
            </a:pPr>
            <a:r>
              <a:rPr lang="en-US" altLang="zh-CN" dirty="0">
                <a:solidFill>
                  <a:schemeClr val="bg1"/>
                </a:solidFill>
                <a:sym typeface="+mn-ea"/>
              </a:rPr>
              <a:t>In this part We can get an output redistribution mechanism by inputing a diffusion auction mechanism to NRMF.</a:t>
            </a:r>
          </a:p>
          <a:p>
            <a:pPr indent="0">
              <a:buFont typeface="Wingdings" panose="05000000000000000000" charset="0"/>
              <a:buNone/>
            </a:pPr>
            <a:r>
              <a:rPr lang="en-US" altLang="zh-CN" dirty="0">
                <a:solidFill>
                  <a:schemeClr val="bg1"/>
                </a:solidFill>
                <a:sym typeface="+mn-ea"/>
              </a:rPr>
              <a:t>If the input mechanism is IC, the output redistribution mechansim is also IC. </a:t>
            </a:r>
          </a:p>
          <a:p>
            <a:pPr indent="0">
              <a:buFont typeface="Wingdings" panose="05000000000000000000" charset="0"/>
              <a:buNone/>
            </a:pPr>
            <a:r>
              <a:rPr lang="en-US" altLang="zh-CN" dirty="0">
                <a:solidFill>
                  <a:schemeClr val="bg1"/>
                </a:solidFill>
                <a:sym typeface="+mn-ea"/>
              </a:rPr>
              <a:t>And if the input is ND and IR, the output is IR.</a:t>
            </a:r>
          </a:p>
          <a:p>
            <a:pPr indent="0">
              <a:buFont typeface="Wingdings" panose="05000000000000000000" charset="0"/>
              <a:buNone/>
            </a:pPr>
            <a:r>
              <a:rPr lang="en-US" altLang="zh-CN" dirty="0">
                <a:solidFill>
                  <a:schemeClr val="bg1"/>
                </a:solidFill>
                <a:sym typeface="+mn-ea"/>
              </a:rPr>
              <a:t>If the input satisfies revenue monotonic, The output is ND.</a:t>
            </a:r>
          </a:p>
          <a:p>
            <a:pPr indent="0">
              <a:buFont typeface="Wingdings" panose="05000000000000000000" charset="0"/>
              <a:buNone/>
            </a:pPr>
            <a:r>
              <a:rPr lang="en-US" altLang="zh-CN" dirty="0">
                <a:solidFill>
                  <a:schemeClr val="bg1"/>
                </a:solidFill>
                <a:sym typeface="+mn-ea"/>
              </a:rPr>
              <a:t>For ABB,  the input mechanism should be revenue invariant and IR.</a:t>
            </a:r>
            <a:endParaRPr dirty="0">
              <a:solidFill>
                <a:schemeClr val="bg1"/>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pPr indent="0" fontAlgn="auto">
              <a:lnSpc>
                <a:spcPct val="150000"/>
              </a:lnSpc>
              <a:buSzPct val="80000"/>
              <a:buFont typeface="Wingdings" panose="05000000000000000000" charset="0"/>
              <a:buNone/>
            </a:pPr>
            <a:r>
              <a:rPr lang="en-US" altLang="zh-CN">
                <a:sym typeface="+mn-ea"/>
              </a:rPr>
              <a:t>We also show how NFRM works. First, we g</a:t>
            </a:r>
            <a:r>
              <a:rPr lang="zh-CN" altLang="en-US">
                <a:solidFill>
                  <a:schemeClr val="bg1"/>
                </a:solidFill>
                <a:sym typeface="+mn-ea"/>
              </a:rPr>
              <a:t>enerate a diffusion critical tree</a:t>
            </a:r>
            <a:r>
              <a:rPr lang="en-US" altLang="zh-CN">
                <a:solidFill>
                  <a:schemeClr val="bg1"/>
                </a:solidFill>
                <a:sym typeface="+mn-ea"/>
              </a:rPr>
              <a:t>.</a:t>
            </a:r>
          </a:p>
          <a:p>
            <a:pPr indent="0" fontAlgn="auto">
              <a:lnSpc>
                <a:spcPct val="150000"/>
              </a:lnSpc>
              <a:buSzPct val="80000"/>
              <a:buFont typeface="Wingdings" panose="05000000000000000000" charset="0"/>
              <a:buNone/>
            </a:pPr>
            <a:r>
              <a:rPr lang="en-US" altLang="zh-CN">
                <a:solidFill>
                  <a:schemeClr val="bg1"/>
                </a:solidFill>
                <a:sym typeface="+mn-ea"/>
              </a:rPr>
              <a:t>The critical tree reflects the relationship of invitation. </a:t>
            </a:r>
          </a:p>
          <a:p>
            <a:pPr indent="0" fontAlgn="auto">
              <a:lnSpc>
                <a:spcPct val="150000"/>
              </a:lnSpc>
              <a:buSzPct val="80000"/>
              <a:buFont typeface="Wingdings" panose="05000000000000000000" charset="0"/>
              <a:buNone/>
            </a:pPr>
            <a:r>
              <a:rPr lang="en-US" altLang="zh-CN">
                <a:solidFill>
                  <a:schemeClr val="bg1"/>
                </a:solidFill>
                <a:sym typeface="+mn-ea"/>
              </a:rPr>
              <a:t>For example, H will connected to A but not D or E in the critial tree</a:t>
            </a:r>
            <a:r>
              <a:rPr lang="zh-CN" altLang="en-US">
                <a:solidFill>
                  <a:schemeClr val="bg1"/>
                </a:solidFill>
                <a:sym typeface="+mn-ea"/>
              </a:rPr>
              <a:t>。</a:t>
            </a:r>
            <a:r>
              <a:rPr lang="en-US" altLang="zh-CN">
                <a:solidFill>
                  <a:schemeClr val="bg1"/>
                </a:solidFill>
                <a:sym typeface="+mn-ea"/>
              </a:rPr>
              <a:t>  </a:t>
            </a:r>
          </a:p>
          <a:p>
            <a:pPr indent="0" fontAlgn="auto">
              <a:lnSpc>
                <a:spcPct val="150000"/>
              </a:lnSpc>
              <a:buSzPct val="80000"/>
              <a:buFont typeface="Wingdings" panose="05000000000000000000" charset="0"/>
              <a:buNone/>
            </a:pPr>
            <a:r>
              <a:rPr lang="en-US" altLang="zh-CN">
                <a:solidFill>
                  <a:schemeClr val="bg1"/>
                </a:solidFill>
                <a:sym typeface="+mn-ea"/>
              </a:rPr>
              <a:t>And run PRST on tree. Then we can get all agents’ share proportion little omega.</a:t>
            </a:r>
          </a:p>
          <a:p>
            <a:pPr indent="0" fontAlgn="auto">
              <a:lnSpc>
                <a:spcPct val="150000"/>
              </a:lnSpc>
              <a:buSzPct val="80000"/>
              <a:buFont typeface="Wingdings" panose="05000000000000000000" charset="0"/>
              <a:buNone/>
            </a:pPr>
            <a:endParaRPr lang="en-US" altLang="zh-CN" dirty="0">
              <a:solidFill>
                <a:schemeClr val="bg1"/>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en-US" altLang="zh-CN">
                    <a:sym typeface="+mn-ea"/>
                  </a:rPr>
                  <a:t>Then we run auction mechanism on the origin graph. </a:t>
                </a:r>
              </a:p>
              <a:p>
                <a:r>
                  <a:rPr lang="en-US" altLang="zh-CN">
                    <a:sym typeface="+mn-ea"/>
                  </a:rPr>
                  <a:t>In the examplem, the item is allocated to J. The arrows means the payment transfers of agents. s get 9 as the budget.</a:t>
                </a:r>
              </a:p>
              <a:p>
                <a:r>
                  <a:rPr lang="en-US" altLang="zh-CN">
                    <a:sym typeface="+mn-ea"/>
                  </a:rPr>
                  <a:t>Now we divide the critical tree into subtrees. they are all rooted by the neighbours of the sponsors in the critial tree. </a:t>
                </a:r>
                <a:endParaRPr lang="en-US" altLang="zh-CN"/>
              </a:p>
              <a:p>
                <a:pPr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For each agent in kth subtree, she will get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m:rPr>
                            <m:sty m:val="p"/>
                          </m:rPr>
                          <a:rPr lang="en-US" altLang="zh-CN" dirty="0">
                            <a:solidFill>
                              <a:schemeClr val="bg1"/>
                            </a:solidFill>
                            <a:latin typeface="Cambria Math" panose="02040503050406030204" pitchFamily="18" charset="0"/>
                            <a:cs typeface="Cambria Math" panose="02040503050406030204" pitchFamily="18" charset="0"/>
                            <a:sym typeface="+mn-ea"/>
                          </a:rPr>
                          <m:t>B</m:t>
                        </m:r>
                      </m:e>
                      <m:sub>
                        <m:r>
                          <m:rPr>
                            <m:sty m:val="p"/>
                          </m:rPr>
                          <a:rPr lang="en-US" altLang="zh-CN" dirty="0">
                            <a:solidFill>
                              <a:schemeClr val="bg1"/>
                            </a:solidFill>
                            <a:latin typeface="Cambria Math" panose="02040503050406030204" pitchFamily="18" charset="0"/>
                            <a:cs typeface="Cambria Math" panose="02040503050406030204" pitchFamily="18" charset="0"/>
                            <a:sym typeface="+mn-ea"/>
                          </a:rPr>
                          <m:t>k</m:t>
                        </m:r>
                      </m:sub>
                    </m:sSub>
                  </m:oMath>
                </a14:m>
                <a:r>
                  <a:rPr lang="en-US" altLang="zh-CN" dirty="0">
                    <a:solidFill>
                      <a:schemeClr val="bg1"/>
                    </a:solidFill>
                    <a:latin typeface="Cambria Math" panose="02040503050406030204" pitchFamily="18" charset="0"/>
                    <a:cs typeface="Cambria Math" panose="02040503050406030204" pitchFamily="18" charset="0"/>
                    <a:sym typeface="+mn-ea"/>
                  </a:rPr>
                  <a:t> as the real </a:t>
                </a:r>
                <a14:m>
                  <m:oMath xmlns:m="http://schemas.openxmlformats.org/officeDocument/2006/math">
                    <m:r>
                      <m:rPr>
                        <m:sty m:val="p"/>
                      </m:rPr>
                      <a:rPr lang="en-US" altLang="zh-CN" dirty="0">
                        <a:solidFill>
                          <a:schemeClr val="bg1"/>
                        </a:solidFill>
                        <a:latin typeface="Cambria Math" panose="02040503050406030204" pitchFamily="18" charset="0"/>
                        <a:cs typeface="Cambria Math" panose="02040503050406030204" pitchFamily="18" charset="0"/>
                        <a:sym typeface="+mn-ea"/>
                      </a:rPr>
                      <m:t>budget</m:t>
                    </m:r>
                    <m:r>
                      <a:rPr lang="en-US" altLang="zh-CN" dirty="0">
                        <a:solidFill>
                          <a:schemeClr val="bg1"/>
                        </a:solidFill>
                        <a:latin typeface="Cambria Math" panose="02040503050406030204" pitchFamily="18" charset="0"/>
                        <a:cs typeface="Cambria Math" panose="02040503050406030204" pitchFamily="18" charset="0"/>
                        <a:sym typeface="+mn-ea"/>
                      </a:rPr>
                      <m:t> </m:t>
                    </m:r>
                    <m:r>
                      <m:rPr>
                        <m:sty m:val="p"/>
                      </m:rPr>
                      <a:rPr lang="en-US" altLang="zh-CN" dirty="0">
                        <a:solidFill>
                          <a:schemeClr val="bg1"/>
                        </a:solidFill>
                        <a:latin typeface="Cambria Math" panose="02040503050406030204" pitchFamily="18" charset="0"/>
                        <a:cs typeface="Cambria Math" panose="02040503050406030204" pitchFamily="18" charset="0"/>
                        <a:sym typeface="+mn-ea"/>
                      </a:rPr>
                      <m:t>B</m:t>
                    </m:r>
                    <m:r>
                      <a:rPr lang="en-US" altLang="zh-CN" dirty="0">
                        <a:solidFill>
                          <a:schemeClr val="bg1"/>
                        </a:solidFill>
                        <a:latin typeface="Cambria Math" panose="02040503050406030204" pitchFamily="18" charset="0"/>
                        <a:cs typeface="Cambria Math" panose="02040503050406030204" pitchFamily="18" charset="0"/>
                        <a:sym typeface="+mn-ea"/>
                      </a:rPr>
                      <m:t> </m:t>
                    </m:r>
                  </m:oMath>
                </a14:m>
                <a:r>
                  <a:rPr lang="en-US" altLang="zh-CN" dirty="0">
                    <a:solidFill>
                      <a:schemeClr val="bg1"/>
                    </a:solidFill>
                    <a:latin typeface="Cambria Math" panose="02040503050406030204" pitchFamily="18" charset="0"/>
                    <a:cs typeface="Cambria Math" panose="02040503050406030204" pitchFamily="18" charset="0"/>
                    <a:sym typeface="+mn-ea"/>
                  </a:rPr>
                  <a:t> in PRST. So agent i will get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rPr>
                        </m:ctrlPr>
                      </m:sSubPr>
                      <m:e>
                        <m:r>
                          <a:rPr lang="en-US" altLang="zh-CN" dirty="0">
                            <a:solidFill>
                              <a:schemeClr val="bg1"/>
                            </a:solidFill>
                            <a:latin typeface="Cambria Math" panose="02040503050406030204" pitchFamily="18" charset="0"/>
                            <a:cs typeface="Cambria Math" panose="02040503050406030204" pitchFamily="18" charset="0"/>
                          </a:rPr>
                          <m:t>𝜔</m:t>
                        </m:r>
                      </m:e>
                      <m:sub>
                        <m:r>
                          <m:rPr>
                            <m:sty m:val="p"/>
                          </m:rPr>
                          <a:rPr lang="en-US" altLang="zh-CN" dirty="0">
                            <a:solidFill>
                              <a:schemeClr val="bg1"/>
                            </a:solidFill>
                            <a:latin typeface="Cambria Math" panose="02040503050406030204" pitchFamily="18" charset="0"/>
                            <a:cs typeface="Cambria Math" panose="02040503050406030204" pitchFamily="18" charset="0"/>
                          </a:rPr>
                          <m:t>i</m:t>
                        </m:r>
                      </m:sub>
                    </m:s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m:rPr>
                            <m:sty m:val="p"/>
                          </m:rPr>
                          <a:rPr lang="en-US" altLang="zh-CN" dirty="0">
                            <a:solidFill>
                              <a:schemeClr val="bg1"/>
                            </a:solidFill>
                            <a:latin typeface="Cambria Math" panose="02040503050406030204" pitchFamily="18" charset="0"/>
                            <a:cs typeface="Cambria Math" panose="02040503050406030204" pitchFamily="18" charset="0"/>
                            <a:sym typeface="+mn-ea"/>
                          </a:rPr>
                          <m:t>B</m:t>
                        </m:r>
                      </m:e>
                      <m:sub>
                        <m:r>
                          <m:rPr>
                            <m:sty m:val="p"/>
                          </m:rPr>
                          <a:rPr lang="en-US" altLang="zh-CN" dirty="0">
                            <a:solidFill>
                              <a:schemeClr val="bg1"/>
                            </a:solidFill>
                            <a:latin typeface="Cambria Math" panose="02040503050406030204" pitchFamily="18" charset="0"/>
                            <a:cs typeface="Cambria Math" panose="02040503050406030204" pitchFamily="18" charset="0"/>
                            <a:sym typeface="+mn-ea"/>
                          </a:rPr>
                          <m:t>k</m:t>
                        </m:r>
                      </m:sub>
                    </m:sSub>
                    <m:r>
                      <a:rPr lang="en-US" altLang="zh-CN" dirty="0">
                        <a:solidFill>
                          <a:schemeClr val="bg1"/>
                        </a:solidFill>
                        <a:latin typeface="Cambria Math" panose="02040503050406030204" pitchFamily="18" charset="0"/>
                        <a:cs typeface="Cambria Math" panose="02040503050406030204" pitchFamily="18" charset="0"/>
                        <a:sym typeface="+mn-ea"/>
                      </a:rPr>
                      <m:t>.</m:t>
                    </m:r>
                  </m:oMath>
                </a14:m>
                <a:r>
                  <a:rPr lang="en-US" altLang="zh-CN" dirty="0">
                    <a:solidFill>
                      <a:schemeClr val="bg1"/>
                    </a:solidFill>
                    <a:latin typeface="Cambria Math" panose="02040503050406030204" pitchFamily="18" charset="0"/>
                    <a:cs typeface="Cambria Math" panose="02040503050406030204" pitchFamily="18" charset="0"/>
                    <a:sym typeface="+mn-ea"/>
                  </a:rPr>
                  <a:t>  as the final revenue of redistribution</a:t>
                </a:r>
              </a:p>
              <a:p>
                <a:pPr indent="0" algn="l" fontAlgn="auto">
                  <a:lnSpc>
                    <a:spcPct val="150000"/>
                  </a:lnSpc>
                  <a:buSzPct val="80000"/>
                  <a:buFont typeface="Wingdings" panose="05000000000000000000" charset="0"/>
                  <a:buNone/>
                </a:pP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𝐵</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oMath>
                </a14:m>
                <a:r>
                  <a:rPr lang="en-US" altLang="zh-CN" dirty="0">
                    <a:solidFill>
                      <a:schemeClr val="bg1"/>
                    </a:solidFill>
                    <a:latin typeface="Cambria Math" panose="02040503050406030204" pitchFamily="18" charset="0"/>
                    <a:cs typeface="Cambria Math" panose="02040503050406030204" pitchFamily="18" charset="0"/>
                    <a:sym typeface="+mn-ea"/>
                  </a:rPr>
                  <a:t> is the revenue of the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𝑆</m:t>
                    </m:r>
                    <m:r>
                      <a:rPr lang="en-US" altLang="zh-CN" i="1" dirty="0">
                        <a:solidFill>
                          <a:schemeClr val="bg1"/>
                        </a:solidFill>
                        <a:latin typeface="Cambria Math" panose="02040503050406030204" pitchFamily="18" charset="0"/>
                        <a:cs typeface="Cambria Math" panose="02040503050406030204" pitchFamily="18" charset="0"/>
                        <a:sym typeface="+mn-ea"/>
                      </a:rPr>
                      <m:t> </m:t>
                    </m:r>
                  </m:oMath>
                </a14:m>
                <a:r>
                  <a:rPr lang="en-US" altLang="zh-CN" dirty="0">
                    <a:solidFill>
                      <a:schemeClr val="bg1"/>
                    </a:solidFill>
                    <a:latin typeface="Cambria Math" panose="02040503050406030204" pitchFamily="18" charset="0"/>
                    <a:cs typeface="Cambria Math" panose="02040503050406030204" pitchFamily="18" charset="0"/>
                    <a:sym typeface="+mn-ea"/>
                  </a:rPr>
                  <a:t> when run the input diffusion auction mechanism after removing all agents in kth subtree.</a:t>
                </a:r>
                <a:endParaRPr lang="en-US" altLang="zh-CN" i="1" dirty="0">
                  <a:solidFill>
                    <a:schemeClr val="bg1"/>
                  </a:solidFill>
                  <a:latin typeface="Cambria Math" panose="02040503050406030204" pitchFamily="18" charset="0"/>
                  <a:cs typeface="Cambria Math" panose="02040503050406030204" pitchFamily="18" charset="0"/>
                  <a:sym typeface="+mn-ea"/>
                </a:endParaRP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For example, B1 is the reslut of IDM after removing all agents in Tn1 in the origin graph. </a:t>
                </a:r>
              </a:p>
              <a:p>
                <a:endParaRPr lang="en-US" altLang="zh-CN"/>
              </a:p>
              <a:p>
                <a:endParaRPr lang="en-US" altLang="zh-CN"/>
              </a:p>
              <a:p>
                <a:endParaRPr lang="en-US" altLang="zh-CN" dirty="0"/>
              </a:p>
            </p:txBody>
          </p:sp>
        </mc:Choice>
        <mc:Fallback xmlns="">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olidFill>
                  <a:schemeClr val="bg1"/>
                </a:solidFill>
                <a:latin typeface="Cambria Math" panose="02040503050406030204" pitchFamily="18" charset="0"/>
                <a:cs typeface="Cambria Math" panose="02040503050406030204" pitchFamily="18" charset="0"/>
                <a:sym typeface="+mn-ea"/>
              </a:rPr>
              <a:t>We can get B1 equal 7 and we can get agent’s utility.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Finally we can get the utilities of all agents,.</a:t>
            </a:r>
            <a:endParaRPr lang="en-US" altLang="zh-CN"/>
          </a:p>
          <a:p>
            <a:r>
              <a:rPr lang="en-US" altLang="zh-CN"/>
              <a:t>You can see at the end of the mechanics, there's a little left share.</a:t>
            </a:r>
          </a:p>
          <a:p>
            <a:endParaRPr lang="en-US" altLang="zh-CN"/>
          </a:p>
          <a:p>
            <a:endParaRPr lang="en-US" altLang="zh-CN" dirty="0"/>
          </a:p>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general, </a:t>
            </a:r>
            <a:r>
              <a:rPr lang="en-US" altLang="zh-CN" dirty="0"/>
              <a:t>we design</a:t>
            </a:r>
            <a:r>
              <a:rPr lang="zh-CN" altLang="en-US" dirty="0"/>
              <a:t> a redistribution framework for redistribution in social networks.</a:t>
            </a:r>
          </a:p>
          <a:p>
            <a:endParaRPr lang="zh-CN" altLang="en-US" dirty="0"/>
          </a:p>
          <a:p>
            <a:r>
              <a:rPr lang="en-US" altLang="zh-CN" dirty="0"/>
              <a:t>we can input</a:t>
            </a:r>
            <a:r>
              <a:rPr lang="zh-CN" altLang="en-US" dirty="0"/>
              <a:t> any social network</a:t>
            </a:r>
            <a:r>
              <a:rPr lang="en-US" altLang="zh-CN" dirty="0"/>
              <a:t> difuusion</a:t>
            </a:r>
            <a:r>
              <a:rPr lang="zh-CN" altLang="en-US" dirty="0"/>
              <a:t> auction mechanism </a:t>
            </a:r>
            <a:r>
              <a:rPr lang="en-US" altLang="zh-CN" dirty="0"/>
              <a:t>and the framework will output a </a:t>
            </a:r>
            <a:r>
              <a:rPr lang="zh-CN" altLang="en-US" dirty="0"/>
              <a:t>redistribution mechanism</a:t>
            </a:r>
            <a:r>
              <a:rPr lang="en-US" altLang="zh-CN" dirty="0"/>
              <a:t>.</a:t>
            </a:r>
            <a:r>
              <a:rPr lang="zh-CN" altLang="en-US" dirty="0"/>
              <a:t> it </a:t>
            </a:r>
            <a:r>
              <a:rPr lang="en-US" altLang="zh-CN" dirty="0"/>
              <a:t>can </a:t>
            </a:r>
            <a:r>
              <a:rPr lang="zh-CN" altLang="en-US" dirty="0"/>
              <a:t>guarantees many important properties</a:t>
            </a:r>
            <a:r>
              <a:rPr lang="en-US" altLang="zh-CN" dirty="0"/>
              <a:t> like IC IR ND AND ABB under some </a:t>
            </a:r>
            <a:r>
              <a:rPr lang="zh-CN" altLang="en-US" dirty="0"/>
              <a:t>situation</a:t>
            </a:r>
            <a:r>
              <a:rPr lang="en-US" altLang="zh-CN" dirty="0"/>
              <a:t>s</a:t>
            </a:r>
            <a:endParaRPr lang="zh-CN" altLang="en-US" dirty="0"/>
          </a:p>
          <a:p>
            <a:endParaRPr lang="zh-CN" altLang="en-US" dirty="0"/>
          </a:p>
          <a:p>
            <a:r>
              <a:rPr lang="en-US" altLang="zh-CN" dirty="0">
                <a:solidFill>
                  <a:schemeClr val="bg1"/>
                </a:solidFill>
                <a:latin typeface="Calibri" panose="020F0502020204030204" charset="0"/>
                <a:cs typeface="Calibri" panose="020F0502020204030204" charset="0"/>
                <a:sym typeface="+mn-ea"/>
              </a:rPr>
              <a:t>The framework is the general solution under traditional setting and soical network.</a:t>
            </a:r>
            <a:endParaRPr lang="zh-CN" altLang="en-US" dirty="0"/>
          </a:p>
          <a:p>
            <a:endParaRPr lang="zh-CN" altLang="en-US" dirty="0"/>
          </a:p>
          <a:p>
            <a:r>
              <a:rPr lang="zh-CN" altLang="en-US" dirty="0"/>
              <a:t>In addition, PRST, part of the mechanism of NRMF in this paper, can be directly applied to another problem in the social network scenario.</a:t>
            </a:r>
          </a:p>
          <a:p>
            <a:endParaRPr lang="zh-CN" altLang="en-US" dirty="0"/>
          </a:p>
          <a:p>
            <a:r>
              <a:rPr lang="zh-CN" altLang="en-US" dirty="0"/>
              <a:t>It's called the social network incentive distribution problem, and it achieves the same good nature.</a:t>
            </a:r>
          </a:p>
          <a:p>
            <a:endParaRPr lang="zh-CN" altLang="en-US" dirty="0"/>
          </a:p>
          <a:p>
            <a:r>
              <a:rPr lang="en-US" altLang="zh-CN">
                <a:sym typeface="+mn-ea"/>
              </a:rPr>
              <a:t>Due to the time constarints, I just talk briefly about it. If there is any confusion,we can dicuss detailedly later about it. And our poster number is 9.</a:t>
            </a:r>
            <a:endParaRPr lang="en-US" altLang="zh-CN"/>
          </a:p>
          <a:p>
            <a:endParaRPr lang="zh-CN" altLang="en-US" dirty="0"/>
          </a:p>
        </p:txBody>
      </p:sp>
      <p:sp>
        <p:nvSpPr>
          <p:cNvPr id="4" name="灯片编号占位符 3"/>
          <p:cNvSpPr>
            <a:spLocks noGrp="1"/>
          </p:cNvSpPr>
          <p:nvPr>
            <p:ph type="sldNum" sz="quarter" idx="10"/>
          </p:nvPr>
        </p:nvSpPr>
        <p:spPr/>
        <p:txBody>
          <a:bodyPr/>
          <a:lstStyle/>
          <a:p>
            <a:fld id="{8A92002F-FB5B-4646-BA5E-A49F3E4D26C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pPr indent="0" algn="l">
              <a:buFont typeface="Wingdings" panose="05000000000000000000" charset="0"/>
              <a:buNone/>
            </a:pPr>
            <a:r>
              <a:rPr lang="zh-CN" altLang="en-US" dirty="0"/>
              <a:t>However, considering </a:t>
            </a:r>
            <a:r>
              <a:rPr lang="en-US" altLang="zh-CN" dirty="0"/>
              <a:t>There</a:t>
            </a:r>
            <a:r>
              <a:rPr lang="zh-CN" altLang="en-US" dirty="0"/>
              <a:t> are </a:t>
            </a:r>
            <a:r>
              <a:rPr lang="en-US" altLang="zh-CN" dirty="0"/>
              <a:t>some </a:t>
            </a:r>
            <a:r>
              <a:rPr lang="zh-CN" altLang="en-US" dirty="0"/>
              <a:t>non-profit organizations, the organizers do not need to gain</a:t>
            </a:r>
            <a:r>
              <a:rPr lang="en-US" altLang="zh-CN" dirty="0"/>
              <a:t> any</a:t>
            </a:r>
            <a:r>
              <a:rPr lang="zh-CN" altLang="en-US" dirty="0"/>
              <a:t> </a:t>
            </a:r>
            <a:r>
              <a:rPr lang="en-US" altLang="zh-CN" dirty="0"/>
              <a:t>profit.</a:t>
            </a:r>
            <a:endParaRPr lang="zh-CN" altLang="en-US" dirty="0"/>
          </a:p>
          <a:p>
            <a:pPr indent="0" algn="l">
              <a:buFont typeface="Wingdings" panose="05000000000000000000" charset="0"/>
              <a:buNone/>
            </a:pPr>
            <a:endParaRPr lang="zh-CN" altLang="en-US" dirty="0"/>
          </a:p>
          <a:p>
            <a:pPr indent="0" algn="l">
              <a:buFont typeface="Wingdings" panose="05000000000000000000" charset="0"/>
              <a:buNone/>
            </a:pPr>
            <a:r>
              <a:rPr lang="zh-CN" altLang="en-US" dirty="0"/>
              <a:t>Therefore, on the basis of the auction, the organizer will return the auction revenue</a:t>
            </a:r>
            <a:r>
              <a:rPr lang="en-US" altLang="zh-CN" dirty="0"/>
              <a:t> back to the agents.</a:t>
            </a:r>
          </a:p>
          <a:p>
            <a:pPr indent="0" algn="l">
              <a:buFont typeface="Wingdings" panose="05000000000000000000" charset="0"/>
              <a:buNone/>
            </a:pPr>
            <a:r>
              <a:rPr lang="en-US" altLang="zh-CN" dirty="0"/>
              <a:t>N</a:t>
            </a:r>
            <a:r>
              <a:rPr lang="zh-CN" altLang="en-US" dirty="0"/>
              <a:t>ot only </a:t>
            </a:r>
            <a:r>
              <a:rPr lang="en-US" altLang="zh-CN" dirty="0"/>
              <a:t>it </a:t>
            </a:r>
            <a:r>
              <a:rPr lang="zh-CN" altLang="en-US" dirty="0"/>
              <a:t>meets the needs of the new scene, but also ensures high social welfar</a:t>
            </a:r>
            <a:r>
              <a:rPr lang="en-US" altLang="zh-CN" dirty="0"/>
              <a:t>e.</a:t>
            </a:r>
            <a:endParaRPr lang="zh-CN" altLang="en-US" dirty="0"/>
          </a:p>
          <a:p>
            <a:pPr indent="0" algn="l">
              <a:buFont typeface="Wingdings" panose="05000000000000000000" charset="0"/>
              <a:buNone/>
            </a:pPr>
            <a:r>
              <a:rPr lang="zh-CN" altLang="en-US" dirty="0"/>
              <a:t>This is the so-called redistribution </a:t>
            </a:r>
            <a:r>
              <a:rPr lang="en-US" altLang="zh-CN" dirty="0"/>
              <a:t>problem,</a:t>
            </a:r>
            <a:r>
              <a:rPr lang="zh-CN" altLang="en-US" dirty="0"/>
              <a:t> and these issues have been fully discussed and solved in the traditional </a:t>
            </a:r>
            <a:r>
              <a:rPr lang="en-US" altLang="zh-CN" dirty="0"/>
              <a:t>setting</a:t>
            </a:r>
            <a:r>
              <a:rPr lang="zh-CN" altLang="en-US" dirty="0"/>
              <a:t>.</a:t>
            </a:r>
          </a:p>
          <a:p>
            <a:pPr indent="0" algn="l">
              <a:buFont typeface="Wingdings" panose="05000000000000000000" charset="0"/>
              <a:buNone/>
            </a:pPr>
            <a:endParaRPr lang="zh-CN" altLang="en-US" dirty="0"/>
          </a:p>
          <a:p>
            <a:pPr indent="0" algn="l">
              <a:buFont typeface="Wingdings" panose="05000000000000000000" charset="0"/>
              <a:buNone/>
            </a:pPr>
            <a:r>
              <a:rPr lang="en-US" altLang="zh-CN" dirty="0"/>
              <a:t>Cavallo's mechanism was the first to solve this problem in 2006.  When calculating the redistribution value, each agent will get 1 over n of the baseline value,.</a:t>
            </a:r>
          </a:p>
          <a:p>
            <a:pPr indent="0" algn="l">
              <a:buFont typeface="Wingdings" panose="05000000000000000000" charset="0"/>
              <a:buNone/>
            </a:pPr>
            <a:r>
              <a:rPr lang="en-US" altLang="zh-CN" dirty="0"/>
              <a:t>and each agent's baseline value is the auction revenue after removing certain agent herself.</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pPr indent="0" algn="l">
              <a:buFont typeface="Wingdings" panose="05000000000000000000" charset="0"/>
              <a:buNone/>
            </a:pPr>
            <a:r>
              <a:rPr lang="en-US" altLang="zh-CN" dirty="0"/>
              <a:t>To begin with, let’s </a:t>
            </a:r>
            <a:r>
              <a:rPr lang="zh-CN" altLang="en-US" dirty="0"/>
              <a:t>talk about </a:t>
            </a:r>
            <a:r>
              <a:rPr lang="en-US" altLang="zh-CN" dirty="0"/>
              <a:t>the background of our work.</a:t>
            </a:r>
            <a:endParaRPr lang="zh-CN" altLang="en-US" dirty="0"/>
          </a:p>
          <a:p>
            <a:pPr indent="0" algn="l">
              <a:buFont typeface="Wingdings" panose="05000000000000000000" charset="0"/>
              <a:buNone/>
            </a:pPr>
            <a:endParaRPr lang="zh-CN" altLang="en-US" dirty="0"/>
          </a:p>
          <a:p>
            <a:pPr indent="0" algn="l">
              <a:buFont typeface="Wingdings" panose="05000000000000000000" charset="0"/>
              <a:buNone/>
            </a:pPr>
            <a:r>
              <a:rPr lang="zh-CN" altLang="en-US" dirty="0"/>
              <a:t>In the traditional single-item resource allocation scenario, each </a:t>
            </a:r>
            <a:r>
              <a:rPr lang="en-US" altLang="zh-CN" dirty="0"/>
              <a:t>agent</a:t>
            </a:r>
            <a:r>
              <a:rPr lang="zh-CN" altLang="en-US" dirty="0"/>
              <a:t> has a valuation </a:t>
            </a:r>
            <a:r>
              <a:rPr lang="en-US" altLang="zh-CN" dirty="0"/>
              <a:t>to</a:t>
            </a:r>
            <a:r>
              <a:rPr lang="zh-CN" altLang="en-US" dirty="0"/>
              <a:t> the item</a:t>
            </a:r>
            <a:r>
              <a:rPr lang="en-US" altLang="zh-CN" dirty="0"/>
              <a:t>.</a:t>
            </a:r>
            <a:endParaRPr lang="zh-CN" altLang="en-US" dirty="0"/>
          </a:p>
          <a:p>
            <a:pPr indent="0" algn="l">
              <a:buFont typeface="Wingdings" panose="05000000000000000000" charset="0"/>
              <a:buNone/>
            </a:pPr>
            <a:r>
              <a:rPr lang="en-US" altLang="zh-CN" dirty="0"/>
              <a:t>So w</a:t>
            </a:r>
            <a:r>
              <a:rPr lang="zh-CN" altLang="en-US" dirty="0"/>
              <a:t>hat </a:t>
            </a:r>
            <a:r>
              <a:rPr lang="en-US" altLang="zh-CN" dirty="0"/>
              <a:t>we </a:t>
            </a:r>
            <a:r>
              <a:rPr lang="zh-CN" altLang="en-US" dirty="0"/>
              <a:t>need to </a:t>
            </a:r>
            <a:r>
              <a:rPr lang="en-US" altLang="zh-CN" dirty="0"/>
              <a:t>do</a:t>
            </a:r>
            <a:r>
              <a:rPr lang="zh-CN" altLang="en-US" dirty="0"/>
              <a:t> is to </a:t>
            </a:r>
            <a:r>
              <a:rPr lang="en-US" altLang="zh-CN" dirty="0"/>
              <a:t>aollcate</a:t>
            </a:r>
            <a:r>
              <a:rPr lang="zh-CN" altLang="en-US" dirty="0"/>
              <a:t> the item to the </a:t>
            </a:r>
            <a:r>
              <a:rPr lang="en-US" altLang="zh-CN" dirty="0"/>
              <a:t>agent</a:t>
            </a:r>
            <a:r>
              <a:rPr lang="zh-CN" altLang="en-US" dirty="0"/>
              <a:t> with the high valuation, so as to achieve high social welfare.</a:t>
            </a:r>
          </a:p>
          <a:p>
            <a:pPr indent="0" algn="l">
              <a:buFont typeface="Wingdings" panose="05000000000000000000" charset="0"/>
              <a:buNone/>
            </a:pPr>
            <a:endParaRPr lang="zh-CN" altLang="en-US" dirty="0"/>
          </a:p>
          <a:p>
            <a:pPr indent="0" algn="l">
              <a:buFont typeface="Wingdings" panose="05000000000000000000" charset="0"/>
              <a:buNone/>
            </a:pPr>
            <a:r>
              <a:rPr dirty="0"/>
              <a:t>A common way to</a:t>
            </a:r>
            <a:r>
              <a:rPr lang="en-US" dirty="0"/>
              <a:t> achieve</a:t>
            </a:r>
            <a:r>
              <a:rPr dirty="0"/>
              <a:t> this</a:t>
            </a:r>
            <a:r>
              <a:rPr lang="en-US" dirty="0"/>
              <a:t> goal</a:t>
            </a:r>
            <a:r>
              <a:rPr dirty="0"/>
              <a:t> is to hold an auction</a:t>
            </a:r>
            <a:r>
              <a:rPr lang="en-US" dirty="0"/>
              <a:t>. Under</a:t>
            </a:r>
            <a:r>
              <a:rPr dirty="0"/>
              <a:t> the classic </a:t>
            </a:r>
            <a:r>
              <a:rPr lang="en-US" dirty="0"/>
              <a:t>second</a:t>
            </a:r>
            <a:r>
              <a:rPr dirty="0"/>
              <a:t>-price auction</a:t>
            </a:r>
            <a:r>
              <a:rPr lang="en-US" dirty="0"/>
              <a:t>, item will be sold</a:t>
            </a:r>
            <a:r>
              <a:rPr dirty="0"/>
              <a:t> to </a:t>
            </a:r>
            <a:r>
              <a:rPr lang="en-US" dirty="0"/>
              <a:t>the</a:t>
            </a:r>
            <a:r>
              <a:rPr dirty="0"/>
              <a:t> </a:t>
            </a:r>
            <a:r>
              <a:rPr lang="en-US" dirty="0"/>
              <a:t>agent</a:t>
            </a:r>
            <a:r>
              <a:rPr dirty="0"/>
              <a:t> who bid 9, and then </a:t>
            </a:r>
            <a:r>
              <a:rPr lang="en-US" dirty="0"/>
              <a:t>she will pay</a:t>
            </a:r>
            <a:r>
              <a:rPr dirty="0"/>
              <a:t> 6</a:t>
            </a:r>
            <a:r>
              <a:rPr lang="en-US" dirty="0"/>
              <a:t>.</a:t>
            </a:r>
          </a:p>
          <a:p>
            <a:pPr indent="0" algn="l">
              <a:buFont typeface="Wingdings" panose="05000000000000000000" charset="0"/>
              <a:buNone/>
            </a:pPr>
            <a:r>
              <a:rPr lang="en-US" dirty="0"/>
              <a:t>6 is the </a:t>
            </a:r>
            <a:r>
              <a:rPr dirty="0"/>
              <a:t>second highest price. The benefit of this auction mechanism is that </a:t>
            </a:r>
            <a:r>
              <a:rPr lang="en-US" dirty="0"/>
              <a:t>agents will</a:t>
            </a:r>
            <a:r>
              <a:rPr dirty="0"/>
              <a:t> honestly report their valuation </a:t>
            </a:r>
            <a:r>
              <a:rPr lang="en-US" dirty="0"/>
              <a:t>to</a:t>
            </a:r>
            <a:r>
              <a:rPr dirty="0"/>
              <a:t> the item.</a:t>
            </a:r>
          </a:p>
          <a:p>
            <a:pPr indent="0" algn="l">
              <a:buFont typeface="Wingdings" panose="05000000000000000000" charset="0"/>
              <a:buNone/>
            </a:pPr>
            <a:endParaRPr lang="zh-CN" altLang="en-US" dirty="0"/>
          </a:p>
          <a:p>
            <a:pPr indent="0" algn="l">
              <a:buFont typeface="Wingdings" panose="05000000000000000000" charset="0"/>
              <a:buNone/>
            </a:pPr>
            <a:endParaRPr lang="zh-CN" altLang="en-US" dirty="0"/>
          </a:p>
          <a:p>
            <a:pPr indent="0" algn="l">
              <a:buFont typeface="Wingdings" panose="05000000000000000000" charset="0"/>
              <a:buNone/>
            </a:pPr>
            <a:endParaRPr lang="zh-CN" altLang="en-US" dirty="0"/>
          </a:p>
          <a:p>
            <a:pPr indent="0" algn="l">
              <a:buFont typeface="Wingdings" panose="05000000000000000000" charset="0"/>
              <a:buNone/>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buFont typeface="Wingdings" panose="05000000000000000000" charset="0"/>
              <a:buNone/>
            </a:pPr>
            <a:r>
              <a:rPr lang="en-US" altLang="zh-CN" dirty="0"/>
              <a:t>So, the above is the study of resource allocation problem in the traditional setting. </a:t>
            </a:r>
          </a:p>
          <a:p>
            <a:pPr indent="0" algn="l">
              <a:buFont typeface="Wingdings" panose="05000000000000000000" charset="0"/>
              <a:buNone/>
            </a:pPr>
            <a:r>
              <a:rPr lang="en-US" altLang="zh-CN" dirty="0"/>
              <a:t>However, there is a static social welfare upper bound.  </a:t>
            </a:r>
          </a:p>
          <a:p>
            <a:pPr indent="0" algn="l">
              <a:buFont typeface="Wingdings" panose="05000000000000000000" charset="0"/>
              <a:buNone/>
            </a:pPr>
            <a:r>
              <a:rPr lang="en-US" altLang="zh-CN" dirty="0"/>
              <a:t>Because the </a:t>
            </a:r>
            <a:r>
              <a:rPr lang="zh-CN" altLang="en-US" dirty="0">
                <a:sym typeface="+mn-ea"/>
              </a:rPr>
              <a:t>organizer</a:t>
            </a:r>
            <a:r>
              <a:rPr lang="en-US" altLang="zh-CN" dirty="0"/>
              <a:t> can only convene a fixed set of agents that they can contact. </a:t>
            </a:r>
          </a:p>
          <a:p>
            <a:pPr indent="0" algn="l">
              <a:buFont typeface="Wingdings" panose="05000000000000000000" charset="0"/>
              <a:buNone/>
            </a:pPr>
            <a:endParaRPr lang="en-US" altLang="zh-CN" dirty="0"/>
          </a:p>
          <a:p>
            <a:pPr indent="0" algn="l">
              <a:buFont typeface="Wingdings" panose="05000000000000000000" charset="0"/>
              <a:buNone/>
            </a:pPr>
            <a:r>
              <a:rPr lang="zh-CN" altLang="en-US" sz="1200" b="0" i="0" kern="1200" dirty="0">
                <a:solidFill>
                  <a:schemeClr val="tx1"/>
                </a:solidFill>
                <a:effectLst/>
                <a:latin typeface="+mn-lt"/>
                <a:ea typeface="+mn-ea"/>
                <a:cs typeface="+mn-cs"/>
              </a:rPr>
              <a:t>In recent years, researchers have begun to design mechanisms on social networks</a:t>
            </a:r>
            <a:r>
              <a:rPr lang="en-US" altLang="zh-CN"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pPr indent="0" algn="l">
              <a:buFont typeface="Wingdings" panose="05000000000000000000" charset="0"/>
              <a:buNone/>
            </a:pPr>
            <a:r>
              <a:rPr lang="en-US" altLang="zh-CN" sz="1200" b="0" i="0" kern="1200" dirty="0">
                <a:solidFill>
                  <a:schemeClr val="tx1"/>
                </a:solidFill>
                <a:effectLst/>
                <a:latin typeface="+mn-lt"/>
                <a:ea typeface="+mn-ea"/>
                <a:cs typeface="+mn-cs"/>
              </a:rPr>
              <a:t>They want to</a:t>
            </a:r>
            <a:r>
              <a:rPr lang="zh-CN" altLang="en-US" sz="1200" b="0" i="0" kern="1200" dirty="0">
                <a:solidFill>
                  <a:schemeClr val="tx1"/>
                </a:solidFill>
                <a:effectLst/>
                <a:latin typeface="+mn-lt"/>
                <a:ea typeface="+mn-ea"/>
                <a:cs typeface="+mn-cs"/>
              </a:rPr>
              <a:t> motivat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agents</a:t>
            </a:r>
            <a:r>
              <a:rPr lang="zh-CN" altLang="en-US" sz="1200" b="0" i="0" kern="1200" dirty="0">
                <a:solidFill>
                  <a:schemeClr val="tx1"/>
                </a:solidFill>
                <a:effectLst/>
                <a:latin typeface="+mn-lt"/>
                <a:ea typeface="+mn-ea"/>
                <a:cs typeface="+mn-cs"/>
              </a:rPr>
              <a:t> to invite new </a:t>
            </a:r>
            <a:r>
              <a:rPr lang="en-US" altLang="zh-CN" sz="1200" b="0" i="0" kern="1200" dirty="0">
                <a:solidFill>
                  <a:schemeClr val="tx1"/>
                </a:solidFill>
                <a:effectLst/>
                <a:latin typeface="+mn-lt"/>
                <a:ea typeface="+mn-ea"/>
                <a:cs typeface="+mn-cs"/>
              </a:rPr>
              <a:t>agents</a:t>
            </a:r>
            <a:r>
              <a:rPr lang="zh-CN" altLang="en-US" sz="1200" b="0" i="0" kern="1200" dirty="0">
                <a:solidFill>
                  <a:schemeClr val="tx1"/>
                </a:solidFill>
                <a:effectLst/>
                <a:latin typeface="+mn-lt"/>
                <a:ea typeface="+mn-ea"/>
                <a:cs typeface="+mn-cs"/>
              </a:rPr>
              <a:t> to join through their social connections </a:t>
            </a:r>
          </a:p>
          <a:p>
            <a:pPr indent="0" algn="l">
              <a:buFont typeface="Wingdings" panose="05000000000000000000" charset="0"/>
              <a:buNone/>
            </a:pPr>
            <a:endParaRPr lang="zh-CN" altLang="en-US" sz="1200" b="0" i="0" kern="1200" dirty="0">
              <a:solidFill>
                <a:schemeClr val="tx1"/>
              </a:solidFill>
              <a:effectLst/>
              <a:latin typeface="+mn-lt"/>
              <a:ea typeface="+mn-ea"/>
              <a:cs typeface="+mn-cs"/>
            </a:endParaRPr>
          </a:p>
          <a:p>
            <a:pPr indent="0" algn="l">
              <a:buFont typeface="Wingdings" panose="05000000000000000000" charset="0"/>
              <a:buNone/>
            </a:pPr>
            <a:r>
              <a:rPr lang="en-US" altLang="zh-CN" sz="1200" b="0" i="0" kern="1200" dirty="0">
                <a:solidFill>
                  <a:schemeClr val="tx1"/>
                </a:solidFill>
                <a:effectLst/>
                <a:latin typeface="+mn-lt"/>
                <a:ea typeface="+mn-ea"/>
                <a:cs typeface="+mn-cs"/>
              </a:rPr>
              <a:t>In the figure below,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sponsor can </a:t>
            </a:r>
            <a:r>
              <a:rPr lang="en-US" altLang="zh-CN" sz="1200" b="0" i="0" kern="1200" dirty="0">
                <a:solidFill>
                  <a:schemeClr val="tx1"/>
                </a:solidFill>
                <a:effectLst/>
                <a:latin typeface="+mn-lt"/>
                <a:ea typeface="+mn-ea"/>
                <a:cs typeface="+mn-cs"/>
              </a:rPr>
              <a:t>only </a:t>
            </a:r>
            <a:r>
              <a:rPr lang="zh-CN" altLang="en-US" sz="1200" b="0" i="0" kern="1200" dirty="0">
                <a:solidFill>
                  <a:schemeClr val="tx1"/>
                </a:solidFill>
                <a:effectLst/>
                <a:latin typeface="+mn-lt"/>
                <a:ea typeface="+mn-ea"/>
                <a:cs typeface="+mn-cs"/>
              </a:rPr>
              <a:t>contact </a:t>
            </a:r>
            <a:r>
              <a:rPr lang="en-US" altLang="zh-CN" sz="1200" b="0" i="0" kern="1200" dirty="0">
                <a:solidFill>
                  <a:schemeClr val="tx1"/>
                </a:solidFill>
                <a:effectLst/>
                <a:latin typeface="+mn-lt"/>
                <a:ea typeface="+mn-ea"/>
                <a:cs typeface="+mn-cs"/>
              </a:rPr>
              <a:t>four agents</a:t>
            </a:r>
            <a:r>
              <a:rPr lang="zh-CN" altLang="en-US" sz="1200" b="0" i="0" kern="1200" dirty="0">
                <a:solidFill>
                  <a:schemeClr val="tx1"/>
                </a:solidFill>
                <a:effectLst/>
                <a:latin typeface="+mn-lt"/>
                <a:ea typeface="+mn-ea"/>
                <a:cs typeface="+mn-cs"/>
              </a:rPr>
              <a:t> in the traditional s</a:t>
            </a:r>
            <a:r>
              <a:rPr lang="en-US" altLang="zh-CN" sz="1200" b="0" i="0" kern="1200" dirty="0">
                <a:solidFill>
                  <a:schemeClr val="tx1"/>
                </a:solidFill>
                <a:effectLst/>
                <a:latin typeface="+mn-lt"/>
                <a:ea typeface="+mn-ea"/>
                <a:cs typeface="+mn-cs"/>
              </a:rPr>
              <a:t>etting</a:t>
            </a:r>
            <a:r>
              <a:rPr lang="zh-CN" altLang="en-US" sz="1200" b="0" i="0" kern="1200" dirty="0">
                <a:solidFill>
                  <a:schemeClr val="tx1"/>
                </a:solidFill>
                <a:effectLst/>
                <a:latin typeface="+mn-lt"/>
                <a:ea typeface="+mn-ea"/>
                <a:cs typeface="+mn-cs"/>
              </a:rPr>
              <a:t>, </a:t>
            </a:r>
            <a:r>
              <a:rPr lang="zh-CN" altLang="en-US" dirty="0">
                <a:effectLst/>
                <a:sym typeface="+mn-ea"/>
              </a:rPr>
              <a:t> through the social connections of the </a:t>
            </a:r>
            <a:r>
              <a:rPr lang="en-US" altLang="zh-CN" dirty="0">
                <a:effectLst/>
                <a:sym typeface="+mn-ea"/>
              </a:rPr>
              <a:t>four</a:t>
            </a:r>
            <a:r>
              <a:rPr lang="zh-CN" altLang="en-US" dirty="0">
                <a:effectLst/>
                <a:sym typeface="+mn-ea"/>
              </a:rPr>
              <a:t> </a:t>
            </a:r>
            <a:r>
              <a:rPr lang="en-US" altLang="zh-CN" dirty="0">
                <a:effectLst/>
                <a:sym typeface="+mn-ea"/>
              </a:rPr>
              <a:t>agents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ponsors can reach more </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s</a:t>
            </a:r>
            <a:r>
              <a:rPr lang="en-US" altLang="zh-CN" sz="1200" b="0" i="0" kern="1200" dirty="0">
                <a:solidFill>
                  <a:schemeClr val="tx1"/>
                </a:solidFill>
                <a:effectLst/>
                <a:latin typeface="+mn-lt"/>
                <a:ea typeface="+mn-ea"/>
                <a:cs typeface="+mn-cs"/>
              </a:rPr>
              <a:t>. </a:t>
            </a:r>
          </a:p>
          <a:p>
            <a:pPr indent="0" algn="l">
              <a:buFont typeface="Wingdings" panose="05000000000000000000" charset="0"/>
              <a:buNone/>
            </a:pPr>
            <a:r>
              <a:rPr lang="zh-CN" altLang="en-US" sz="1200" b="0" i="0" kern="1200" dirty="0">
                <a:solidFill>
                  <a:schemeClr val="tx1"/>
                </a:solidFill>
                <a:effectLst/>
                <a:latin typeface="+mn-lt"/>
                <a:ea typeface="+mn-ea"/>
                <a:cs typeface="+mn-cs"/>
              </a:rPr>
              <a:t>New </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s can invite more </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s.</a:t>
            </a:r>
          </a:p>
          <a:p>
            <a:pPr indent="0" algn="l">
              <a:buFont typeface="Wingdings" panose="05000000000000000000" charset="0"/>
              <a:buNone/>
            </a:pPr>
            <a:r>
              <a:rPr lang="zh-CN" altLang="en-US" sz="1200" b="0" i="0" kern="1200" dirty="0">
                <a:solidFill>
                  <a:schemeClr val="tx1"/>
                </a:solidFill>
                <a:effectLst/>
                <a:latin typeface="+mn-lt"/>
                <a:ea typeface="+mn-ea"/>
                <a:cs typeface="+mn-cs"/>
              </a:rPr>
              <a:t>T</a:t>
            </a:r>
            <a:r>
              <a:rPr lang="en-US" altLang="zh-CN" sz="1200" b="0" i="0" kern="1200" dirty="0">
                <a:solidFill>
                  <a:schemeClr val="tx1"/>
                </a:solidFill>
                <a:effectLst/>
                <a:latin typeface="+mn-lt"/>
                <a:ea typeface="+mn-ea"/>
                <a:cs typeface="+mn-cs"/>
              </a:rPr>
              <a:t>hen</a:t>
            </a:r>
            <a:r>
              <a:rPr lang="zh-CN" altLang="en-US" sz="1200" b="0" i="0" kern="1200" dirty="0">
                <a:solidFill>
                  <a:schemeClr val="tx1"/>
                </a:solidFill>
                <a:effectLst/>
                <a:latin typeface="+mn-lt"/>
                <a:ea typeface="+mn-ea"/>
                <a:cs typeface="+mn-cs"/>
              </a:rPr>
              <a:t>, in resource allocation, as the number of </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s increases, we are more likely to allocate </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 to </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 who h</a:t>
            </a:r>
            <a:r>
              <a:rPr lang="en-US" altLang="zh-CN" sz="1200" b="0" i="0" kern="1200" dirty="0">
                <a:solidFill>
                  <a:schemeClr val="tx1"/>
                </a:solidFill>
                <a:effectLst/>
                <a:latin typeface="+mn-lt"/>
                <a:ea typeface="+mn-ea"/>
                <a:cs typeface="+mn-cs"/>
              </a:rPr>
              <a:t>as</a:t>
            </a:r>
            <a:r>
              <a:rPr lang="zh-CN" altLang="en-US" sz="1200" b="0" i="0" kern="1200" dirty="0">
                <a:solidFill>
                  <a:schemeClr val="tx1"/>
                </a:solidFill>
                <a:effectLst/>
                <a:latin typeface="+mn-lt"/>
                <a:ea typeface="+mn-ea"/>
                <a:cs typeface="+mn-cs"/>
              </a:rPr>
              <a:t> a higher valu</a:t>
            </a:r>
            <a:r>
              <a:rPr lang="en-US" altLang="zh-CN" sz="1200" b="0" i="0" kern="1200" dirty="0">
                <a:solidFill>
                  <a:schemeClr val="tx1"/>
                </a:solidFill>
                <a:effectLst/>
                <a:latin typeface="+mn-lt"/>
                <a:ea typeface="+mn-ea"/>
                <a:cs typeface="+mn-cs"/>
              </a:rPr>
              <a:t>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 the item</a:t>
            </a:r>
            <a:r>
              <a:rPr lang="zh-CN" altLang="en-US" sz="1200" b="0" i="0" kern="1200" dirty="0">
                <a:solidFill>
                  <a:schemeClr val="tx1"/>
                </a:solidFill>
                <a:effectLst/>
                <a:latin typeface="+mn-lt"/>
                <a:ea typeface="+mn-ea"/>
                <a:cs typeface="+mn-cs"/>
              </a:rPr>
              <a:t>, thus </a:t>
            </a:r>
            <a:r>
              <a:rPr lang="en-US" altLang="zh-CN" sz="1200" b="0" i="0" kern="1200" dirty="0">
                <a:solidFill>
                  <a:schemeClr val="tx1"/>
                </a:solidFill>
                <a:effectLst/>
                <a:latin typeface="+mn-lt"/>
                <a:ea typeface="+mn-ea"/>
                <a:cs typeface="+mn-cs"/>
              </a:rPr>
              <a:t>we can </a:t>
            </a:r>
            <a:r>
              <a:rPr lang="zh-CN" altLang="en-US" sz="1200" b="0" i="0" kern="1200" dirty="0">
                <a:solidFill>
                  <a:schemeClr val="tx1"/>
                </a:solidFill>
                <a:effectLst/>
                <a:latin typeface="+mn-lt"/>
                <a:ea typeface="+mn-ea"/>
                <a:cs typeface="+mn-cs"/>
              </a:rPr>
              <a:t>improv</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social welfare. </a:t>
            </a:r>
          </a:p>
          <a:p>
            <a:pPr indent="0" algn="l">
              <a:buFont typeface="Wingdings" panose="05000000000000000000" charset="0"/>
              <a:buNone/>
            </a:pPr>
            <a:r>
              <a:rPr lang="zh-CN" altLang="en-US" sz="1200" b="0" i="0" kern="1200" dirty="0">
                <a:solidFill>
                  <a:schemeClr val="tx1"/>
                </a:solidFill>
                <a:effectLst/>
                <a:latin typeface="+mn-lt"/>
                <a:ea typeface="+mn-ea"/>
                <a:cs typeface="+mn-cs"/>
              </a:rPr>
              <a:t>This is the significance of introducing social networks into this problem. </a:t>
            </a:r>
          </a:p>
          <a:p>
            <a:pPr indent="0" algn="l">
              <a:buFont typeface="Wingdings" panose="05000000000000000000" charset="0"/>
              <a:buNone/>
            </a:pPr>
            <a:endParaRPr lang="en-US" altLang="zh-CN" dirty="0"/>
          </a:p>
          <a:p>
            <a:pPr indent="0">
              <a:buFont typeface="Wingdings" panose="05000000000000000000" charset="0"/>
              <a:buNone/>
            </a:pPr>
            <a:r>
              <a:rPr lang="en-US" altLang="zh-CN" dirty="0"/>
              <a:t>And there are many e</a:t>
            </a:r>
            <a:r>
              <a:rPr lang="en-US" altLang="zh-CN" dirty="0">
                <a:solidFill>
                  <a:schemeClr val="bg1"/>
                </a:solidFill>
                <a:latin typeface="Calibri" panose="020F0502020204030204" charset="0"/>
                <a:cs typeface="Calibri" panose="020F0502020204030204" charset="0"/>
                <a:sym typeface="+mn-ea"/>
              </a:rPr>
              <a:t>xisting soical network diffusion auction mechanisms like IDM FDM TNM and so on.</a:t>
            </a:r>
            <a:endParaRPr lang="zh-CN" altLang="en-US" dirty="0">
              <a:solidFill>
                <a:schemeClr val="bg1"/>
              </a:solidFill>
              <a:latin typeface="Calibri" panose="020F0502020204030204" charset="0"/>
              <a:cs typeface="Calibri" panose="020F0502020204030204" charset="0"/>
            </a:endParaRPr>
          </a:p>
          <a:p>
            <a:pPr indent="0" algn="l">
              <a:buFont typeface="Wingdings" panose="05000000000000000000" charset="0"/>
              <a:buNone/>
            </a:pPr>
            <a:endParaRPr lang="en-US" altLang="zh-CN" dirty="0"/>
          </a:p>
          <a:p>
            <a:pPr indent="0" algn="l">
              <a:buFont typeface="Wingdings" panose="05000000000000000000" charset="0"/>
              <a:buNone/>
            </a:pPr>
            <a:endParaRPr lang="zh-CN" altLang="en-US" dirty="0"/>
          </a:p>
          <a:p>
            <a:pPr indent="0" algn="l">
              <a:buFont typeface="Wingdings" panose="05000000000000000000" charset="0"/>
              <a:buNone/>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buFont typeface="Wingdings" panose="05000000000000000000" charset="0"/>
              <a:buNone/>
            </a:pPr>
            <a:r>
              <a:rPr lang="en-US" altLang="zh-CN" dirty="0"/>
              <a:t>Then, I will show the model briefly.</a:t>
            </a:r>
          </a:p>
          <a:p>
            <a:pPr indent="0" algn="l">
              <a:buFont typeface="Wingdings" panose="05000000000000000000" charset="0"/>
              <a:buNone/>
            </a:pPr>
            <a:r>
              <a:rPr lang="en-US" altLang="zh-CN" dirty="0"/>
              <a:t>First, only one item in the scene needs to be allocated.</a:t>
            </a:r>
          </a:p>
          <a:p>
            <a:pPr indent="0" algn="l">
              <a:buFont typeface="Wingdings" panose="05000000000000000000" charset="0"/>
              <a:buNone/>
            </a:pPr>
            <a:r>
              <a:rPr lang="en-US" altLang="zh-CN" dirty="0"/>
              <a:t>The item is assigned by sponsor s.</a:t>
            </a:r>
          </a:p>
          <a:p>
            <a:pPr indent="0" algn="l">
              <a:buFont typeface="Wingdings" panose="05000000000000000000" charset="0"/>
              <a:buNone/>
            </a:pPr>
            <a:r>
              <a:rPr lang="en-US" altLang="zh-CN" dirty="0"/>
              <a:t>And there is a social network structure that includes this sponsor  </a:t>
            </a:r>
          </a:p>
          <a:p>
            <a:pPr indent="0" algn="l">
              <a:buFont typeface="Wingdings" panose="05000000000000000000" charset="0"/>
              <a:buNone/>
            </a:pPr>
            <a:r>
              <a:rPr lang="en-US" altLang="zh-CN" dirty="0"/>
              <a:t> </a:t>
            </a:r>
          </a:p>
          <a:p>
            <a:pPr indent="0" algn="l">
              <a:buFont typeface="Wingdings" panose="05000000000000000000" charset="0"/>
              <a:buNone/>
            </a:pPr>
            <a:r>
              <a:rPr lang="en-US" altLang="zh-CN" dirty="0"/>
              <a:t>We then ask each agent to report two pieces of information about herself, one  is about her own valuation to the item and the other is the set of her neighbors in the social network  </a:t>
            </a:r>
          </a:p>
          <a:p>
            <a:pPr indent="0" algn="l">
              <a:buFont typeface="Wingdings" panose="05000000000000000000" charset="0"/>
              <a:buNone/>
            </a:pPr>
            <a:r>
              <a:rPr lang="en-US" altLang="zh-CN" dirty="0"/>
              <a:t> </a:t>
            </a:r>
          </a:p>
          <a:p>
            <a:pPr indent="0" algn="l">
              <a:buFont typeface="Wingdings" panose="05000000000000000000" charset="0"/>
              <a:buNone/>
            </a:pPr>
            <a:r>
              <a:rPr lang="en-US" altLang="zh-CN" dirty="0"/>
              <a:t>According to the participants' reports, we can get a graph</a:t>
            </a:r>
          </a:p>
          <a:p>
            <a:pPr indent="0" algn="l">
              <a:buFont typeface="Wingdings" panose="05000000000000000000" charset="0"/>
              <a:buNone/>
            </a:pPr>
            <a:r>
              <a:rPr lang="en-US" altLang="zh-CN" dirty="0"/>
              <a:t> </a:t>
            </a:r>
          </a:p>
          <a:p>
            <a:pPr indent="0" algn="l">
              <a:buFont typeface="Wingdings" panose="05000000000000000000" charset="0"/>
              <a:buNone/>
            </a:pPr>
            <a:r>
              <a:rPr lang="en-US" altLang="zh-CN" dirty="0"/>
              <a:t>In this example, we can see that the letters from A to K represent 11 agents who actually joined, and the number in the circle is their valuation to the item.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custDataLst>
              <p:tags r:id="rId1"/>
            </p:custDataLst>
          </p:nvPr>
        </p:nvSpPr>
        <p:spPr/>
        <p:txBody>
          <a:bodyPr/>
          <a:lstStyle/>
          <a:p>
            <a:pPr indent="0" algn="l">
              <a:buFont typeface="Wingdings" panose="05000000000000000000" charset="0"/>
              <a:buNone/>
            </a:pPr>
            <a:r>
              <a:rPr lang="zh-CN" altLang="en-US" dirty="0"/>
              <a:t>So what do we need, </a:t>
            </a:r>
          </a:p>
          <a:p>
            <a:pPr indent="0" algn="l">
              <a:buFont typeface="Wingdings" panose="05000000000000000000" charset="0"/>
              <a:buNone/>
            </a:pPr>
            <a:r>
              <a:rPr lang="zh-CN" altLang="en-US" dirty="0"/>
              <a:t>first of all we need to distribute this item to a </a:t>
            </a:r>
            <a:r>
              <a:rPr lang="en-US" altLang="zh-CN" dirty="0"/>
              <a:t>agent</a:t>
            </a:r>
            <a:r>
              <a:rPr lang="zh-CN" altLang="en-US" dirty="0"/>
              <a:t> through an input social network</a:t>
            </a:r>
            <a:r>
              <a:rPr lang="en-US" altLang="zh-CN" dirty="0"/>
              <a:t> diffusion</a:t>
            </a:r>
            <a:r>
              <a:rPr lang="zh-CN" altLang="en-US" dirty="0"/>
              <a:t> auction mechanism  </a:t>
            </a:r>
          </a:p>
          <a:p>
            <a:pPr indent="0" algn="l">
              <a:buFont typeface="Wingdings" panose="05000000000000000000" charset="0"/>
              <a:buNone/>
            </a:pPr>
            <a:r>
              <a:rPr lang="zh-CN" altLang="en-US" dirty="0"/>
              <a:t>The sponsors </a:t>
            </a:r>
            <a:r>
              <a:rPr lang="en-US" altLang="zh-CN" dirty="0"/>
              <a:t>will get revenue</a:t>
            </a:r>
            <a:r>
              <a:rPr lang="zh-CN" altLang="en-US" dirty="0"/>
              <a:t> from the auction  </a:t>
            </a:r>
          </a:p>
          <a:p>
            <a:pPr indent="0" algn="l">
              <a:buFont typeface="Wingdings" panose="05000000000000000000" charset="0"/>
              <a:buNone/>
            </a:pPr>
            <a:r>
              <a:rPr lang="zh-CN" altLang="en-US" dirty="0"/>
              <a:t> </a:t>
            </a:r>
          </a:p>
          <a:p>
            <a:pPr indent="0" algn="l">
              <a:buFont typeface="Wingdings" panose="05000000000000000000" charset="0"/>
              <a:buNone/>
            </a:pPr>
            <a:r>
              <a:rPr lang="en-US" altLang="zh-CN" dirty="0"/>
              <a:t>Then t</a:t>
            </a:r>
            <a:r>
              <a:rPr lang="zh-CN" altLang="en-US" dirty="0"/>
              <a:t>he sponsor will then return almost all of the revenue to the</a:t>
            </a:r>
            <a:r>
              <a:rPr lang="en-US" altLang="zh-CN" dirty="0"/>
              <a:t> agent</a:t>
            </a:r>
            <a:r>
              <a:rPr lang="zh-CN" altLang="en-US" dirty="0"/>
              <a:t>s, which is what our framework does.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buFont typeface="Wingdings" panose="05000000000000000000" charset="0"/>
              <a:buNone/>
            </a:pPr>
            <a:r>
              <a:rPr lang="zh-CN" altLang="en-US" dirty="0"/>
              <a:t>So, let's look at some of the important properties that this framework needs to satisfy </a:t>
            </a:r>
          </a:p>
          <a:p>
            <a:pPr indent="0" algn="l">
              <a:buFont typeface="Wingdings" panose="05000000000000000000" charset="0"/>
              <a:buNone/>
            </a:pPr>
            <a:endParaRPr lang="zh-CN" altLang="en-US" dirty="0"/>
          </a:p>
          <a:p>
            <a:pPr indent="0" algn="l">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Incentive compatible askes each agent to truthfully report their private information, including valuation and neighborhood sets.</a:t>
            </a:r>
          </a:p>
          <a:p>
            <a:pPr indent="0" algn="l">
              <a:buFont typeface="Wingdings" panose="05000000000000000000" charset="0"/>
              <a:buNone/>
            </a:pPr>
            <a:endParaRPr lang="zh-CN" altLang="en-US" dirty="0"/>
          </a:p>
          <a:p>
            <a:pPr indent="0" algn="l">
              <a:buFont typeface="Wingdings" panose="05000000000000000000" charset="0"/>
              <a:buNone/>
            </a:pPr>
            <a:r>
              <a:rPr lang="en-US" altLang="zh-CN" dirty="0"/>
              <a:t>And </a:t>
            </a:r>
            <a:r>
              <a:rPr lang="en-US" altLang="zh-CN" dirty="0">
                <a:solidFill>
                  <a:schemeClr val="bg1"/>
                </a:solidFill>
                <a:latin typeface="Calibri" panose="020F0502020204030204" charset="0"/>
                <a:cs typeface="Calibri" panose="020F0502020204030204" charset="0"/>
                <a:sym typeface="+mn-ea"/>
              </a:rPr>
              <a:t>Individually rational guarantees that each agent will not suffur loss when they truthfully report the valuation, which also guarantees that they will participate in the activity.</a:t>
            </a:r>
            <a:endParaRPr lang="en-US" altLang="zh-CN" dirty="0"/>
          </a:p>
          <a:p>
            <a:pPr indent="0" algn="l">
              <a:buFont typeface="Wingdings" panose="05000000000000000000" charset="0"/>
              <a:buNone/>
            </a:pP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buFont typeface="Wingdings" panose="05000000000000000000" charset="0"/>
              <a:buNone/>
            </a:pPr>
            <a:r>
              <a:rPr lang="zh-CN" altLang="en-US" dirty="0"/>
              <a:t>The </a:t>
            </a:r>
            <a:r>
              <a:rPr lang="en-US" altLang="zh-CN" dirty="0"/>
              <a:t>property of </a:t>
            </a:r>
            <a:r>
              <a:rPr lang="zh-CN" altLang="en-US" dirty="0"/>
              <a:t>non-deficit protects the interests of the sponsor. In the resource allocation activities,  </a:t>
            </a:r>
          </a:p>
          <a:p>
            <a:pPr indent="0" algn="l">
              <a:buFont typeface="Wingdings" panose="05000000000000000000" charset="0"/>
              <a:buNone/>
            </a:pPr>
            <a:r>
              <a:rPr lang="zh-CN" altLang="en-US" dirty="0"/>
              <a:t>It is unreasonable to </a:t>
            </a:r>
            <a:r>
              <a:rPr lang="en-US" altLang="zh-CN" dirty="0"/>
              <a:t>use too much</a:t>
            </a:r>
            <a:r>
              <a:rPr lang="zh-CN" altLang="en-US" dirty="0"/>
              <a:t> money to invite more people to attend</a:t>
            </a:r>
          </a:p>
          <a:p>
            <a:pPr indent="0" algn="l">
              <a:buFont typeface="Wingdings" panose="05000000000000000000" charset="0"/>
              <a:buNone/>
            </a:pPr>
            <a:endParaRPr lang="zh-CN" altLang="en-US" dirty="0"/>
          </a:p>
          <a:p>
            <a:pPr indent="0" algn="l">
              <a:buFont typeface="Wingdings" panose="05000000000000000000" charset="0"/>
              <a:buNone/>
            </a:pPr>
            <a:r>
              <a:rPr lang="zh-CN" altLang="en-US" dirty="0"/>
              <a:t>Finally, we hope that the redistribution mechanism can distribute all auction </a:t>
            </a:r>
            <a:r>
              <a:rPr lang="en-US" altLang="zh-CN" dirty="0"/>
              <a:t>revenue</a:t>
            </a:r>
            <a:r>
              <a:rPr lang="zh-CN" altLang="en-US" dirty="0"/>
              <a:t> back to the </a:t>
            </a:r>
            <a:r>
              <a:rPr lang="en-US" altLang="zh-CN" dirty="0"/>
              <a:t>agents</a:t>
            </a:r>
            <a:r>
              <a:rPr lang="zh-CN" altLang="en-US" dirty="0"/>
              <a:t>,</a:t>
            </a:r>
          </a:p>
          <a:p>
            <a:pPr indent="0" algn="l">
              <a:buFont typeface="Wingdings" panose="05000000000000000000" charset="0"/>
              <a:buNone/>
            </a:pPr>
            <a:endParaRPr lang="zh-CN" altLang="en-US" dirty="0"/>
          </a:p>
          <a:p>
            <a:pPr indent="0" algn="l">
              <a:buFont typeface="Wingdings" panose="05000000000000000000" charset="0"/>
              <a:buNone/>
            </a:pPr>
            <a:r>
              <a:rPr lang="zh-CN" altLang="en-US" dirty="0"/>
              <a:t>However, this seems difficult to achieve, so we have considered the property of asymptotic budget </a:t>
            </a:r>
            <a:r>
              <a:rPr lang="en-US" altLang="zh-CN" dirty="0"/>
              <a:t>balance</a:t>
            </a:r>
            <a:r>
              <a:rPr lang="zh-CN" altLang="en-US" dirty="0"/>
              <a:t>,</a:t>
            </a:r>
          </a:p>
          <a:p>
            <a:pPr indent="0" algn="l">
              <a:buFont typeface="Wingdings" panose="05000000000000000000" charset="0"/>
              <a:buNone/>
            </a:pPr>
            <a:endParaRPr lang="zh-CN" altLang="en-US" dirty="0"/>
          </a:p>
          <a:p>
            <a:pPr indent="0" algn="l">
              <a:buFont typeface="Wingdings" panose="05000000000000000000" charset="0"/>
              <a:buNone/>
            </a:pPr>
            <a:r>
              <a:rPr lang="zh-CN" altLang="en-US" dirty="0"/>
              <a:t>When the number of people in social networks approaches infinity, the remaining </a:t>
            </a:r>
            <a:r>
              <a:rPr lang="en-US" altLang="zh-CN" dirty="0"/>
              <a:t>share </a:t>
            </a:r>
            <a:r>
              <a:rPr lang="zh-CN" altLang="en-US" dirty="0"/>
              <a:t>redistributed is also infinitely close to zero,</a:t>
            </a:r>
          </a:p>
          <a:p>
            <a:pPr indent="0" algn="l">
              <a:buFont typeface="Wingdings" panose="05000000000000000000" charset="0"/>
              <a:buNone/>
            </a:pPr>
            <a:endParaRPr lang="zh-CN" altLang="en-US" dirty="0"/>
          </a:p>
          <a:p>
            <a:pPr indent="0" algn="l">
              <a:buFont typeface="Wingdings" panose="05000000000000000000" charset="0"/>
              <a:buNone/>
            </a:pPr>
            <a:r>
              <a:rPr lang="zh-CN" altLang="en-US" dirty="0"/>
              <a:t>Of course, this can only be met under certain assumptions</a:t>
            </a:r>
          </a:p>
          <a:p>
            <a:pPr indent="0" algn="l">
              <a:buFont typeface="Wingdings" panose="05000000000000000000" charset="0"/>
              <a:buNone/>
            </a:pPr>
            <a:endParaRPr lang="zh-CN" altLang="en-US" dirty="0"/>
          </a:p>
          <a:p>
            <a:pPr indent="0" algn="l">
              <a:buFont typeface="Wingdings" panose="05000000000000000000" charset="0"/>
              <a:buNone/>
            </a:pP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custDataLst>
                  <p:tags r:id="rId1"/>
                </p:custDataLst>
              </p:nvPr>
            </p:nvSpPr>
            <p:spPr/>
            <p:txBody>
              <a:bodyPr/>
              <a:lstStyle/>
              <a:p>
                <a:r>
                  <a:rPr lang="en-US" altLang="zh-CN">
                    <a:sym typeface="+mn-ea"/>
                  </a:rPr>
                  <a:t>I</a:t>
                </a:r>
                <a:r>
                  <a:rPr lang="zh-CN" altLang="en-US">
                    <a:sym typeface="+mn-ea"/>
                  </a:rPr>
                  <a:t> will go straight to the two parts of our </a:t>
                </a:r>
                <a:r>
                  <a:rPr lang="en-US" altLang="zh-CN">
                    <a:sym typeface="+mn-ea"/>
                  </a:rPr>
                  <a:t>framework. The first part is PRST. If a</a:t>
                </a:r>
                <a:r>
                  <a:rPr lang="en-US" altLang="zh-CN" dirty="0">
                    <a:solidFill>
                      <a:schemeClr val="bg1"/>
                    </a:solidFill>
                    <a:sym typeface="+mn-ea"/>
                  </a:rPr>
                  <a:t> sponsor wants to share a fixed budget with a set of agents connected as a tree rooted by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rPr>
                      <m:t>𝑠</m:t>
                    </m:r>
                  </m:oMath>
                </a14:m>
                <a:r>
                  <a:rPr lang="en-US" altLang="zh-CN" dirty="0">
                    <a:solidFill>
                      <a:schemeClr val="bg1"/>
                    </a:solidFill>
                    <a:sym typeface="+mn-ea"/>
                  </a:rPr>
                  <a:t>, </a:t>
                </a:r>
              </a:p>
              <a:p>
                <a:r>
                  <a:rPr lang="en-US" altLang="zh-CN" dirty="0">
                    <a:solidFill>
                      <a:schemeClr val="bg1"/>
                    </a:solidFill>
                    <a:sym typeface="+mn-ea"/>
                  </a:rPr>
                  <a:t>PRST</a:t>
                </a:r>
                <a:r>
                  <a:rPr lang="en-US" altLang="zh-CN" dirty="0">
                    <a:solidFill>
                      <a:schemeClr val="bg1"/>
                    </a:solidFill>
                    <a:latin typeface="Cambria Math" panose="02040503050406030204" pitchFamily="18" charset="0"/>
                    <a:cs typeface="Cambria Math" panose="02040503050406030204" pitchFamily="18" charset="0"/>
                    <a:sym typeface="+mn-ea"/>
                  </a:rPr>
                  <a:t> can completely share it to all agents and it can ensure that the whole process is IC.</a:t>
                </a:r>
              </a:p>
              <a:p>
                <a:endParaRPr lang="en-US" altLang="zh-CN" dirty="0">
                  <a:solidFill>
                    <a:schemeClr val="bg1"/>
                  </a:solidFill>
                  <a:latin typeface="Cambria Math" panose="02040503050406030204" pitchFamily="18" charset="0"/>
                  <a:cs typeface="Cambria Math" panose="02040503050406030204" pitchFamily="18" charset="0"/>
                  <a:sym typeface="+mn-ea"/>
                </a:endParaRPr>
              </a:p>
              <a:p>
                <a:endParaRPr lang="en-US" altLang="zh-CN" dirty="0">
                  <a:solidFill>
                    <a:schemeClr val="bg1"/>
                  </a:solidFill>
                  <a:latin typeface="Cambria Math" panose="02040503050406030204" pitchFamily="18" charset="0"/>
                  <a:cs typeface="Cambria Math" panose="02040503050406030204" pitchFamily="18" charset="0"/>
                  <a:sym typeface="+mn-ea"/>
                </a:endParaRPr>
              </a:p>
            </p:txBody>
          </p:sp>
        </mc:Choice>
        <mc:Fallback xmlns="">
          <p:sp>
            <p:nvSpPr>
              <p:cNvPr id="3" name="文本占位符 2"/>
              <p:cNvSpPr>
                <a:spLocks noRot="1" noChangeAspect="1" noMove="1" noResize="1" noEditPoints="1" noAdjustHandles="1" noChangeArrowheads="1" noChangeShapeType="1" noTextEdit="1"/>
              </p:cNvSpPr>
              <p:nvPr>
                <p:ph type="body" idx="3"/>
                <p:custDataLst>
                  <p:tags r:id="rId4"/>
                </p:custDataLst>
              </p:nvPr>
            </p:nvSpPr>
            <p:spPr>
              <a:blipFill rotWithShape="1">
                <a:blip r:embed="rId5"/>
                <a:stretch>
                  <a:fillRect/>
                </a:stretch>
              </a:blipFill>
            </p:spPr>
            <p:txBody>
              <a:bodyPr/>
              <a:lstStyle/>
              <a:p>
                <a:r>
                  <a:rPr lang="zh-CN" altLang="en-US">
                    <a:noFill/>
                  </a:rPr>
                  <a:t> </a:t>
                </a:r>
              </a:p>
            </p:txBody>
          </p:sp>
        </mc:Fallback>
      </mc:AlternateContent>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12B589-21DE-46A2-AF91-CC043ECE94FC}"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2B589-21DE-46A2-AF91-CC043ECE94FC}"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5667-C4D6-47D6-8639-FF047C3362C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2.png"/><Relationship Id="rId2" Type="http://schemas.openxmlformats.org/officeDocument/2006/relationships/tags" Target="../tags/tag138.xml"/><Relationship Id="rId16" Type="http://schemas.openxmlformats.org/officeDocument/2006/relationships/image" Target="../media/image33.png"/><Relationship Id="rId1" Type="http://schemas.openxmlformats.org/officeDocument/2006/relationships/tags" Target="../tags/tag13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notesSlide" Target="../notesSlides/notesSlide10.xml"/><Relationship Id="rId9" Type="http://schemas.openxmlformats.org/officeDocument/2006/relationships/image" Target="../media/image26.pn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17" Type="http://schemas.openxmlformats.org/officeDocument/2006/relationships/tags" Target="../tags/tag257.xml"/><Relationship Id="rId21" Type="http://schemas.openxmlformats.org/officeDocument/2006/relationships/tags" Target="../tags/tag161.xml"/><Relationship Id="rId42" Type="http://schemas.openxmlformats.org/officeDocument/2006/relationships/tags" Target="../tags/tag182.xml"/><Relationship Id="rId63" Type="http://schemas.openxmlformats.org/officeDocument/2006/relationships/tags" Target="../tags/tag203.xml"/><Relationship Id="rId84" Type="http://schemas.openxmlformats.org/officeDocument/2006/relationships/tags" Target="../tags/tag224.xml"/><Relationship Id="rId138" Type="http://schemas.openxmlformats.org/officeDocument/2006/relationships/tags" Target="../tags/tag278.xml"/><Relationship Id="rId159" Type="http://schemas.openxmlformats.org/officeDocument/2006/relationships/tags" Target="../tags/tag2460.xml"/><Relationship Id="rId170" Type="http://schemas.openxmlformats.org/officeDocument/2006/relationships/image" Target="../media/image42.png"/><Relationship Id="rId107" Type="http://schemas.openxmlformats.org/officeDocument/2006/relationships/tags" Target="../tags/tag247.xml"/><Relationship Id="rId11" Type="http://schemas.openxmlformats.org/officeDocument/2006/relationships/tags" Target="../tags/tag151.xml"/><Relationship Id="rId32" Type="http://schemas.openxmlformats.org/officeDocument/2006/relationships/tags" Target="../tags/tag172.xml"/><Relationship Id="rId53" Type="http://schemas.openxmlformats.org/officeDocument/2006/relationships/tags" Target="../tags/tag193.xml"/><Relationship Id="rId74" Type="http://schemas.openxmlformats.org/officeDocument/2006/relationships/tags" Target="../tags/tag214.xml"/><Relationship Id="rId128" Type="http://schemas.openxmlformats.org/officeDocument/2006/relationships/tags" Target="../tags/tag268.xml"/><Relationship Id="rId149" Type="http://schemas.openxmlformats.org/officeDocument/2006/relationships/tags" Target="../tags/tag1910.xml"/><Relationship Id="rId5" Type="http://schemas.openxmlformats.org/officeDocument/2006/relationships/tags" Target="../tags/tag145.xml"/><Relationship Id="rId95" Type="http://schemas.openxmlformats.org/officeDocument/2006/relationships/tags" Target="../tags/tag235.xml"/><Relationship Id="rId160" Type="http://schemas.openxmlformats.org/officeDocument/2006/relationships/image" Target="../media/image37.png"/><Relationship Id="rId22" Type="http://schemas.openxmlformats.org/officeDocument/2006/relationships/tags" Target="../tags/tag162.xml"/><Relationship Id="rId43" Type="http://schemas.openxmlformats.org/officeDocument/2006/relationships/tags" Target="../tags/tag183.xml"/><Relationship Id="rId64" Type="http://schemas.openxmlformats.org/officeDocument/2006/relationships/tags" Target="../tags/tag204.xml"/><Relationship Id="rId118" Type="http://schemas.openxmlformats.org/officeDocument/2006/relationships/tags" Target="../tags/tag258.xml"/><Relationship Id="rId139" Type="http://schemas.openxmlformats.org/officeDocument/2006/relationships/tags" Target="../tags/tag279.xml"/><Relationship Id="rId85" Type="http://schemas.openxmlformats.org/officeDocument/2006/relationships/tags" Target="../tags/tag225.xml"/><Relationship Id="rId150" Type="http://schemas.openxmlformats.org/officeDocument/2006/relationships/image" Target="../media/image17.png"/><Relationship Id="rId171" Type="http://schemas.openxmlformats.org/officeDocument/2006/relationships/image" Target="../media/image2.png"/><Relationship Id="rId12" Type="http://schemas.openxmlformats.org/officeDocument/2006/relationships/tags" Target="../tags/tag152.xml"/><Relationship Id="rId33" Type="http://schemas.openxmlformats.org/officeDocument/2006/relationships/tags" Target="../tags/tag173.xml"/><Relationship Id="rId108" Type="http://schemas.openxmlformats.org/officeDocument/2006/relationships/tags" Target="../tags/tag248.xml"/><Relationship Id="rId129" Type="http://schemas.openxmlformats.org/officeDocument/2006/relationships/tags" Target="../tags/tag269.xml"/><Relationship Id="rId54" Type="http://schemas.openxmlformats.org/officeDocument/2006/relationships/tags" Target="../tags/tag194.xml"/><Relationship Id="rId70" Type="http://schemas.openxmlformats.org/officeDocument/2006/relationships/tags" Target="../tags/tag210.xml"/><Relationship Id="rId75" Type="http://schemas.openxmlformats.org/officeDocument/2006/relationships/tags" Target="../tags/tag215.xml"/><Relationship Id="rId91" Type="http://schemas.openxmlformats.org/officeDocument/2006/relationships/tags" Target="../tags/tag231.xml"/><Relationship Id="rId96" Type="http://schemas.openxmlformats.org/officeDocument/2006/relationships/tags" Target="../tags/tag236.xml"/><Relationship Id="rId140" Type="http://schemas.openxmlformats.org/officeDocument/2006/relationships/tags" Target="../tags/tag280.xml"/><Relationship Id="rId145" Type="http://schemas.openxmlformats.org/officeDocument/2006/relationships/tags" Target="../tags/tag1740.xml"/><Relationship Id="rId161" Type="http://schemas.openxmlformats.org/officeDocument/2006/relationships/tags" Target="../tags/tag2510.xml"/><Relationship Id="rId166" Type="http://schemas.openxmlformats.org/officeDocument/2006/relationships/image" Target="../media/image40.png"/><Relationship Id="rId1" Type="http://schemas.openxmlformats.org/officeDocument/2006/relationships/tags" Target="../tags/tag140.xml"/><Relationship Id="rId6" Type="http://schemas.openxmlformats.org/officeDocument/2006/relationships/tags" Target="../tags/tag146.xml"/><Relationship Id="rId23" Type="http://schemas.openxmlformats.org/officeDocument/2006/relationships/tags" Target="../tags/tag163.xml"/><Relationship Id="rId28" Type="http://schemas.openxmlformats.org/officeDocument/2006/relationships/tags" Target="../tags/tag168.xml"/><Relationship Id="rId49" Type="http://schemas.openxmlformats.org/officeDocument/2006/relationships/tags" Target="../tags/tag189.xml"/><Relationship Id="rId114" Type="http://schemas.openxmlformats.org/officeDocument/2006/relationships/tags" Target="../tags/tag254.xml"/><Relationship Id="rId119" Type="http://schemas.openxmlformats.org/officeDocument/2006/relationships/tags" Target="../tags/tag259.xml"/><Relationship Id="rId44" Type="http://schemas.openxmlformats.org/officeDocument/2006/relationships/tags" Target="../tags/tag184.xml"/><Relationship Id="rId60" Type="http://schemas.openxmlformats.org/officeDocument/2006/relationships/tags" Target="../tags/tag200.xml"/><Relationship Id="rId65" Type="http://schemas.openxmlformats.org/officeDocument/2006/relationships/tags" Target="../tags/tag205.xml"/><Relationship Id="rId81" Type="http://schemas.openxmlformats.org/officeDocument/2006/relationships/tags" Target="../tags/tag221.xml"/><Relationship Id="rId86" Type="http://schemas.openxmlformats.org/officeDocument/2006/relationships/tags" Target="../tags/tag226.xml"/><Relationship Id="rId130" Type="http://schemas.openxmlformats.org/officeDocument/2006/relationships/tags" Target="../tags/tag270.xml"/><Relationship Id="rId135" Type="http://schemas.openxmlformats.org/officeDocument/2006/relationships/tags" Target="../tags/tag275.xml"/><Relationship Id="rId151" Type="http://schemas.openxmlformats.org/officeDocument/2006/relationships/tags" Target="../tags/tag1930.xml"/><Relationship Id="rId156" Type="http://schemas.openxmlformats.org/officeDocument/2006/relationships/image" Target="../media/image35.png"/><Relationship Id="rId13" Type="http://schemas.openxmlformats.org/officeDocument/2006/relationships/tags" Target="../tags/tag153.xml"/><Relationship Id="rId18" Type="http://schemas.openxmlformats.org/officeDocument/2006/relationships/tags" Target="../tags/tag158.xml"/><Relationship Id="rId39" Type="http://schemas.openxmlformats.org/officeDocument/2006/relationships/tags" Target="../tags/tag179.xml"/><Relationship Id="rId109" Type="http://schemas.openxmlformats.org/officeDocument/2006/relationships/tags" Target="../tags/tag249.xml"/><Relationship Id="rId34" Type="http://schemas.openxmlformats.org/officeDocument/2006/relationships/tags" Target="../tags/tag174.xml"/><Relationship Id="rId50" Type="http://schemas.openxmlformats.org/officeDocument/2006/relationships/tags" Target="../tags/tag190.xml"/><Relationship Id="rId55" Type="http://schemas.openxmlformats.org/officeDocument/2006/relationships/tags" Target="../tags/tag195.xml"/><Relationship Id="rId76" Type="http://schemas.openxmlformats.org/officeDocument/2006/relationships/tags" Target="../tags/tag216.xml"/><Relationship Id="rId97" Type="http://schemas.openxmlformats.org/officeDocument/2006/relationships/tags" Target="../tags/tag237.xml"/><Relationship Id="rId104" Type="http://schemas.openxmlformats.org/officeDocument/2006/relationships/tags" Target="../tags/tag244.xml"/><Relationship Id="rId120" Type="http://schemas.openxmlformats.org/officeDocument/2006/relationships/tags" Target="../tags/tag260.xml"/><Relationship Id="rId125" Type="http://schemas.openxmlformats.org/officeDocument/2006/relationships/tags" Target="../tags/tag265.xml"/><Relationship Id="rId141" Type="http://schemas.openxmlformats.org/officeDocument/2006/relationships/tags" Target="../tags/tag281.xml"/><Relationship Id="rId146" Type="http://schemas.openxmlformats.org/officeDocument/2006/relationships/image" Target="../media/image15.png"/><Relationship Id="rId167" Type="http://schemas.openxmlformats.org/officeDocument/2006/relationships/tags" Target="../tags/tag294.xml"/><Relationship Id="rId7" Type="http://schemas.openxmlformats.org/officeDocument/2006/relationships/tags" Target="../tags/tag147.xml"/><Relationship Id="rId71" Type="http://schemas.openxmlformats.org/officeDocument/2006/relationships/tags" Target="../tags/tag211.xml"/><Relationship Id="rId92" Type="http://schemas.openxmlformats.org/officeDocument/2006/relationships/tags" Target="../tags/tag232.xml"/><Relationship Id="rId162" Type="http://schemas.openxmlformats.org/officeDocument/2006/relationships/image" Target="../media/image38.png"/><Relationship Id="rId2" Type="http://schemas.openxmlformats.org/officeDocument/2006/relationships/tags" Target="../tags/tag141.xml"/><Relationship Id="rId29" Type="http://schemas.openxmlformats.org/officeDocument/2006/relationships/tags" Target="../tags/tag169.xml"/><Relationship Id="rId24" Type="http://schemas.openxmlformats.org/officeDocument/2006/relationships/tags" Target="../tags/tag164.xml"/><Relationship Id="rId40" Type="http://schemas.openxmlformats.org/officeDocument/2006/relationships/tags" Target="../tags/tag180.xml"/><Relationship Id="rId45" Type="http://schemas.openxmlformats.org/officeDocument/2006/relationships/tags" Target="../tags/tag185.xml"/><Relationship Id="rId66" Type="http://schemas.openxmlformats.org/officeDocument/2006/relationships/tags" Target="../tags/tag206.xml"/><Relationship Id="rId87" Type="http://schemas.openxmlformats.org/officeDocument/2006/relationships/tags" Target="../tags/tag227.xml"/><Relationship Id="rId110" Type="http://schemas.openxmlformats.org/officeDocument/2006/relationships/tags" Target="../tags/tag250.xml"/><Relationship Id="rId115" Type="http://schemas.openxmlformats.org/officeDocument/2006/relationships/tags" Target="../tags/tag255.xml"/><Relationship Id="rId131" Type="http://schemas.openxmlformats.org/officeDocument/2006/relationships/tags" Target="../tags/tag271.xml"/><Relationship Id="rId136" Type="http://schemas.openxmlformats.org/officeDocument/2006/relationships/tags" Target="../tags/tag276.xml"/><Relationship Id="rId157" Type="http://schemas.openxmlformats.org/officeDocument/2006/relationships/tags" Target="../tags/tag2420.xml"/><Relationship Id="rId61" Type="http://schemas.openxmlformats.org/officeDocument/2006/relationships/tags" Target="../tags/tag201.xml"/><Relationship Id="rId82" Type="http://schemas.openxmlformats.org/officeDocument/2006/relationships/tags" Target="../tags/tag222.xml"/><Relationship Id="rId152" Type="http://schemas.openxmlformats.org/officeDocument/2006/relationships/image" Target="../media/image18.png"/><Relationship Id="rId19" Type="http://schemas.openxmlformats.org/officeDocument/2006/relationships/tags" Target="../tags/tag159.xml"/><Relationship Id="rId14" Type="http://schemas.openxmlformats.org/officeDocument/2006/relationships/tags" Target="../tags/tag154.xml"/><Relationship Id="rId30" Type="http://schemas.openxmlformats.org/officeDocument/2006/relationships/tags" Target="../tags/tag170.xml"/><Relationship Id="rId35" Type="http://schemas.openxmlformats.org/officeDocument/2006/relationships/tags" Target="../tags/tag175.xml"/><Relationship Id="rId56" Type="http://schemas.openxmlformats.org/officeDocument/2006/relationships/tags" Target="../tags/tag196.xml"/><Relationship Id="rId77" Type="http://schemas.openxmlformats.org/officeDocument/2006/relationships/tags" Target="../tags/tag217.xml"/><Relationship Id="rId100" Type="http://schemas.openxmlformats.org/officeDocument/2006/relationships/tags" Target="../tags/tag240.xml"/><Relationship Id="rId105" Type="http://schemas.openxmlformats.org/officeDocument/2006/relationships/tags" Target="../tags/tag245.xml"/><Relationship Id="rId126" Type="http://schemas.openxmlformats.org/officeDocument/2006/relationships/tags" Target="../tags/tag266.xml"/><Relationship Id="rId147" Type="http://schemas.openxmlformats.org/officeDocument/2006/relationships/tags" Target="../tags/tag1870.xml"/><Relationship Id="rId168" Type="http://schemas.openxmlformats.org/officeDocument/2006/relationships/image" Target="../media/image41.png"/><Relationship Id="rId8" Type="http://schemas.openxmlformats.org/officeDocument/2006/relationships/tags" Target="../tags/tag148.xml"/><Relationship Id="rId51" Type="http://schemas.openxmlformats.org/officeDocument/2006/relationships/tags" Target="../tags/tag191.xml"/><Relationship Id="rId72" Type="http://schemas.openxmlformats.org/officeDocument/2006/relationships/tags" Target="../tags/tag212.xml"/><Relationship Id="rId93" Type="http://schemas.openxmlformats.org/officeDocument/2006/relationships/tags" Target="../tags/tag233.xml"/><Relationship Id="rId98" Type="http://schemas.openxmlformats.org/officeDocument/2006/relationships/tags" Target="../tags/tag238.xml"/><Relationship Id="rId121" Type="http://schemas.openxmlformats.org/officeDocument/2006/relationships/tags" Target="../tags/tag261.xml"/><Relationship Id="rId142" Type="http://schemas.openxmlformats.org/officeDocument/2006/relationships/tags" Target="../tags/tag282.xml"/><Relationship Id="rId163" Type="http://schemas.openxmlformats.org/officeDocument/2006/relationships/tags" Target="../tags/tag2760.xml"/><Relationship Id="rId3" Type="http://schemas.openxmlformats.org/officeDocument/2006/relationships/tags" Target="../tags/tag142.xml"/><Relationship Id="rId25" Type="http://schemas.openxmlformats.org/officeDocument/2006/relationships/tags" Target="../tags/tag165.xml"/><Relationship Id="rId46" Type="http://schemas.openxmlformats.org/officeDocument/2006/relationships/tags" Target="../tags/tag186.xml"/><Relationship Id="rId67" Type="http://schemas.openxmlformats.org/officeDocument/2006/relationships/tags" Target="../tags/tag207.xml"/><Relationship Id="rId116" Type="http://schemas.openxmlformats.org/officeDocument/2006/relationships/tags" Target="../tags/tag256.xml"/><Relationship Id="rId137" Type="http://schemas.openxmlformats.org/officeDocument/2006/relationships/tags" Target="../tags/tag277.xml"/><Relationship Id="rId158" Type="http://schemas.openxmlformats.org/officeDocument/2006/relationships/image" Target="../media/image36.png"/><Relationship Id="rId20" Type="http://schemas.openxmlformats.org/officeDocument/2006/relationships/tags" Target="../tags/tag160.xml"/><Relationship Id="rId41" Type="http://schemas.openxmlformats.org/officeDocument/2006/relationships/tags" Target="../tags/tag181.xml"/><Relationship Id="rId62" Type="http://schemas.openxmlformats.org/officeDocument/2006/relationships/tags" Target="../tags/tag202.xml"/><Relationship Id="rId83" Type="http://schemas.openxmlformats.org/officeDocument/2006/relationships/tags" Target="../tags/tag223.xml"/><Relationship Id="rId88" Type="http://schemas.openxmlformats.org/officeDocument/2006/relationships/tags" Target="../tags/tag228.xml"/><Relationship Id="rId111" Type="http://schemas.openxmlformats.org/officeDocument/2006/relationships/tags" Target="../tags/tag251.xml"/><Relationship Id="rId132" Type="http://schemas.openxmlformats.org/officeDocument/2006/relationships/tags" Target="../tags/tag272.xml"/><Relationship Id="rId153" Type="http://schemas.openxmlformats.org/officeDocument/2006/relationships/tags" Target="../tags/tag2240.xml"/><Relationship Id="rId15" Type="http://schemas.openxmlformats.org/officeDocument/2006/relationships/tags" Target="../tags/tag155.xml"/><Relationship Id="rId36" Type="http://schemas.openxmlformats.org/officeDocument/2006/relationships/tags" Target="../tags/tag176.xml"/><Relationship Id="rId57" Type="http://schemas.openxmlformats.org/officeDocument/2006/relationships/tags" Target="../tags/tag197.xml"/><Relationship Id="rId106" Type="http://schemas.openxmlformats.org/officeDocument/2006/relationships/tags" Target="../tags/tag246.xml"/><Relationship Id="rId127" Type="http://schemas.openxmlformats.org/officeDocument/2006/relationships/tags" Target="../tags/tag267.xml"/><Relationship Id="rId10" Type="http://schemas.openxmlformats.org/officeDocument/2006/relationships/tags" Target="../tags/tag150.xml"/><Relationship Id="rId31" Type="http://schemas.openxmlformats.org/officeDocument/2006/relationships/tags" Target="../tags/tag171.xml"/><Relationship Id="rId52" Type="http://schemas.openxmlformats.org/officeDocument/2006/relationships/tags" Target="../tags/tag192.xml"/><Relationship Id="rId73" Type="http://schemas.openxmlformats.org/officeDocument/2006/relationships/tags" Target="../tags/tag213.xml"/><Relationship Id="rId78" Type="http://schemas.openxmlformats.org/officeDocument/2006/relationships/tags" Target="../tags/tag218.xml"/><Relationship Id="rId94" Type="http://schemas.openxmlformats.org/officeDocument/2006/relationships/tags" Target="../tags/tag234.xml"/><Relationship Id="rId99" Type="http://schemas.openxmlformats.org/officeDocument/2006/relationships/tags" Target="../tags/tag239.xml"/><Relationship Id="rId101" Type="http://schemas.openxmlformats.org/officeDocument/2006/relationships/tags" Target="../tags/tag241.xml"/><Relationship Id="rId122" Type="http://schemas.openxmlformats.org/officeDocument/2006/relationships/tags" Target="../tags/tag262.xml"/><Relationship Id="rId143" Type="http://schemas.openxmlformats.org/officeDocument/2006/relationships/slideLayout" Target="../slideLayouts/slideLayout2.xml"/><Relationship Id="rId148" Type="http://schemas.openxmlformats.org/officeDocument/2006/relationships/image" Target="../media/image16.png"/><Relationship Id="rId164" Type="http://schemas.openxmlformats.org/officeDocument/2006/relationships/image" Target="../media/image39.png"/><Relationship Id="rId169" Type="http://schemas.openxmlformats.org/officeDocument/2006/relationships/tags" Target="../tags/tag298.xml"/><Relationship Id="rId4" Type="http://schemas.openxmlformats.org/officeDocument/2006/relationships/tags" Target="../tags/tag143.xml"/><Relationship Id="rId9" Type="http://schemas.openxmlformats.org/officeDocument/2006/relationships/tags" Target="../tags/tag149.xml"/><Relationship Id="rId26" Type="http://schemas.openxmlformats.org/officeDocument/2006/relationships/tags" Target="../tags/tag166.xml"/><Relationship Id="rId47" Type="http://schemas.openxmlformats.org/officeDocument/2006/relationships/tags" Target="../tags/tag187.xml"/><Relationship Id="rId68" Type="http://schemas.openxmlformats.org/officeDocument/2006/relationships/tags" Target="../tags/tag208.xml"/><Relationship Id="rId89" Type="http://schemas.openxmlformats.org/officeDocument/2006/relationships/tags" Target="../tags/tag229.xml"/><Relationship Id="rId112" Type="http://schemas.openxmlformats.org/officeDocument/2006/relationships/tags" Target="../tags/tag252.xml"/><Relationship Id="rId133" Type="http://schemas.openxmlformats.org/officeDocument/2006/relationships/tags" Target="../tags/tag273.xml"/><Relationship Id="rId154" Type="http://schemas.openxmlformats.org/officeDocument/2006/relationships/image" Target="../media/image34.png"/><Relationship Id="rId16" Type="http://schemas.openxmlformats.org/officeDocument/2006/relationships/tags" Target="../tags/tag156.xml"/><Relationship Id="rId37" Type="http://schemas.openxmlformats.org/officeDocument/2006/relationships/tags" Target="../tags/tag177.xml"/><Relationship Id="rId58" Type="http://schemas.openxmlformats.org/officeDocument/2006/relationships/tags" Target="../tags/tag198.xml"/><Relationship Id="rId79" Type="http://schemas.openxmlformats.org/officeDocument/2006/relationships/tags" Target="../tags/tag219.xml"/><Relationship Id="rId102" Type="http://schemas.openxmlformats.org/officeDocument/2006/relationships/tags" Target="../tags/tag242.xml"/><Relationship Id="rId123" Type="http://schemas.openxmlformats.org/officeDocument/2006/relationships/tags" Target="../tags/tag263.xml"/><Relationship Id="rId144" Type="http://schemas.openxmlformats.org/officeDocument/2006/relationships/notesSlide" Target="../notesSlides/notesSlide12.xml"/><Relationship Id="rId90" Type="http://schemas.openxmlformats.org/officeDocument/2006/relationships/tags" Target="../tags/tag230.xml"/><Relationship Id="rId165" Type="http://schemas.openxmlformats.org/officeDocument/2006/relationships/tags" Target="../tags/tag292.xml"/><Relationship Id="rId27" Type="http://schemas.openxmlformats.org/officeDocument/2006/relationships/tags" Target="../tags/tag167.xml"/><Relationship Id="rId48" Type="http://schemas.openxmlformats.org/officeDocument/2006/relationships/tags" Target="../tags/tag188.xml"/><Relationship Id="rId69" Type="http://schemas.openxmlformats.org/officeDocument/2006/relationships/tags" Target="../tags/tag209.xml"/><Relationship Id="rId113" Type="http://schemas.openxmlformats.org/officeDocument/2006/relationships/tags" Target="../tags/tag253.xml"/><Relationship Id="rId134" Type="http://schemas.openxmlformats.org/officeDocument/2006/relationships/tags" Target="../tags/tag274.xml"/><Relationship Id="rId80" Type="http://schemas.openxmlformats.org/officeDocument/2006/relationships/tags" Target="../tags/tag220.xml"/><Relationship Id="rId155" Type="http://schemas.openxmlformats.org/officeDocument/2006/relationships/tags" Target="../tags/tag2400.xml"/><Relationship Id="rId17" Type="http://schemas.openxmlformats.org/officeDocument/2006/relationships/tags" Target="../tags/tag157.xml"/><Relationship Id="rId38" Type="http://schemas.openxmlformats.org/officeDocument/2006/relationships/tags" Target="../tags/tag178.xml"/><Relationship Id="rId59" Type="http://schemas.openxmlformats.org/officeDocument/2006/relationships/tags" Target="../tags/tag199.xml"/><Relationship Id="rId103" Type="http://schemas.openxmlformats.org/officeDocument/2006/relationships/tags" Target="../tags/tag243.xml"/><Relationship Id="rId124" Type="http://schemas.openxmlformats.org/officeDocument/2006/relationships/tags" Target="../tags/tag264.xml"/></Relationships>
</file>

<file path=ppt/slides/_rels/slide13.xml.rels><?xml version="1.0" encoding="UTF-8" standalone="yes"?>
<Relationships xmlns="http://schemas.openxmlformats.org/package/2006/relationships"><Relationship Id="rId117" Type="http://schemas.openxmlformats.org/officeDocument/2006/relationships/tags" Target="../tags/tag403.xml"/><Relationship Id="rId21" Type="http://schemas.openxmlformats.org/officeDocument/2006/relationships/tags" Target="../tags/tag307.xml"/><Relationship Id="rId42" Type="http://schemas.openxmlformats.org/officeDocument/2006/relationships/tags" Target="../tags/tag328.xml"/><Relationship Id="rId63" Type="http://schemas.openxmlformats.org/officeDocument/2006/relationships/tags" Target="../tags/tag349.xml"/><Relationship Id="rId84" Type="http://schemas.openxmlformats.org/officeDocument/2006/relationships/tags" Target="../tags/tag370.xml"/><Relationship Id="rId138" Type="http://schemas.openxmlformats.org/officeDocument/2006/relationships/image" Target="../media/image47.png"/><Relationship Id="rId107" Type="http://schemas.openxmlformats.org/officeDocument/2006/relationships/tags" Target="../tags/tag393.xml"/><Relationship Id="rId11" Type="http://schemas.openxmlformats.org/officeDocument/2006/relationships/tags" Target="../tags/tag296.xml"/><Relationship Id="rId32" Type="http://schemas.openxmlformats.org/officeDocument/2006/relationships/tags" Target="../tags/tag318.xml"/><Relationship Id="rId53" Type="http://schemas.openxmlformats.org/officeDocument/2006/relationships/tags" Target="../tags/tag339.xml"/><Relationship Id="rId74" Type="http://schemas.openxmlformats.org/officeDocument/2006/relationships/tags" Target="../tags/tag360.xml"/><Relationship Id="rId128" Type="http://schemas.openxmlformats.org/officeDocument/2006/relationships/tags" Target="../tags/tag414.xml"/><Relationship Id="rId149" Type="http://schemas.openxmlformats.org/officeDocument/2006/relationships/tags" Target="../tags/tag427.xml"/><Relationship Id="rId5" Type="http://schemas.openxmlformats.org/officeDocument/2006/relationships/tags" Target="../tags/tag288.xml"/><Relationship Id="rId95" Type="http://schemas.openxmlformats.org/officeDocument/2006/relationships/tags" Target="../tags/tag381.xml"/><Relationship Id="rId22" Type="http://schemas.openxmlformats.org/officeDocument/2006/relationships/tags" Target="../tags/tag308.xml"/><Relationship Id="rId27" Type="http://schemas.openxmlformats.org/officeDocument/2006/relationships/tags" Target="../tags/tag313.xml"/><Relationship Id="rId43" Type="http://schemas.openxmlformats.org/officeDocument/2006/relationships/tags" Target="../tags/tag329.xml"/><Relationship Id="rId48" Type="http://schemas.openxmlformats.org/officeDocument/2006/relationships/tags" Target="../tags/tag334.xml"/><Relationship Id="rId64" Type="http://schemas.openxmlformats.org/officeDocument/2006/relationships/tags" Target="../tags/tag350.xml"/><Relationship Id="rId69" Type="http://schemas.openxmlformats.org/officeDocument/2006/relationships/tags" Target="../tags/tag355.xml"/><Relationship Id="rId113" Type="http://schemas.openxmlformats.org/officeDocument/2006/relationships/tags" Target="../tags/tag399.xml"/><Relationship Id="rId118" Type="http://schemas.openxmlformats.org/officeDocument/2006/relationships/tags" Target="../tags/tag404.xml"/><Relationship Id="rId134" Type="http://schemas.openxmlformats.org/officeDocument/2006/relationships/image" Target="../media/image43.png"/><Relationship Id="rId139" Type="http://schemas.openxmlformats.org/officeDocument/2006/relationships/tags" Target="../tags/tag3530.xml"/><Relationship Id="rId80" Type="http://schemas.openxmlformats.org/officeDocument/2006/relationships/tags" Target="../tags/tag366.xml"/><Relationship Id="rId85" Type="http://schemas.openxmlformats.org/officeDocument/2006/relationships/tags" Target="../tags/tag371.xml"/><Relationship Id="rId150" Type="http://schemas.openxmlformats.org/officeDocument/2006/relationships/image" Target="../media/image50.png"/><Relationship Id="rId155" Type="http://schemas.openxmlformats.org/officeDocument/2006/relationships/image" Target="../media/image2.png"/><Relationship Id="rId12" Type="http://schemas.openxmlformats.org/officeDocument/2006/relationships/tags" Target="../tags/tag297.xml"/><Relationship Id="rId17" Type="http://schemas.openxmlformats.org/officeDocument/2006/relationships/tags" Target="../tags/tag303.xml"/><Relationship Id="rId33" Type="http://schemas.openxmlformats.org/officeDocument/2006/relationships/tags" Target="../tags/tag319.xml"/><Relationship Id="rId38" Type="http://schemas.openxmlformats.org/officeDocument/2006/relationships/tags" Target="../tags/tag324.xml"/><Relationship Id="rId59" Type="http://schemas.openxmlformats.org/officeDocument/2006/relationships/tags" Target="../tags/tag345.xml"/><Relationship Id="rId103" Type="http://schemas.openxmlformats.org/officeDocument/2006/relationships/tags" Target="../tags/tag389.xml"/><Relationship Id="rId108" Type="http://schemas.openxmlformats.org/officeDocument/2006/relationships/tags" Target="../tags/tag394.xml"/><Relationship Id="rId124" Type="http://schemas.openxmlformats.org/officeDocument/2006/relationships/tags" Target="../tags/tag410.xml"/><Relationship Id="rId129" Type="http://schemas.openxmlformats.org/officeDocument/2006/relationships/tags" Target="../tags/tag415.xml"/><Relationship Id="rId54" Type="http://schemas.openxmlformats.org/officeDocument/2006/relationships/tags" Target="../tags/tag340.xml"/><Relationship Id="rId70" Type="http://schemas.openxmlformats.org/officeDocument/2006/relationships/tags" Target="../tags/tag356.xml"/><Relationship Id="rId75" Type="http://schemas.openxmlformats.org/officeDocument/2006/relationships/tags" Target="../tags/tag361.xml"/><Relationship Id="rId91" Type="http://schemas.openxmlformats.org/officeDocument/2006/relationships/tags" Target="../tags/tag377.xml"/><Relationship Id="rId96" Type="http://schemas.openxmlformats.org/officeDocument/2006/relationships/tags" Target="../tags/tag382.xml"/><Relationship Id="rId140" Type="http://schemas.openxmlformats.org/officeDocument/2006/relationships/image" Target="../media/image15.png"/><Relationship Id="rId145" Type="http://schemas.openxmlformats.org/officeDocument/2006/relationships/tags" Target="../tags/tag3720.xml"/><Relationship Id="rId1" Type="http://schemas.openxmlformats.org/officeDocument/2006/relationships/tags" Target="../tags/tag284.xml"/><Relationship Id="rId6" Type="http://schemas.openxmlformats.org/officeDocument/2006/relationships/tags" Target="../tags/tag289.xml"/><Relationship Id="rId23" Type="http://schemas.openxmlformats.org/officeDocument/2006/relationships/tags" Target="../tags/tag309.xml"/><Relationship Id="rId28" Type="http://schemas.openxmlformats.org/officeDocument/2006/relationships/tags" Target="../tags/tag314.xml"/><Relationship Id="rId49" Type="http://schemas.openxmlformats.org/officeDocument/2006/relationships/tags" Target="../tags/tag335.xml"/><Relationship Id="rId114" Type="http://schemas.openxmlformats.org/officeDocument/2006/relationships/tags" Target="../tags/tag400.xml"/><Relationship Id="rId119" Type="http://schemas.openxmlformats.org/officeDocument/2006/relationships/tags" Target="../tags/tag405.xml"/><Relationship Id="rId44" Type="http://schemas.openxmlformats.org/officeDocument/2006/relationships/tags" Target="../tags/tag330.xml"/><Relationship Id="rId60" Type="http://schemas.openxmlformats.org/officeDocument/2006/relationships/tags" Target="../tags/tag346.xml"/><Relationship Id="rId65" Type="http://schemas.openxmlformats.org/officeDocument/2006/relationships/tags" Target="../tags/tag351.xml"/><Relationship Id="rId81" Type="http://schemas.openxmlformats.org/officeDocument/2006/relationships/tags" Target="../tags/tag367.xml"/><Relationship Id="rId86" Type="http://schemas.openxmlformats.org/officeDocument/2006/relationships/tags" Target="../tags/tag372.xml"/><Relationship Id="rId130" Type="http://schemas.openxmlformats.org/officeDocument/2006/relationships/tags" Target="../tags/tag416.xml"/><Relationship Id="rId135" Type="http://schemas.openxmlformats.org/officeDocument/2006/relationships/image" Target="../media/image44.png"/><Relationship Id="rId151" Type="http://schemas.openxmlformats.org/officeDocument/2006/relationships/tags" Target="../tags/tag431.xml"/><Relationship Id="rId13" Type="http://schemas.openxmlformats.org/officeDocument/2006/relationships/tags" Target="../tags/tag299.xml"/><Relationship Id="rId18" Type="http://schemas.openxmlformats.org/officeDocument/2006/relationships/tags" Target="../tags/tag304.xml"/><Relationship Id="rId39" Type="http://schemas.openxmlformats.org/officeDocument/2006/relationships/tags" Target="../tags/tag325.xml"/><Relationship Id="rId109" Type="http://schemas.openxmlformats.org/officeDocument/2006/relationships/tags" Target="../tags/tag395.xml"/><Relationship Id="rId34" Type="http://schemas.openxmlformats.org/officeDocument/2006/relationships/tags" Target="../tags/tag320.xml"/><Relationship Id="rId50" Type="http://schemas.openxmlformats.org/officeDocument/2006/relationships/tags" Target="../tags/tag336.xml"/><Relationship Id="rId55" Type="http://schemas.openxmlformats.org/officeDocument/2006/relationships/tags" Target="../tags/tag341.xml"/><Relationship Id="rId76" Type="http://schemas.openxmlformats.org/officeDocument/2006/relationships/tags" Target="../tags/tag362.xml"/><Relationship Id="rId97" Type="http://schemas.openxmlformats.org/officeDocument/2006/relationships/tags" Target="../tags/tag383.xml"/><Relationship Id="rId104" Type="http://schemas.openxmlformats.org/officeDocument/2006/relationships/tags" Target="../tags/tag390.xml"/><Relationship Id="rId120" Type="http://schemas.openxmlformats.org/officeDocument/2006/relationships/tags" Target="../tags/tag406.xml"/><Relationship Id="rId125" Type="http://schemas.openxmlformats.org/officeDocument/2006/relationships/tags" Target="../tags/tag411.xml"/><Relationship Id="rId141" Type="http://schemas.openxmlformats.org/officeDocument/2006/relationships/tags" Target="../tags/tag3660.xml"/><Relationship Id="rId146" Type="http://schemas.openxmlformats.org/officeDocument/2006/relationships/image" Target="../media/image18.png"/><Relationship Id="rId7" Type="http://schemas.openxmlformats.org/officeDocument/2006/relationships/tags" Target="../tags/tag290.xml"/><Relationship Id="rId71" Type="http://schemas.openxmlformats.org/officeDocument/2006/relationships/tags" Target="../tags/tag357.xml"/><Relationship Id="rId92" Type="http://schemas.openxmlformats.org/officeDocument/2006/relationships/tags" Target="../tags/tag378.xml"/><Relationship Id="rId2" Type="http://schemas.openxmlformats.org/officeDocument/2006/relationships/tags" Target="../tags/tag285.xml"/><Relationship Id="rId29" Type="http://schemas.openxmlformats.org/officeDocument/2006/relationships/tags" Target="../tags/tag315.xml"/><Relationship Id="rId24" Type="http://schemas.openxmlformats.org/officeDocument/2006/relationships/tags" Target="../tags/tag310.xml"/><Relationship Id="rId40" Type="http://schemas.openxmlformats.org/officeDocument/2006/relationships/tags" Target="../tags/tag326.xml"/><Relationship Id="rId45" Type="http://schemas.openxmlformats.org/officeDocument/2006/relationships/tags" Target="../tags/tag331.xml"/><Relationship Id="rId66" Type="http://schemas.openxmlformats.org/officeDocument/2006/relationships/tags" Target="../tags/tag352.xml"/><Relationship Id="rId87" Type="http://schemas.openxmlformats.org/officeDocument/2006/relationships/tags" Target="../tags/tag373.xml"/><Relationship Id="rId110" Type="http://schemas.openxmlformats.org/officeDocument/2006/relationships/tags" Target="../tags/tag396.xml"/><Relationship Id="rId115" Type="http://schemas.openxmlformats.org/officeDocument/2006/relationships/tags" Target="../tags/tag401.xml"/><Relationship Id="rId131" Type="http://schemas.openxmlformats.org/officeDocument/2006/relationships/tags" Target="../tags/tag417.xml"/><Relationship Id="rId136" Type="http://schemas.openxmlformats.org/officeDocument/2006/relationships/image" Target="../media/image45.png"/><Relationship Id="rId61" Type="http://schemas.openxmlformats.org/officeDocument/2006/relationships/tags" Target="../tags/tag347.xml"/><Relationship Id="rId82" Type="http://schemas.openxmlformats.org/officeDocument/2006/relationships/tags" Target="../tags/tag368.xml"/><Relationship Id="rId152" Type="http://schemas.openxmlformats.org/officeDocument/2006/relationships/image" Target="../media/image51.png"/><Relationship Id="rId19" Type="http://schemas.openxmlformats.org/officeDocument/2006/relationships/tags" Target="../tags/tag305.xml"/><Relationship Id="rId14" Type="http://schemas.openxmlformats.org/officeDocument/2006/relationships/tags" Target="../tags/tag300.xml"/><Relationship Id="rId30" Type="http://schemas.openxmlformats.org/officeDocument/2006/relationships/tags" Target="../tags/tag316.xml"/><Relationship Id="rId35" Type="http://schemas.openxmlformats.org/officeDocument/2006/relationships/tags" Target="../tags/tag321.xml"/><Relationship Id="rId56" Type="http://schemas.openxmlformats.org/officeDocument/2006/relationships/tags" Target="../tags/tag342.xml"/><Relationship Id="rId77" Type="http://schemas.openxmlformats.org/officeDocument/2006/relationships/tags" Target="../tags/tag363.xml"/><Relationship Id="rId100" Type="http://schemas.openxmlformats.org/officeDocument/2006/relationships/tags" Target="../tags/tag386.xml"/><Relationship Id="rId105" Type="http://schemas.openxmlformats.org/officeDocument/2006/relationships/tags" Target="../tags/tag391.xml"/><Relationship Id="rId126" Type="http://schemas.openxmlformats.org/officeDocument/2006/relationships/tags" Target="../tags/tag412.xml"/><Relationship Id="rId147" Type="http://schemas.openxmlformats.org/officeDocument/2006/relationships/tags" Target="../tags/tag4140.xml"/><Relationship Id="rId8" Type="http://schemas.openxmlformats.org/officeDocument/2006/relationships/tags" Target="../tags/tag291.xml"/><Relationship Id="rId51" Type="http://schemas.openxmlformats.org/officeDocument/2006/relationships/tags" Target="../tags/tag337.xml"/><Relationship Id="rId72" Type="http://schemas.openxmlformats.org/officeDocument/2006/relationships/tags" Target="../tags/tag358.xml"/><Relationship Id="rId93" Type="http://schemas.openxmlformats.org/officeDocument/2006/relationships/tags" Target="../tags/tag379.xml"/><Relationship Id="rId98" Type="http://schemas.openxmlformats.org/officeDocument/2006/relationships/tags" Target="../tags/tag384.xml"/><Relationship Id="rId121" Type="http://schemas.openxmlformats.org/officeDocument/2006/relationships/tags" Target="../tags/tag407.xml"/><Relationship Id="rId142" Type="http://schemas.openxmlformats.org/officeDocument/2006/relationships/image" Target="../media/image48.png"/><Relationship Id="rId3" Type="http://schemas.openxmlformats.org/officeDocument/2006/relationships/tags" Target="../tags/tag286.xml"/><Relationship Id="rId25" Type="http://schemas.openxmlformats.org/officeDocument/2006/relationships/tags" Target="../tags/tag311.xml"/><Relationship Id="rId46" Type="http://schemas.openxmlformats.org/officeDocument/2006/relationships/tags" Target="../tags/tag332.xml"/><Relationship Id="rId67" Type="http://schemas.openxmlformats.org/officeDocument/2006/relationships/tags" Target="../tags/tag353.xml"/><Relationship Id="rId116" Type="http://schemas.openxmlformats.org/officeDocument/2006/relationships/tags" Target="../tags/tag402.xml"/><Relationship Id="rId137" Type="http://schemas.openxmlformats.org/officeDocument/2006/relationships/image" Target="../media/image46.png"/><Relationship Id="rId20" Type="http://schemas.openxmlformats.org/officeDocument/2006/relationships/tags" Target="../tags/tag306.xml"/><Relationship Id="rId41" Type="http://schemas.openxmlformats.org/officeDocument/2006/relationships/tags" Target="../tags/tag327.xml"/><Relationship Id="rId62" Type="http://schemas.openxmlformats.org/officeDocument/2006/relationships/tags" Target="../tags/tag348.xml"/><Relationship Id="rId83" Type="http://schemas.openxmlformats.org/officeDocument/2006/relationships/tags" Target="../tags/tag369.xml"/><Relationship Id="rId88" Type="http://schemas.openxmlformats.org/officeDocument/2006/relationships/tags" Target="../tags/tag374.xml"/><Relationship Id="rId111" Type="http://schemas.openxmlformats.org/officeDocument/2006/relationships/tags" Target="../tags/tag397.xml"/><Relationship Id="rId132" Type="http://schemas.openxmlformats.org/officeDocument/2006/relationships/slideLayout" Target="../slideLayouts/slideLayout2.xml"/><Relationship Id="rId153" Type="http://schemas.openxmlformats.org/officeDocument/2006/relationships/tags" Target="../tags/tag433.xml"/><Relationship Id="rId15" Type="http://schemas.openxmlformats.org/officeDocument/2006/relationships/tags" Target="../tags/tag301.xml"/><Relationship Id="rId36" Type="http://schemas.openxmlformats.org/officeDocument/2006/relationships/tags" Target="../tags/tag322.xml"/><Relationship Id="rId57" Type="http://schemas.openxmlformats.org/officeDocument/2006/relationships/tags" Target="../tags/tag343.xml"/><Relationship Id="rId106" Type="http://schemas.openxmlformats.org/officeDocument/2006/relationships/tags" Target="../tags/tag392.xml"/><Relationship Id="rId127" Type="http://schemas.openxmlformats.org/officeDocument/2006/relationships/tags" Target="../tags/tag413.xml"/><Relationship Id="rId10" Type="http://schemas.openxmlformats.org/officeDocument/2006/relationships/tags" Target="../tags/tag295.xml"/><Relationship Id="rId31" Type="http://schemas.openxmlformats.org/officeDocument/2006/relationships/tags" Target="../tags/tag317.xml"/><Relationship Id="rId52" Type="http://schemas.openxmlformats.org/officeDocument/2006/relationships/tags" Target="../tags/tag338.xml"/><Relationship Id="rId73" Type="http://schemas.openxmlformats.org/officeDocument/2006/relationships/tags" Target="../tags/tag359.xml"/><Relationship Id="rId78" Type="http://schemas.openxmlformats.org/officeDocument/2006/relationships/tags" Target="../tags/tag364.xml"/><Relationship Id="rId94" Type="http://schemas.openxmlformats.org/officeDocument/2006/relationships/tags" Target="../tags/tag380.xml"/><Relationship Id="rId99" Type="http://schemas.openxmlformats.org/officeDocument/2006/relationships/tags" Target="../tags/tag385.xml"/><Relationship Id="rId101" Type="http://schemas.openxmlformats.org/officeDocument/2006/relationships/tags" Target="../tags/tag387.xml"/><Relationship Id="rId122" Type="http://schemas.openxmlformats.org/officeDocument/2006/relationships/tags" Target="../tags/tag408.xml"/><Relationship Id="rId143" Type="http://schemas.openxmlformats.org/officeDocument/2006/relationships/tags" Target="../tags/tag3700.xml"/><Relationship Id="rId148" Type="http://schemas.openxmlformats.org/officeDocument/2006/relationships/image" Target="../media/image49.png"/><Relationship Id="rId4" Type="http://schemas.openxmlformats.org/officeDocument/2006/relationships/tags" Target="../tags/tag287.xml"/><Relationship Id="rId9" Type="http://schemas.openxmlformats.org/officeDocument/2006/relationships/tags" Target="../tags/tag293.xml"/><Relationship Id="rId26" Type="http://schemas.openxmlformats.org/officeDocument/2006/relationships/tags" Target="../tags/tag312.xml"/><Relationship Id="rId47" Type="http://schemas.openxmlformats.org/officeDocument/2006/relationships/tags" Target="../tags/tag333.xml"/><Relationship Id="rId68" Type="http://schemas.openxmlformats.org/officeDocument/2006/relationships/tags" Target="../tags/tag354.xml"/><Relationship Id="rId89" Type="http://schemas.openxmlformats.org/officeDocument/2006/relationships/tags" Target="../tags/tag375.xml"/><Relationship Id="rId112" Type="http://schemas.openxmlformats.org/officeDocument/2006/relationships/tags" Target="../tags/tag398.xml"/><Relationship Id="rId133" Type="http://schemas.openxmlformats.org/officeDocument/2006/relationships/notesSlide" Target="../notesSlides/notesSlide13.xml"/><Relationship Id="rId154" Type="http://schemas.openxmlformats.org/officeDocument/2006/relationships/image" Target="../media/image52.png"/><Relationship Id="rId16" Type="http://schemas.openxmlformats.org/officeDocument/2006/relationships/tags" Target="../tags/tag302.xml"/><Relationship Id="rId37" Type="http://schemas.openxmlformats.org/officeDocument/2006/relationships/tags" Target="../tags/tag323.xml"/><Relationship Id="rId58" Type="http://schemas.openxmlformats.org/officeDocument/2006/relationships/tags" Target="../tags/tag344.xml"/><Relationship Id="rId79" Type="http://schemas.openxmlformats.org/officeDocument/2006/relationships/tags" Target="../tags/tag365.xml"/><Relationship Id="rId102" Type="http://schemas.openxmlformats.org/officeDocument/2006/relationships/tags" Target="../tags/tag388.xml"/><Relationship Id="rId123" Type="http://schemas.openxmlformats.org/officeDocument/2006/relationships/tags" Target="../tags/tag409.xml"/><Relationship Id="rId144" Type="http://schemas.openxmlformats.org/officeDocument/2006/relationships/image" Target="../media/image17.png"/><Relationship Id="rId90" Type="http://schemas.openxmlformats.org/officeDocument/2006/relationships/tags" Target="../tags/tag376.xml"/></Relationships>
</file>

<file path=ppt/slides/_rels/slide14.xml.rels><?xml version="1.0" encoding="UTF-8" standalone="yes"?>
<Relationships xmlns="http://schemas.openxmlformats.org/package/2006/relationships"><Relationship Id="rId26" Type="http://schemas.openxmlformats.org/officeDocument/2006/relationships/tags" Target="../tags/tag446.xml"/><Relationship Id="rId117" Type="http://schemas.openxmlformats.org/officeDocument/2006/relationships/image" Target="../media/image37.png"/><Relationship Id="rId21" Type="http://schemas.openxmlformats.org/officeDocument/2006/relationships/tags" Target="../tags/tag441.xml"/><Relationship Id="rId42" Type="http://schemas.openxmlformats.org/officeDocument/2006/relationships/tags" Target="../tags/tag462.xml"/><Relationship Id="rId47" Type="http://schemas.openxmlformats.org/officeDocument/2006/relationships/tags" Target="../tags/tag467.xml"/><Relationship Id="rId63" Type="http://schemas.openxmlformats.org/officeDocument/2006/relationships/tags" Target="../tags/tag483.xml"/><Relationship Id="rId68" Type="http://schemas.openxmlformats.org/officeDocument/2006/relationships/tags" Target="../tags/tag488.xml"/><Relationship Id="rId84" Type="http://schemas.openxmlformats.org/officeDocument/2006/relationships/tags" Target="../tags/tag504.xml"/><Relationship Id="rId89" Type="http://schemas.openxmlformats.org/officeDocument/2006/relationships/tags" Target="../tags/tag509.xml"/><Relationship Id="rId112" Type="http://schemas.openxmlformats.org/officeDocument/2006/relationships/tags" Target="../tags/tag537.xml"/><Relationship Id="rId16" Type="http://schemas.openxmlformats.org/officeDocument/2006/relationships/tags" Target="../tags/tag436.xml"/><Relationship Id="rId107" Type="http://schemas.openxmlformats.org/officeDocument/2006/relationships/image" Target="../media/image51.png"/><Relationship Id="rId11" Type="http://schemas.openxmlformats.org/officeDocument/2006/relationships/tags" Target="../tags/tag429.xml"/><Relationship Id="rId32" Type="http://schemas.openxmlformats.org/officeDocument/2006/relationships/tags" Target="../tags/tag452.xml"/><Relationship Id="rId37" Type="http://schemas.openxmlformats.org/officeDocument/2006/relationships/tags" Target="../tags/tag457.xml"/><Relationship Id="rId53" Type="http://schemas.openxmlformats.org/officeDocument/2006/relationships/tags" Target="../tags/tag473.xml"/><Relationship Id="rId58" Type="http://schemas.openxmlformats.org/officeDocument/2006/relationships/tags" Target="../tags/tag478.xml"/><Relationship Id="rId74" Type="http://schemas.openxmlformats.org/officeDocument/2006/relationships/tags" Target="../tags/tag494.xml"/><Relationship Id="rId79" Type="http://schemas.openxmlformats.org/officeDocument/2006/relationships/tags" Target="../tags/tag499.xml"/><Relationship Id="rId102" Type="http://schemas.openxmlformats.org/officeDocument/2006/relationships/tags" Target="../tags/tag4690.xml"/><Relationship Id="rId5" Type="http://schemas.openxmlformats.org/officeDocument/2006/relationships/tags" Target="../tags/tag422.xml"/><Relationship Id="rId90" Type="http://schemas.openxmlformats.org/officeDocument/2006/relationships/tags" Target="../tags/tag510.xml"/><Relationship Id="rId95" Type="http://schemas.openxmlformats.org/officeDocument/2006/relationships/tags" Target="../tags/tag515.xml"/><Relationship Id="rId22" Type="http://schemas.openxmlformats.org/officeDocument/2006/relationships/tags" Target="../tags/tag442.xml"/><Relationship Id="rId27" Type="http://schemas.openxmlformats.org/officeDocument/2006/relationships/tags" Target="../tags/tag447.xml"/><Relationship Id="rId43" Type="http://schemas.openxmlformats.org/officeDocument/2006/relationships/tags" Target="../tags/tag463.xml"/><Relationship Id="rId48" Type="http://schemas.openxmlformats.org/officeDocument/2006/relationships/tags" Target="../tags/tag468.xml"/><Relationship Id="rId64" Type="http://schemas.openxmlformats.org/officeDocument/2006/relationships/tags" Target="../tags/tag484.xml"/><Relationship Id="rId69" Type="http://schemas.openxmlformats.org/officeDocument/2006/relationships/tags" Target="../tags/tag489.xml"/><Relationship Id="rId113" Type="http://schemas.openxmlformats.org/officeDocument/2006/relationships/image" Target="../media/image35.png"/><Relationship Id="rId118" Type="http://schemas.openxmlformats.org/officeDocument/2006/relationships/tags" Target="../tags/tag548.xml"/><Relationship Id="rId80" Type="http://schemas.openxmlformats.org/officeDocument/2006/relationships/tags" Target="../tags/tag500.xml"/><Relationship Id="rId85" Type="http://schemas.openxmlformats.org/officeDocument/2006/relationships/tags" Target="../tags/tag505.xml"/><Relationship Id="rId12" Type="http://schemas.openxmlformats.org/officeDocument/2006/relationships/tags" Target="../tags/tag430.xml"/><Relationship Id="rId17" Type="http://schemas.openxmlformats.org/officeDocument/2006/relationships/tags" Target="../tags/tag437.xml"/><Relationship Id="rId33" Type="http://schemas.openxmlformats.org/officeDocument/2006/relationships/tags" Target="../tags/tag453.xml"/><Relationship Id="rId38" Type="http://schemas.openxmlformats.org/officeDocument/2006/relationships/tags" Target="../tags/tag458.xml"/><Relationship Id="rId59" Type="http://schemas.openxmlformats.org/officeDocument/2006/relationships/tags" Target="../tags/tag479.xml"/><Relationship Id="rId103" Type="http://schemas.openxmlformats.org/officeDocument/2006/relationships/image" Target="../media/image49.png"/><Relationship Id="rId108" Type="http://schemas.openxmlformats.org/officeDocument/2006/relationships/tags" Target="../tags/tag4880.xml"/><Relationship Id="rId54" Type="http://schemas.openxmlformats.org/officeDocument/2006/relationships/tags" Target="../tags/tag474.xml"/><Relationship Id="rId70" Type="http://schemas.openxmlformats.org/officeDocument/2006/relationships/tags" Target="../tags/tag490.xml"/><Relationship Id="rId75" Type="http://schemas.openxmlformats.org/officeDocument/2006/relationships/tags" Target="../tags/tag495.xml"/><Relationship Id="rId91" Type="http://schemas.openxmlformats.org/officeDocument/2006/relationships/tags" Target="../tags/tag511.xml"/><Relationship Id="rId96" Type="http://schemas.openxmlformats.org/officeDocument/2006/relationships/tags" Target="../tags/tag516.xml"/><Relationship Id="rId1" Type="http://schemas.openxmlformats.org/officeDocument/2006/relationships/tags" Target="../tags/tag418.xml"/><Relationship Id="rId6" Type="http://schemas.openxmlformats.org/officeDocument/2006/relationships/tags" Target="../tags/tag423.xml"/><Relationship Id="rId23" Type="http://schemas.openxmlformats.org/officeDocument/2006/relationships/tags" Target="../tags/tag443.xml"/><Relationship Id="rId28" Type="http://schemas.openxmlformats.org/officeDocument/2006/relationships/tags" Target="../tags/tag448.xml"/><Relationship Id="rId49" Type="http://schemas.openxmlformats.org/officeDocument/2006/relationships/tags" Target="../tags/tag469.xml"/><Relationship Id="rId114" Type="http://schemas.openxmlformats.org/officeDocument/2006/relationships/tags" Target="../tags/tag539.xml"/><Relationship Id="rId119" Type="http://schemas.openxmlformats.org/officeDocument/2006/relationships/image" Target="../media/image38.png"/><Relationship Id="rId10" Type="http://schemas.openxmlformats.org/officeDocument/2006/relationships/tags" Target="../tags/tag428.xml"/><Relationship Id="rId31" Type="http://schemas.openxmlformats.org/officeDocument/2006/relationships/tags" Target="../tags/tag451.xml"/><Relationship Id="rId44" Type="http://schemas.openxmlformats.org/officeDocument/2006/relationships/tags" Target="../tags/tag464.xml"/><Relationship Id="rId52" Type="http://schemas.openxmlformats.org/officeDocument/2006/relationships/tags" Target="../tags/tag472.xml"/><Relationship Id="rId60" Type="http://schemas.openxmlformats.org/officeDocument/2006/relationships/tags" Target="../tags/tag480.xml"/><Relationship Id="rId65" Type="http://schemas.openxmlformats.org/officeDocument/2006/relationships/tags" Target="../tags/tag485.xml"/><Relationship Id="rId73" Type="http://schemas.openxmlformats.org/officeDocument/2006/relationships/tags" Target="../tags/tag493.xml"/><Relationship Id="rId78" Type="http://schemas.openxmlformats.org/officeDocument/2006/relationships/tags" Target="../tags/tag498.xml"/><Relationship Id="rId81" Type="http://schemas.openxmlformats.org/officeDocument/2006/relationships/tags" Target="../tags/tag501.xml"/><Relationship Id="rId86" Type="http://schemas.openxmlformats.org/officeDocument/2006/relationships/tags" Target="../tags/tag506.xml"/><Relationship Id="rId94" Type="http://schemas.openxmlformats.org/officeDocument/2006/relationships/tags" Target="../tags/tag514.xml"/><Relationship Id="rId99" Type="http://schemas.openxmlformats.org/officeDocument/2006/relationships/slideLayout" Target="../slideLayouts/slideLayout2.xml"/><Relationship Id="rId101" Type="http://schemas.openxmlformats.org/officeDocument/2006/relationships/image" Target="../media/image54.png"/><Relationship Id="rId4" Type="http://schemas.openxmlformats.org/officeDocument/2006/relationships/tags" Target="../tags/tag421.xml"/><Relationship Id="rId9" Type="http://schemas.openxmlformats.org/officeDocument/2006/relationships/tags" Target="../tags/tag426.xml"/><Relationship Id="rId13" Type="http://schemas.openxmlformats.org/officeDocument/2006/relationships/tags" Target="../tags/tag432.xml"/><Relationship Id="rId18" Type="http://schemas.openxmlformats.org/officeDocument/2006/relationships/tags" Target="../tags/tag438.xml"/><Relationship Id="rId39" Type="http://schemas.openxmlformats.org/officeDocument/2006/relationships/tags" Target="../tags/tag459.xml"/><Relationship Id="rId109" Type="http://schemas.openxmlformats.org/officeDocument/2006/relationships/image" Target="../media/image52.png"/><Relationship Id="rId34" Type="http://schemas.openxmlformats.org/officeDocument/2006/relationships/tags" Target="../tags/tag454.xml"/><Relationship Id="rId50" Type="http://schemas.openxmlformats.org/officeDocument/2006/relationships/tags" Target="../tags/tag470.xml"/><Relationship Id="rId55" Type="http://schemas.openxmlformats.org/officeDocument/2006/relationships/tags" Target="../tags/tag475.xml"/><Relationship Id="rId76" Type="http://schemas.openxmlformats.org/officeDocument/2006/relationships/tags" Target="../tags/tag496.xml"/><Relationship Id="rId97" Type="http://schemas.openxmlformats.org/officeDocument/2006/relationships/tags" Target="../tags/tag517.xml"/><Relationship Id="rId104" Type="http://schemas.openxmlformats.org/officeDocument/2006/relationships/tags" Target="../tags/tag4820.xml"/><Relationship Id="rId120" Type="http://schemas.openxmlformats.org/officeDocument/2006/relationships/image" Target="../media/image2.png"/><Relationship Id="rId7" Type="http://schemas.openxmlformats.org/officeDocument/2006/relationships/tags" Target="../tags/tag424.xml"/><Relationship Id="rId71" Type="http://schemas.openxmlformats.org/officeDocument/2006/relationships/tags" Target="../tags/tag491.xml"/><Relationship Id="rId92" Type="http://schemas.openxmlformats.org/officeDocument/2006/relationships/tags" Target="../tags/tag512.xml"/><Relationship Id="rId2" Type="http://schemas.openxmlformats.org/officeDocument/2006/relationships/tags" Target="../tags/tag419.xml"/><Relationship Id="rId29" Type="http://schemas.openxmlformats.org/officeDocument/2006/relationships/tags" Target="../tags/tag449.xml"/><Relationship Id="rId24" Type="http://schemas.openxmlformats.org/officeDocument/2006/relationships/tags" Target="../tags/tag444.xml"/><Relationship Id="rId40" Type="http://schemas.openxmlformats.org/officeDocument/2006/relationships/tags" Target="../tags/tag460.xml"/><Relationship Id="rId45" Type="http://schemas.openxmlformats.org/officeDocument/2006/relationships/tags" Target="../tags/tag465.xml"/><Relationship Id="rId66" Type="http://schemas.openxmlformats.org/officeDocument/2006/relationships/tags" Target="../tags/tag486.xml"/><Relationship Id="rId87" Type="http://schemas.openxmlformats.org/officeDocument/2006/relationships/tags" Target="../tags/tag507.xml"/><Relationship Id="rId110" Type="http://schemas.openxmlformats.org/officeDocument/2006/relationships/tags" Target="../tags/tag521.xml"/><Relationship Id="rId115" Type="http://schemas.openxmlformats.org/officeDocument/2006/relationships/image" Target="../media/image36.png"/><Relationship Id="rId61" Type="http://schemas.openxmlformats.org/officeDocument/2006/relationships/tags" Target="../tags/tag481.xml"/><Relationship Id="rId82" Type="http://schemas.openxmlformats.org/officeDocument/2006/relationships/tags" Target="../tags/tag502.xml"/><Relationship Id="rId19" Type="http://schemas.openxmlformats.org/officeDocument/2006/relationships/tags" Target="../tags/tag439.xml"/><Relationship Id="rId14" Type="http://schemas.openxmlformats.org/officeDocument/2006/relationships/tags" Target="../tags/tag434.xml"/><Relationship Id="rId30" Type="http://schemas.openxmlformats.org/officeDocument/2006/relationships/tags" Target="../tags/tag450.xml"/><Relationship Id="rId35" Type="http://schemas.openxmlformats.org/officeDocument/2006/relationships/tags" Target="../tags/tag455.xml"/><Relationship Id="rId56" Type="http://schemas.openxmlformats.org/officeDocument/2006/relationships/tags" Target="../tags/tag476.xml"/><Relationship Id="rId77" Type="http://schemas.openxmlformats.org/officeDocument/2006/relationships/tags" Target="../tags/tag497.xml"/><Relationship Id="rId100" Type="http://schemas.openxmlformats.org/officeDocument/2006/relationships/notesSlide" Target="../notesSlides/notesSlide14.xml"/><Relationship Id="rId105" Type="http://schemas.openxmlformats.org/officeDocument/2006/relationships/image" Target="../media/image50.png"/><Relationship Id="rId8" Type="http://schemas.openxmlformats.org/officeDocument/2006/relationships/tags" Target="../tags/tag425.xml"/><Relationship Id="rId51" Type="http://schemas.openxmlformats.org/officeDocument/2006/relationships/tags" Target="../tags/tag471.xml"/><Relationship Id="rId72" Type="http://schemas.openxmlformats.org/officeDocument/2006/relationships/tags" Target="../tags/tag492.xml"/><Relationship Id="rId93" Type="http://schemas.openxmlformats.org/officeDocument/2006/relationships/tags" Target="../tags/tag513.xml"/><Relationship Id="rId98" Type="http://schemas.openxmlformats.org/officeDocument/2006/relationships/tags" Target="../tags/tag518.xml"/><Relationship Id="rId3" Type="http://schemas.openxmlformats.org/officeDocument/2006/relationships/tags" Target="../tags/tag420.xml"/><Relationship Id="rId25" Type="http://schemas.openxmlformats.org/officeDocument/2006/relationships/tags" Target="../tags/tag445.xml"/><Relationship Id="rId46" Type="http://schemas.openxmlformats.org/officeDocument/2006/relationships/tags" Target="../tags/tag466.xml"/><Relationship Id="rId67" Type="http://schemas.openxmlformats.org/officeDocument/2006/relationships/tags" Target="../tags/tag487.xml"/><Relationship Id="rId116" Type="http://schemas.openxmlformats.org/officeDocument/2006/relationships/tags" Target="../tags/tag543.xml"/><Relationship Id="rId20" Type="http://schemas.openxmlformats.org/officeDocument/2006/relationships/tags" Target="../tags/tag440.xml"/><Relationship Id="rId41" Type="http://schemas.openxmlformats.org/officeDocument/2006/relationships/tags" Target="../tags/tag461.xml"/><Relationship Id="rId62" Type="http://schemas.openxmlformats.org/officeDocument/2006/relationships/tags" Target="../tags/tag482.xml"/><Relationship Id="rId83" Type="http://schemas.openxmlformats.org/officeDocument/2006/relationships/tags" Target="../tags/tag503.xml"/><Relationship Id="rId88" Type="http://schemas.openxmlformats.org/officeDocument/2006/relationships/tags" Target="../tags/tag508.xml"/><Relationship Id="rId111" Type="http://schemas.openxmlformats.org/officeDocument/2006/relationships/image" Target="../media/image34.png"/><Relationship Id="rId15" Type="http://schemas.openxmlformats.org/officeDocument/2006/relationships/tags" Target="../tags/tag435.xml"/><Relationship Id="rId36" Type="http://schemas.openxmlformats.org/officeDocument/2006/relationships/tags" Target="../tags/tag456.xml"/><Relationship Id="rId57" Type="http://schemas.openxmlformats.org/officeDocument/2006/relationships/tags" Target="../tags/tag477.xml"/><Relationship Id="rId106" Type="http://schemas.openxmlformats.org/officeDocument/2006/relationships/tags" Target="../tags/tag4860.xml"/></Relationships>
</file>

<file path=ppt/slides/_rels/slide15.xml.rels><?xml version="1.0" encoding="UTF-8" standalone="yes"?>
<Relationships xmlns="http://schemas.openxmlformats.org/package/2006/relationships"><Relationship Id="rId13" Type="http://schemas.openxmlformats.org/officeDocument/2006/relationships/tags" Target="../tags/tag532.xml"/><Relationship Id="rId18" Type="http://schemas.openxmlformats.org/officeDocument/2006/relationships/tags" Target="../tags/tag538.xml"/><Relationship Id="rId26" Type="http://schemas.openxmlformats.org/officeDocument/2006/relationships/tags" Target="../tags/tag549.xml"/><Relationship Id="rId39" Type="http://schemas.openxmlformats.org/officeDocument/2006/relationships/tags" Target="../tags/tag562.xml"/><Relationship Id="rId21" Type="http://schemas.openxmlformats.org/officeDocument/2006/relationships/tags" Target="../tags/tag542.xml"/><Relationship Id="rId34" Type="http://schemas.openxmlformats.org/officeDocument/2006/relationships/tags" Target="../tags/tag557.xml"/><Relationship Id="rId42" Type="http://schemas.openxmlformats.org/officeDocument/2006/relationships/tags" Target="../tags/tag565.xml"/><Relationship Id="rId47" Type="http://schemas.openxmlformats.org/officeDocument/2006/relationships/tags" Target="../tags/tag570.xml"/><Relationship Id="rId50" Type="http://schemas.openxmlformats.org/officeDocument/2006/relationships/notesSlide" Target="../notesSlides/notesSlide15.xml"/><Relationship Id="rId55" Type="http://schemas.openxmlformats.org/officeDocument/2006/relationships/tags" Target="../tags/tag592.xml"/><Relationship Id="rId7" Type="http://schemas.openxmlformats.org/officeDocument/2006/relationships/tags" Target="../tags/tag526.xml"/><Relationship Id="rId2" Type="http://schemas.openxmlformats.org/officeDocument/2006/relationships/tags" Target="../tags/tag520.xml"/><Relationship Id="rId16" Type="http://schemas.openxmlformats.org/officeDocument/2006/relationships/tags" Target="../tags/tag535.xml"/><Relationship Id="rId29" Type="http://schemas.openxmlformats.org/officeDocument/2006/relationships/tags" Target="../tags/tag552.xml"/><Relationship Id="rId11" Type="http://schemas.openxmlformats.org/officeDocument/2006/relationships/tags" Target="../tags/tag530.xml"/><Relationship Id="rId24" Type="http://schemas.openxmlformats.org/officeDocument/2006/relationships/tags" Target="../tags/tag546.xml"/><Relationship Id="rId32" Type="http://schemas.openxmlformats.org/officeDocument/2006/relationships/tags" Target="../tags/tag555.xml"/><Relationship Id="rId37" Type="http://schemas.openxmlformats.org/officeDocument/2006/relationships/tags" Target="../tags/tag560.xml"/><Relationship Id="rId40" Type="http://schemas.openxmlformats.org/officeDocument/2006/relationships/tags" Target="../tags/tag563.xml"/><Relationship Id="rId45" Type="http://schemas.openxmlformats.org/officeDocument/2006/relationships/tags" Target="../tags/tag568.xml"/><Relationship Id="rId53" Type="http://schemas.openxmlformats.org/officeDocument/2006/relationships/tags" Target="../tags/tag590.xml"/><Relationship Id="rId58" Type="http://schemas.openxmlformats.org/officeDocument/2006/relationships/image" Target="../media/image58.png"/><Relationship Id="rId5" Type="http://schemas.openxmlformats.org/officeDocument/2006/relationships/tags" Target="../tags/tag524.xml"/><Relationship Id="rId61" Type="http://schemas.openxmlformats.org/officeDocument/2006/relationships/image" Target="../media/image2.png"/><Relationship Id="rId19" Type="http://schemas.openxmlformats.org/officeDocument/2006/relationships/tags" Target="../tags/tag540.xml"/><Relationship Id="rId14" Type="http://schemas.openxmlformats.org/officeDocument/2006/relationships/tags" Target="../tags/tag533.xml"/><Relationship Id="rId22" Type="http://schemas.openxmlformats.org/officeDocument/2006/relationships/tags" Target="../tags/tag544.xml"/><Relationship Id="rId27" Type="http://schemas.openxmlformats.org/officeDocument/2006/relationships/tags" Target="../tags/tag550.xml"/><Relationship Id="rId30" Type="http://schemas.openxmlformats.org/officeDocument/2006/relationships/tags" Target="../tags/tag553.xml"/><Relationship Id="rId35" Type="http://schemas.openxmlformats.org/officeDocument/2006/relationships/tags" Target="../tags/tag558.xml"/><Relationship Id="rId43" Type="http://schemas.openxmlformats.org/officeDocument/2006/relationships/tags" Target="../tags/tag566.xml"/><Relationship Id="rId48" Type="http://schemas.openxmlformats.org/officeDocument/2006/relationships/tags" Target="../tags/tag571.xml"/><Relationship Id="rId56" Type="http://schemas.openxmlformats.org/officeDocument/2006/relationships/image" Target="../media/image57.png"/><Relationship Id="rId8" Type="http://schemas.openxmlformats.org/officeDocument/2006/relationships/tags" Target="../tags/tag527.xml"/><Relationship Id="rId51" Type="http://schemas.openxmlformats.org/officeDocument/2006/relationships/tags" Target="../tags/tag574.xml"/><Relationship Id="rId3" Type="http://schemas.openxmlformats.org/officeDocument/2006/relationships/tags" Target="../tags/tag522.xml"/><Relationship Id="rId12" Type="http://schemas.openxmlformats.org/officeDocument/2006/relationships/tags" Target="../tags/tag531.xml"/><Relationship Id="rId17" Type="http://schemas.openxmlformats.org/officeDocument/2006/relationships/tags" Target="../tags/tag536.xml"/><Relationship Id="rId25" Type="http://schemas.openxmlformats.org/officeDocument/2006/relationships/tags" Target="../tags/tag547.xml"/><Relationship Id="rId33" Type="http://schemas.openxmlformats.org/officeDocument/2006/relationships/tags" Target="../tags/tag556.xml"/><Relationship Id="rId38" Type="http://schemas.openxmlformats.org/officeDocument/2006/relationships/tags" Target="../tags/tag561.xml"/><Relationship Id="rId46" Type="http://schemas.openxmlformats.org/officeDocument/2006/relationships/tags" Target="../tags/tag569.xml"/><Relationship Id="rId59" Type="http://schemas.openxmlformats.org/officeDocument/2006/relationships/tags" Target="../tags/tag601.xml"/><Relationship Id="rId20" Type="http://schemas.openxmlformats.org/officeDocument/2006/relationships/tags" Target="../tags/tag541.xml"/><Relationship Id="rId41" Type="http://schemas.openxmlformats.org/officeDocument/2006/relationships/tags" Target="../tags/tag564.xml"/><Relationship Id="rId54" Type="http://schemas.openxmlformats.org/officeDocument/2006/relationships/image" Target="../media/image56.png"/><Relationship Id="rId1" Type="http://schemas.openxmlformats.org/officeDocument/2006/relationships/tags" Target="../tags/tag519.xml"/><Relationship Id="rId6" Type="http://schemas.openxmlformats.org/officeDocument/2006/relationships/tags" Target="../tags/tag525.xml"/><Relationship Id="rId15" Type="http://schemas.openxmlformats.org/officeDocument/2006/relationships/tags" Target="../tags/tag534.xml"/><Relationship Id="rId23" Type="http://schemas.openxmlformats.org/officeDocument/2006/relationships/tags" Target="../tags/tag545.xml"/><Relationship Id="rId28" Type="http://schemas.openxmlformats.org/officeDocument/2006/relationships/tags" Target="../tags/tag551.xml"/><Relationship Id="rId36" Type="http://schemas.openxmlformats.org/officeDocument/2006/relationships/tags" Target="../tags/tag559.xml"/><Relationship Id="rId49" Type="http://schemas.openxmlformats.org/officeDocument/2006/relationships/slideLayout" Target="../slideLayouts/slideLayout2.xml"/><Relationship Id="rId57" Type="http://schemas.openxmlformats.org/officeDocument/2006/relationships/tags" Target="../tags/tag596.xml"/><Relationship Id="rId10" Type="http://schemas.openxmlformats.org/officeDocument/2006/relationships/tags" Target="../tags/tag529.xml"/><Relationship Id="rId31" Type="http://schemas.openxmlformats.org/officeDocument/2006/relationships/tags" Target="../tags/tag554.xml"/><Relationship Id="rId44" Type="http://schemas.openxmlformats.org/officeDocument/2006/relationships/tags" Target="../tags/tag567.xml"/><Relationship Id="rId52" Type="http://schemas.openxmlformats.org/officeDocument/2006/relationships/image" Target="../media/image55.png"/><Relationship Id="rId60" Type="http://schemas.openxmlformats.org/officeDocument/2006/relationships/image" Target="../media/image59.png"/><Relationship Id="rId4" Type="http://schemas.openxmlformats.org/officeDocument/2006/relationships/tags" Target="../tags/tag523.xml"/><Relationship Id="rId9" Type="http://schemas.openxmlformats.org/officeDocument/2006/relationships/tags" Target="../tags/tag528.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575.xml"/><Relationship Id="rId7" Type="http://schemas.openxmlformats.org/officeDocument/2006/relationships/slideLayout" Target="../slideLayouts/slideLayout2.xml"/><Relationship Id="rId2" Type="http://schemas.openxmlformats.org/officeDocument/2006/relationships/tags" Target="../tags/tag573.xml"/><Relationship Id="rId1" Type="http://schemas.openxmlformats.org/officeDocument/2006/relationships/tags" Target="../tags/tag572.xml"/><Relationship Id="rId6" Type="http://schemas.openxmlformats.org/officeDocument/2006/relationships/tags" Target="../tags/tag578.xml"/><Relationship Id="rId5" Type="http://schemas.openxmlformats.org/officeDocument/2006/relationships/tags" Target="../tags/tag577.xml"/><Relationship Id="rId4" Type="http://schemas.openxmlformats.org/officeDocument/2006/relationships/tags" Target="../tags/tag576.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57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3.png"/><Relationship Id="rId26" Type="http://schemas.openxmlformats.org/officeDocument/2006/relationships/image" Target="../media/image11.svg"/><Relationship Id="rId3" Type="http://schemas.openxmlformats.org/officeDocument/2006/relationships/tags" Target="../tags/tag4.xml"/><Relationship Id="rId21" Type="http://schemas.openxmlformats.org/officeDocument/2006/relationships/image" Target="../media/image6.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2.xml"/><Relationship Id="rId25" Type="http://schemas.openxmlformats.org/officeDocument/2006/relationships/image" Target="../media/image10.png"/><Relationship Id="rId2" Type="http://schemas.openxmlformats.org/officeDocument/2006/relationships/tags" Target="../tags/tag3.xml"/><Relationship Id="rId16" Type="http://schemas.openxmlformats.org/officeDocument/2006/relationships/slideLayout" Target="../slideLayouts/slideLayout2.xml"/><Relationship Id="rId20" Type="http://schemas.openxmlformats.org/officeDocument/2006/relationships/image" Target="../media/image5.svg"/><Relationship Id="rId29" Type="http://schemas.openxmlformats.org/officeDocument/2006/relationships/image" Target="../media/image1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9.sv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8.png"/><Relationship Id="rId28" Type="http://schemas.openxmlformats.org/officeDocument/2006/relationships/image" Target="../media/image12.png"/><Relationship Id="rId10" Type="http://schemas.openxmlformats.org/officeDocument/2006/relationships/tags" Target="../tags/tag11.xml"/><Relationship Id="rId19" Type="http://schemas.openxmlformats.org/officeDocument/2006/relationships/image" Target="../media/image4.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7.svg"/><Relationship Id="rId27"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2.xml"/><Relationship Id="rId18" Type="http://schemas.openxmlformats.org/officeDocument/2006/relationships/image" Target="../media/image7.svg"/><Relationship Id="rId3" Type="http://schemas.openxmlformats.org/officeDocument/2006/relationships/tags" Target="../tags/tag20.xml"/><Relationship Id="rId21" Type="http://schemas.openxmlformats.org/officeDocument/2006/relationships/image" Target="../media/image10.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6.png"/><Relationship Id="rId2" Type="http://schemas.openxmlformats.org/officeDocument/2006/relationships/tags" Target="../tags/tag19.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4.png"/><Relationship Id="rId23" Type="http://schemas.openxmlformats.org/officeDocument/2006/relationships/image" Target="../media/image2.png"/><Relationship Id="rId10" Type="http://schemas.openxmlformats.org/officeDocument/2006/relationships/tags" Target="../tags/tag27.xml"/><Relationship Id="rId19" Type="http://schemas.openxmlformats.org/officeDocument/2006/relationships/image" Target="../media/image8.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3.xml"/><Relationship Id="rId22"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9" Type="http://schemas.openxmlformats.org/officeDocument/2006/relationships/tags" Target="../tags/tag70.xml"/><Relationship Id="rId21" Type="http://schemas.openxmlformats.org/officeDocument/2006/relationships/tags" Target="../tags/tag52.xml"/><Relationship Id="rId34" Type="http://schemas.openxmlformats.org/officeDocument/2006/relationships/tags" Target="../tags/tag65.xml"/><Relationship Id="rId42" Type="http://schemas.openxmlformats.org/officeDocument/2006/relationships/tags" Target="../tags/tag73.xml"/><Relationship Id="rId47" Type="http://schemas.openxmlformats.org/officeDocument/2006/relationships/tags" Target="../tags/tag78.xml"/><Relationship Id="rId50" Type="http://schemas.openxmlformats.org/officeDocument/2006/relationships/slideLayout" Target="../slideLayouts/slideLayout2.xml"/><Relationship Id="rId55" Type="http://schemas.openxmlformats.org/officeDocument/2006/relationships/tags" Target="../tags/tag700.xml"/><Relationship Id="rId7" Type="http://schemas.openxmlformats.org/officeDocument/2006/relationships/tags" Target="../tags/tag38.xml"/><Relationship Id="rId2" Type="http://schemas.openxmlformats.org/officeDocument/2006/relationships/tags" Target="../tags/tag33.xml"/><Relationship Id="rId16" Type="http://schemas.openxmlformats.org/officeDocument/2006/relationships/tags" Target="../tags/tag47.xml"/><Relationship Id="rId29" Type="http://schemas.openxmlformats.org/officeDocument/2006/relationships/tags" Target="../tags/tag60.xml"/><Relationship Id="rId11" Type="http://schemas.openxmlformats.org/officeDocument/2006/relationships/tags" Target="../tags/tag42.xml"/><Relationship Id="rId24" Type="http://schemas.openxmlformats.org/officeDocument/2006/relationships/tags" Target="../tags/tag55.xml"/><Relationship Id="rId32" Type="http://schemas.openxmlformats.org/officeDocument/2006/relationships/tags" Target="../tags/tag63.xml"/><Relationship Id="rId37" Type="http://schemas.openxmlformats.org/officeDocument/2006/relationships/tags" Target="../tags/tag68.xml"/><Relationship Id="rId40" Type="http://schemas.openxmlformats.org/officeDocument/2006/relationships/tags" Target="../tags/tag71.xml"/><Relationship Id="rId45" Type="http://schemas.openxmlformats.org/officeDocument/2006/relationships/tags" Target="../tags/tag76.xml"/><Relationship Id="rId53" Type="http://schemas.openxmlformats.org/officeDocument/2006/relationships/tags" Target="../tags/tag5710.xml"/><Relationship Id="rId58" Type="http://schemas.openxmlformats.org/officeDocument/2006/relationships/image" Target="../media/image17.png"/><Relationship Id="rId5" Type="http://schemas.openxmlformats.org/officeDocument/2006/relationships/tags" Target="../tags/tag36.xml"/><Relationship Id="rId61" Type="http://schemas.openxmlformats.org/officeDocument/2006/relationships/image" Target="../media/image2.png"/><Relationship Id="rId19" Type="http://schemas.openxmlformats.org/officeDocument/2006/relationships/tags" Target="../tags/tag5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tags" Target="../tags/tag61.xml"/><Relationship Id="rId35" Type="http://schemas.openxmlformats.org/officeDocument/2006/relationships/tags" Target="../tags/tag66.xml"/><Relationship Id="rId43" Type="http://schemas.openxmlformats.org/officeDocument/2006/relationships/tags" Target="../tags/tag74.xml"/><Relationship Id="rId48" Type="http://schemas.openxmlformats.org/officeDocument/2006/relationships/tags" Target="../tags/tag79.xml"/><Relationship Id="rId56" Type="http://schemas.openxmlformats.org/officeDocument/2006/relationships/image" Target="../media/image16.png"/><Relationship Id="rId8" Type="http://schemas.openxmlformats.org/officeDocument/2006/relationships/tags" Target="../tags/tag39.xml"/><Relationship Id="rId51" Type="http://schemas.openxmlformats.org/officeDocument/2006/relationships/notesSlide" Target="../notesSlides/notesSlide5.xml"/><Relationship Id="rId3" Type="http://schemas.openxmlformats.org/officeDocument/2006/relationships/tags" Target="../tags/tag34.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33" Type="http://schemas.openxmlformats.org/officeDocument/2006/relationships/tags" Target="../tags/tag64.xml"/><Relationship Id="rId38" Type="http://schemas.openxmlformats.org/officeDocument/2006/relationships/tags" Target="../tags/tag69.xml"/><Relationship Id="rId46" Type="http://schemas.openxmlformats.org/officeDocument/2006/relationships/tags" Target="../tags/tag77.xml"/><Relationship Id="rId59" Type="http://schemas.openxmlformats.org/officeDocument/2006/relationships/tags" Target="../tags/tag760.xml"/><Relationship Id="rId20" Type="http://schemas.openxmlformats.org/officeDocument/2006/relationships/tags" Target="../tags/tag51.xml"/><Relationship Id="rId41" Type="http://schemas.openxmlformats.org/officeDocument/2006/relationships/tags" Target="../tags/tag72.xml"/><Relationship Id="rId54" Type="http://schemas.openxmlformats.org/officeDocument/2006/relationships/image" Target="../media/image15.png"/><Relationship Id="rId1" Type="http://schemas.openxmlformats.org/officeDocument/2006/relationships/tags" Target="../tags/tag32.xml"/><Relationship Id="rId6" Type="http://schemas.openxmlformats.org/officeDocument/2006/relationships/tags" Target="../tags/tag37.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36" Type="http://schemas.openxmlformats.org/officeDocument/2006/relationships/tags" Target="../tags/tag67.xml"/><Relationship Id="rId49" Type="http://schemas.openxmlformats.org/officeDocument/2006/relationships/tags" Target="../tags/tag80.xml"/><Relationship Id="rId57" Type="http://schemas.openxmlformats.org/officeDocument/2006/relationships/tags" Target="../tags/tag740.xml"/><Relationship Id="rId10" Type="http://schemas.openxmlformats.org/officeDocument/2006/relationships/tags" Target="../tags/tag41.xml"/><Relationship Id="rId31" Type="http://schemas.openxmlformats.org/officeDocument/2006/relationships/tags" Target="../tags/tag62.xml"/><Relationship Id="rId44" Type="http://schemas.openxmlformats.org/officeDocument/2006/relationships/tags" Target="../tags/tag75.xml"/><Relationship Id="rId52" Type="http://schemas.openxmlformats.org/officeDocument/2006/relationships/image" Target="../media/image14.png"/><Relationship Id="rId60" Type="http://schemas.openxmlformats.org/officeDocument/2006/relationships/image" Target="../media/image18.png"/><Relationship Id="rId4" Type="http://schemas.openxmlformats.org/officeDocument/2006/relationships/tags" Target="../tags/tag35.xml"/><Relationship Id="rId9" Type="http://schemas.openxmlformats.org/officeDocument/2006/relationships/tags" Target="../tags/tag40.xml"/></Relationships>
</file>

<file path=ppt/slides/_rels/slide6.xml.rels><?xml version="1.0" encoding="UTF-8" standalone="yes"?>
<Relationships xmlns="http://schemas.openxmlformats.org/package/2006/relationships"><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9" Type="http://schemas.openxmlformats.org/officeDocument/2006/relationships/tags" Target="../tags/tag119.xml"/><Relationship Id="rId21" Type="http://schemas.openxmlformats.org/officeDocument/2006/relationships/tags" Target="../tags/tag101.xml"/><Relationship Id="rId34" Type="http://schemas.openxmlformats.org/officeDocument/2006/relationships/tags" Target="../tags/tag114.xml"/><Relationship Id="rId42" Type="http://schemas.openxmlformats.org/officeDocument/2006/relationships/tags" Target="../tags/tag122.xml"/><Relationship Id="rId47" Type="http://schemas.openxmlformats.org/officeDocument/2006/relationships/tags" Target="../tags/tag127.xml"/><Relationship Id="rId50" Type="http://schemas.openxmlformats.org/officeDocument/2006/relationships/tags" Target="../tags/tag130.xml"/><Relationship Id="rId55" Type="http://schemas.openxmlformats.org/officeDocument/2006/relationships/image" Target="../media/image15.png"/><Relationship Id="rId7" Type="http://schemas.openxmlformats.org/officeDocument/2006/relationships/tags" Target="../tags/tag87.xml"/><Relationship Id="rId2" Type="http://schemas.openxmlformats.org/officeDocument/2006/relationships/tags" Target="../tags/tag82.xml"/><Relationship Id="rId16" Type="http://schemas.openxmlformats.org/officeDocument/2006/relationships/tags" Target="../tags/tag96.xml"/><Relationship Id="rId29" Type="http://schemas.openxmlformats.org/officeDocument/2006/relationships/tags" Target="../tags/tag109.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tags" Target="../tags/tag112.xml"/><Relationship Id="rId37" Type="http://schemas.openxmlformats.org/officeDocument/2006/relationships/tags" Target="../tags/tag117.xml"/><Relationship Id="rId40" Type="http://schemas.openxmlformats.org/officeDocument/2006/relationships/tags" Target="../tags/tag120.xml"/><Relationship Id="rId45" Type="http://schemas.openxmlformats.org/officeDocument/2006/relationships/tags" Target="../tags/tag125.xml"/><Relationship Id="rId53" Type="http://schemas.openxmlformats.org/officeDocument/2006/relationships/notesSlide" Target="../notesSlides/notesSlide6.xml"/><Relationship Id="rId58" Type="http://schemas.openxmlformats.org/officeDocument/2006/relationships/tags" Target="../tags/tag1290.xml"/><Relationship Id="rId5" Type="http://schemas.openxmlformats.org/officeDocument/2006/relationships/tags" Target="../tags/tag85.xml"/><Relationship Id="rId61" Type="http://schemas.openxmlformats.org/officeDocument/2006/relationships/image" Target="../media/image18.png"/><Relationship Id="rId19" Type="http://schemas.openxmlformats.org/officeDocument/2006/relationships/tags" Target="../tags/tag9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tags" Target="../tags/tag110.xml"/><Relationship Id="rId35" Type="http://schemas.openxmlformats.org/officeDocument/2006/relationships/tags" Target="../tags/tag115.xml"/><Relationship Id="rId43" Type="http://schemas.openxmlformats.org/officeDocument/2006/relationships/tags" Target="../tags/tag123.xml"/><Relationship Id="rId48" Type="http://schemas.openxmlformats.org/officeDocument/2006/relationships/tags" Target="../tags/tag128.xml"/><Relationship Id="rId56" Type="http://schemas.openxmlformats.org/officeDocument/2006/relationships/tags" Target="../tags/tag1250.xml"/><Relationship Id="rId8" Type="http://schemas.openxmlformats.org/officeDocument/2006/relationships/tags" Target="../tags/tag88.xml"/><Relationship Id="rId51" Type="http://schemas.openxmlformats.org/officeDocument/2006/relationships/tags" Target="../tags/tag131.xml"/><Relationship Id="rId3" Type="http://schemas.openxmlformats.org/officeDocument/2006/relationships/tags" Target="../tags/tag83.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tags" Target="../tags/tag113.xml"/><Relationship Id="rId38" Type="http://schemas.openxmlformats.org/officeDocument/2006/relationships/tags" Target="../tags/tag118.xml"/><Relationship Id="rId46" Type="http://schemas.openxmlformats.org/officeDocument/2006/relationships/tags" Target="../tags/tag126.xml"/><Relationship Id="rId59" Type="http://schemas.openxmlformats.org/officeDocument/2006/relationships/image" Target="../media/image17.png"/><Relationship Id="rId20" Type="http://schemas.openxmlformats.org/officeDocument/2006/relationships/tags" Target="../tags/tag100.xml"/><Relationship Id="rId41" Type="http://schemas.openxmlformats.org/officeDocument/2006/relationships/tags" Target="../tags/tag121.xml"/><Relationship Id="rId54" Type="http://schemas.openxmlformats.org/officeDocument/2006/relationships/tags" Target="../tags/tag1120.xml"/><Relationship Id="rId62" Type="http://schemas.openxmlformats.org/officeDocument/2006/relationships/image" Target="../media/image2.png"/><Relationship Id="rId1" Type="http://schemas.openxmlformats.org/officeDocument/2006/relationships/tags" Target="../tags/tag81.xml"/><Relationship Id="rId6" Type="http://schemas.openxmlformats.org/officeDocument/2006/relationships/tags" Target="../tags/tag86.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tags" Target="../tags/tag116.xml"/><Relationship Id="rId49" Type="http://schemas.openxmlformats.org/officeDocument/2006/relationships/tags" Target="../tags/tag129.xml"/><Relationship Id="rId57" Type="http://schemas.openxmlformats.org/officeDocument/2006/relationships/image" Target="../media/image16.png"/><Relationship Id="rId10" Type="http://schemas.openxmlformats.org/officeDocument/2006/relationships/tags" Target="../tags/tag90.xml"/><Relationship Id="rId31" Type="http://schemas.openxmlformats.org/officeDocument/2006/relationships/tags" Target="../tags/tag111.xml"/><Relationship Id="rId44" Type="http://schemas.openxmlformats.org/officeDocument/2006/relationships/tags" Target="../tags/tag124.xml"/><Relationship Id="rId52" Type="http://schemas.openxmlformats.org/officeDocument/2006/relationships/slideLayout" Target="../slideLayouts/slideLayout2.xml"/><Relationship Id="rId60" Type="http://schemas.openxmlformats.org/officeDocument/2006/relationships/tags" Target="../tags/tag1310.xml"/><Relationship Id="rId4" Type="http://schemas.openxmlformats.org/officeDocument/2006/relationships/tags" Target="../tags/tag84.xml"/><Relationship Id="rId9" Type="http://schemas.openxmlformats.org/officeDocument/2006/relationships/tags" Target="../tags/tag8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3.xml"/><Relationship Id="rId5" Type="http://schemas.openxmlformats.org/officeDocument/2006/relationships/image" Target="../media/image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5.xml"/><Relationship Id="rId5" Type="http://schemas.openxmlformats.org/officeDocument/2006/relationships/image" Target="../media/image2.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0"/>
            <a:ext cx="2823845" cy="18948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121140" y="4768850"/>
            <a:ext cx="2948940" cy="19367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00300" y="2235200"/>
            <a:ext cx="7390765" cy="1445260"/>
          </a:xfrm>
          <a:prstGeom prst="rect">
            <a:avLst/>
          </a:prstGeom>
          <a:noFill/>
        </p:spPr>
        <p:txBody>
          <a:bodyPr wrap="square" rtlCol="0">
            <a:spAutoFit/>
          </a:bodyPr>
          <a:lstStyle/>
          <a:p>
            <a:pPr algn="l"/>
            <a:r>
              <a:rPr lang="en-US" altLang="zh-CN" sz="4400" dirty="0">
                <a:solidFill>
                  <a:schemeClr val="bg1"/>
                </a:solidFill>
              </a:rPr>
              <a:t>A Redistribution Framework for Diffusion Auctions</a:t>
            </a:r>
          </a:p>
        </p:txBody>
      </p:sp>
      <p:cxnSp>
        <p:nvCxnSpPr>
          <p:cNvPr id="16" name="直接连接符 15"/>
          <p:cNvCxnSpPr/>
          <p:nvPr/>
        </p:nvCxnSpPr>
        <p:spPr>
          <a:xfrm>
            <a:off x="-200423" y="3842930"/>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906000" y="1298721"/>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853357" y="242309"/>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75119" y="5179332"/>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图片1"/>
          <p:cNvPicPr>
            <a:picLocks noChangeAspect="1"/>
          </p:cNvPicPr>
          <p:nvPr/>
        </p:nvPicPr>
        <p:blipFill>
          <a:blip r:embed="rId3"/>
          <a:stretch>
            <a:fillRect/>
          </a:stretch>
        </p:blipFill>
        <p:spPr>
          <a:xfrm>
            <a:off x="9668510" y="242570"/>
            <a:ext cx="2401570" cy="749935"/>
          </a:xfrm>
          <a:prstGeom prst="rect">
            <a:avLst/>
          </a:prstGeom>
        </p:spPr>
      </p:pic>
      <p:sp>
        <p:nvSpPr>
          <p:cNvPr id="3" name="文本框 2"/>
          <p:cNvSpPr txBox="1"/>
          <p:nvPr/>
        </p:nvSpPr>
        <p:spPr>
          <a:xfrm>
            <a:off x="2400300" y="3680460"/>
            <a:ext cx="6647180" cy="829945"/>
          </a:xfrm>
          <a:prstGeom prst="rect">
            <a:avLst/>
          </a:prstGeom>
          <a:noFill/>
        </p:spPr>
        <p:txBody>
          <a:bodyPr wrap="square" rtlCol="0">
            <a:spAutoFit/>
          </a:bodyPr>
          <a:lstStyle/>
          <a:p>
            <a:pPr algn="l"/>
            <a:r>
              <a:rPr lang="en-US" altLang="zh-CN" sz="2400" dirty="0">
                <a:solidFill>
                  <a:schemeClr val="bg1"/>
                </a:solidFill>
                <a:sym typeface="+mn-ea"/>
              </a:rPr>
              <a:t>Sizhe Gu, Yao Zhang, Yida Zhao, Dengji Zhao</a:t>
            </a:r>
          </a:p>
          <a:p>
            <a:pPr algn="l"/>
            <a:r>
              <a:rPr lang="en-US" altLang="zh-CN" sz="2400" dirty="0">
                <a:solidFill>
                  <a:schemeClr val="bg1"/>
                </a:solidFill>
              </a:rPr>
              <a:t>Shanghaitech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V="1">
            <a:off x="3865073" y="744855"/>
            <a:ext cx="1673860" cy="88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622264" y="753745"/>
            <a:ext cx="1705610" cy="19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46405"/>
            <a:ext cx="2157730" cy="583565"/>
          </a:xfrm>
          <a:prstGeom prst="rect">
            <a:avLst/>
          </a:prstGeom>
          <a:noFill/>
        </p:spPr>
        <p:txBody>
          <a:bodyPr wrap="square" rtlCol="0">
            <a:spAutoFit/>
          </a:bodyPr>
          <a:lstStyle/>
          <a:p>
            <a:pPr algn="ctr"/>
            <a:r>
              <a:rPr lang="zh-CN" altLang="en-US" sz="3200" dirty="0">
                <a:solidFill>
                  <a:schemeClr val="bg1"/>
                </a:solidFill>
                <a:sym typeface="+mn-ea"/>
              </a:rPr>
              <a:t>PRST</a:t>
            </a:r>
            <a:endParaRPr lang="zh-CN" altLang="en-US" sz="3200" dirty="0">
              <a:solidFill>
                <a:schemeClr val="bg1"/>
              </a:solidFill>
            </a:endParaRPr>
          </a:p>
        </p:txBody>
      </p:sp>
      <p:grpSp>
        <p:nvGrpSpPr>
          <p:cNvPr id="34" name="组合 33"/>
          <p:cNvGrpSpPr/>
          <p:nvPr/>
        </p:nvGrpSpPr>
        <p:grpSpPr>
          <a:xfrm>
            <a:off x="756920" y="1720850"/>
            <a:ext cx="4055745" cy="3416935"/>
            <a:chOff x="1207" y="1920"/>
            <a:chExt cx="6387" cy="5381"/>
          </a:xfrm>
        </p:grpSpPr>
        <p:sp>
          <p:nvSpPr>
            <p:cNvPr id="3" name="椭圆 2"/>
            <p:cNvSpPr/>
            <p:nvPr/>
          </p:nvSpPr>
          <p:spPr>
            <a:xfrm>
              <a:off x="3981" y="3498"/>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 name="椭圆 3"/>
            <p:cNvSpPr/>
            <p:nvPr/>
          </p:nvSpPr>
          <p:spPr>
            <a:xfrm>
              <a:off x="2647" y="4839"/>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useBgFill="1">
          <p:nvSpPr>
            <p:cNvPr id="5" name="椭圆 4"/>
            <p:cNvSpPr/>
            <p:nvPr/>
          </p:nvSpPr>
          <p:spPr>
            <a:xfrm>
              <a:off x="3986" y="6311"/>
              <a:ext cx="987" cy="991"/>
            </a:xfrm>
            <a:prstGeom prst="ellipse">
              <a:avLst/>
            </a:prstGeom>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椭圆 5"/>
            <p:cNvSpPr/>
            <p:nvPr/>
          </p:nvSpPr>
          <p:spPr>
            <a:xfrm>
              <a:off x="5275" y="4839"/>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 name="椭圆 6"/>
            <p:cNvSpPr/>
            <p:nvPr/>
          </p:nvSpPr>
          <p:spPr>
            <a:xfrm>
              <a:off x="1207" y="6311"/>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 name="椭圆 7"/>
            <p:cNvSpPr/>
            <p:nvPr/>
          </p:nvSpPr>
          <p:spPr>
            <a:xfrm>
              <a:off x="6608" y="6311"/>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cxnSp>
          <p:nvCxnSpPr>
            <p:cNvPr id="9" name="直接连接符 8"/>
            <p:cNvCxnSpPr>
              <a:stCxn id="3" idx="3"/>
              <a:endCxn id="4" idx="7"/>
            </p:cNvCxnSpPr>
            <p:nvPr/>
          </p:nvCxnSpPr>
          <p:spPr>
            <a:xfrm flipH="1">
              <a:off x="3489" y="4344"/>
              <a:ext cx="637" cy="6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3"/>
              <a:endCxn id="7" idx="7"/>
            </p:cNvCxnSpPr>
            <p:nvPr/>
          </p:nvCxnSpPr>
          <p:spPr>
            <a:xfrm flipH="1">
              <a:off x="2049" y="5685"/>
              <a:ext cx="743" cy="7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1"/>
              <a:endCxn id="4" idx="5"/>
            </p:cNvCxnSpPr>
            <p:nvPr/>
          </p:nvCxnSpPr>
          <p:spPr>
            <a:xfrm flipH="1" flipV="1">
              <a:off x="3489" y="5685"/>
              <a:ext cx="642" cy="7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1"/>
            </p:cNvCxnSpPr>
            <p:nvPr/>
          </p:nvCxnSpPr>
          <p:spPr>
            <a:xfrm>
              <a:off x="4823" y="4344"/>
              <a:ext cx="597" cy="6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1"/>
              <a:endCxn id="6" idx="5"/>
            </p:cNvCxnSpPr>
            <p:nvPr/>
          </p:nvCxnSpPr>
          <p:spPr>
            <a:xfrm flipH="1" flipV="1">
              <a:off x="6117" y="5685"/>
              <a:ext cx="636" cy="7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3379" y="3643"/>
                  <a:ext cx="2191" cy="72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𝐴</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379" y="3643"/>
                  <a:ext cx="2191" cy="72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437" y="4960"/>
                  <a:ext cx="1407" cy="72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𝐵</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437" y="4960"/>
                  <a:ext cx="1407" cy="725"/>
                </a:xfrm>
                <a:prstGeom prst="rect">
                  <a:avLst/>
                </a:prstGeom>
                <a:blipFill rotWithShape="1">
                  <a:blip r:embed="rId6"/>
                </a:blipFill>
              </p:spPr>
              <p:txBody>
                <a:bodyPr/>
                <a:lstStyle/>
                <a:p>
                  <a:r>
                    <a:rPr lang="zh-CN" altLang="en-US">
                      <a:noFill/>
                    </a:rPr>
                    <a:t> </a:t>
                  </a:r>
                </a:p>
              </p:txBody>
            </p:sp>
          </mc:Fallback>
        </mc:AlternateContent>
        <p:cxnSp>
          <p:nvCxnSpPr>
            <p:cNvPr id="31" name="直接连接符 30"/>
            <p:cNvCxnSpPr>
              <a:stCxn id="3" idx="7"/>
              <a:endCxn id="32" idx="3"/>
            </p:cNvCxnSpPr>
            <p:nvPr>
              <p:custDataLst>
                <p:tags r:id="rId2"/>
              </p:custDataLst>
            </p:nvPr>
          </p:nvCxnSpPr>
          <p:spPr>
            <a:xfrm flipV="1">
              <a:off x="4823" y="2766"/>
              <a:ext cx="887" cy="877"/>
            </a:xfrm>
            <a:prstGeom prst="line">
              <a:avLst/>
            </a:prstGeom>
            <a:ln w="317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5565" y="1920"/>
              <a:ext cx="987" cy="991"/>
            </a:xfrm>
            <a:prstGeom prst="ellipse">
              <a:avLst/>
            </a:prstGeom>
            <a:noFill/>
            <a:ln w="31750" cmpd="sng">
              <a:solidFill>
                <a:schemeClr val="bg1"/>
              </a:solidFill>
              <a:prstDash val="soli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4963" y="2041"/>
                  <a:ext cx="2191" cy="725"/>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𝑠</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4963" y="2041"/>
                  <a:ext cx="2191" cy="725"/>
                </a:xfrm>
                <a:prstGeom prst="rect">
                  <a:avLst/>
                </a:prstGeom>
                <a:blipFill rotWithShape="1">
                  <a:blip r:embed="rId7"/>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5" name="文本框 34"/>
              <p:cNvSpPr txBox="1"/>
              <p:nvPr/>
            </p:nvSpPr>
            <p:spPr>
              <a:xfrm>
                <a:off x="8415655" y="2020570"/>
                <a:ext cx="2848610" cy="944880"/>
              </a:xfrm>
              <a:prstGeom prst="rect">
                <a:avLst/>
              </a:prstGeom>
              <a:noFill/>
            </p:spPr>
            <p:txBody>
              <a:bodyPr wrap="square" rtlCol="0">
                <a:noAutofit/>
              </a:bodyPr>
              <a:lstStyle/>
              <a:p>
                <a:pPr indent="0" algn="l">
                  <a:buFont typeface="Wingdings" panose="05000000000000000000" charset="0"/>
                  <a:buNone/>
                </a:pPr>
                <a14:m>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𝑏𝑎𝑠𝑒</m:t>
                    </m:r>
                  </m:oMath>
                </a14:m>
                <a:r>
                  <a:rPr lang="en-US" altLang="zh-CN" sz="2400" dirty="0">
                    <a:solidFill>
                      <a:schemeClr val="bg1"/>
                    </a:solidFill>
                    <a:latin typeface="Aldhabi" panose="01000000000000000000" pitchFamily="2" charset="-78"/>
                    <a:cs typeface="Aldhabi" panose="01000000000000000000" pitchFamily="2" charset="-78"/>
                  </a:rPr>
                  <a:t> = </a:t>
                </a:r>
                <a14:m>
                  <m:oMath xmlns:m="http://schemas.openxmlformats.org/officeDocument/2006/math">
                    <m:f>
                      <m:fPr>
                        <m:ctrlPr>
                          <a:rPr lang="en-US" altLang="zh-CN" sz="3200" i="1" dirty="0">
                            <a:solidFill>
                              <a:schemeClr val="bg1"/>
                            </a:solidFill>
                            <a:latin typeface="Cambria Math" panose="02040503050406030204" pitchFamily="18" charset="0"/>
                            <a:cs typeface="Cambria Math" panose="02040503050406030204" pitchFamily="18" charset="0"/>
                          </a:rPr>
                        </m:ctrlPr>
                      </m:fPr>
                      <m:num>
                        <m:r>
                          <a:rPr lang="en-US" altLang="zh-CN" sz="3200" i="1" dirty="0">
                            <a:solidFill>
                              <a:schemeClr val="bg1"/>
                            </a:solidFill>
                            <a:latin typeface="Cambria Math" panose="02040503050406030204" pitchFamily="18" charset="0"/>
                            <a:cs typeface="Cambria Math" panose="02040503050406030204" pitchFamily="18" charset="0"/>
                          </a:rPr>
                          <m:t>1</m:t>
                        </m:r>
                      </m:num>
                      <m:den>
                        <m:r>
                          <a:rPr lang="en-US" altLang="zh-CN" sz="3200" i="1" dirty="0">
                            <a:solidFill>
                              <a:schemeClr val="bg1"/>
                            </a:solidFill>
                            <a:latin typeface="Cambria Math" panose="02040503050406030204" pitchFamily="18" charset="0"/>
                            <a:cs typeface="Cambria Math" panose="02040503050406030204" pitchFamily="18" charset="0"/>
                          </a:rPr>
                          <m:t>3</m:t>
                        </m:r>
                      </m:den>
                    </m:f>
                  </m:oMath>
                </a14:m>
                <a:r>
                  <a:rPr lang="en-US" altLang="zh-CN" sz="2800" dirty="0">
                    <a:solidFill>
                      <a:schemeClr val="bg1"/>
                    </a:solidFill>
                    <a:latin typeface="Aldhabi" panose="01000000000000000000" pitchFamily="2" charset="-78"/>
                    <a:cs typeface="Aldhabi" panose="01000000000000000000" pitchFamily="2" charset="-78"/>
                  </a:rPr>
                  <a:t> </a:t>
                </a:r>
              </a:p>
              <a:p>
                <a:pPr algn="l"/>
                <a:endParaRPr lang="en-US" altLang="zh-CN" sz="2800" dirty="0">
                  <a:solidFill>
                    <a:schemeClr val="bg1"/>
                  </a:solidFill>
                  <a:latin typeface="Aldhabi" panose="01000000000000000000" pitchFamily="2" charset="-78"/>
                  <a:cs typeface="Aldhabi" panose="01000000000000000000" pitchFamily="2" charset="-78"/>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8415655" y="2020570"/>
                <a:ext cx="2848610" cy="944880"/>
              </a:xfrm>
              <a:prstGeom prst="rect">
                <a:avLst/>
              </a:prstGeom>
              <a:blipFill rotWithShape="1">
                <a:blip r:embed="rId8"/>
                <a:stretch>
                  <a:fillRect b="-234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6089650" y="3622675"/>
                <a:ext cx="5062220" cy="506095"/>
              </a:xfrm>
              <a:prstGeom prst="rect">
                <a:avLst/>
              </a:prstGeom>
              <a:noFill/>
            </p:spPr>
            <p:txBody>
              <a:bodyPr wrap="square" rtlCol="0">
                <a:noAutofit/>
              </a:bodyPr>
              <a:lstStyle/>
              <a:p>
                <a:pPr algn="l"/>
                <a14:m>
                  <m:oMath xmlns:m="http://schemas.openxmlformats.org/officeDocument/2006/math">
                    <m:sSub>
                      <m:sSubPr>
                        <m:ctrlPr>
                          <a:rPr lang="en-US" altLang="zh-CN" sz="2400" i="1" dirty="0" smtClean="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𝜔</m:t>
                        </m:r>
                      </m:e>
                      <m:sub>
                        <m:r>
                          <a:rPr lang="en-US" altLang="zh-CN" sz="2400" i="1" dirty="0">
                            <a:solidFill>
                              <a:schemeClr val="bg1"/>
                            </a:solidFill>
                            <a:latin typeface="Cambria Math" panose="02040503050406030204" pitchFamily="18" charset="0"/>
                            <a:cs typeface="Cambria Math" panose="02040503050406030204" pitchFamily="18" charset="0"/>
                          </a:rPr>
                          <m:t>𝐵</m:t>
                        </m:r>
                      </m:sub>
                    </m:sSub>
                  </m:oMath>
                </a14:m>
                <a:r>
                  <a:rPr lang="en-US" altLang="zh-CN" sz="2400" dirty="0">
                    <a:solidFill>
                      <a:schemeClr val="bg1"/>
                    </a:solidFill>
                    <a:latin typeface="Aldhabi" panose="01000000000000000000" pitchFamily="2" charset="-78"/>
                    <a:cs typeface="Aldhabi" panose="01000000000000000000" pitchFamily="2" charset="-78"/>
                  </a:rPr>
                  <a:t> = </a:t>
                </a:r>
                <a14:m>
                  <m:oMath xmlns:m="http://schemas.openxmlformats.org/officeDocument/2006/math">
                    <m:sSub>
                      <m:sSubPr>
                        <m:ctrlPr>
                          <a:rPr lang="en-US" altLang="zh-CN" sz="2400" i="1" dirty="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𝛺</m:t>
                        </m:r>
                      </m:e>
                      <m:sub>
                        <m:r>
                          <a:rPr lang="en-US" altLang="zh-CN" sz="2400" i="1" dirty="0">
                            <a:solidFill>
                              <a:schemeClr val="bg1"/>
                            </a:solidFill>
                            <a:latin typeface="Cambria Math" panose="02040503050406030204" pitchFamily="18" charset="0"/>
                            <a:cs typeface="Cambria Math" panose="02040503050406030204" pitchFamily="18" charset="0"/>
                          </a:rPr>
                          <m:t>𝐴</m:t>
                        </m:r>
                      </m:sub>
                    </m:sSub>
                    <m:r>
                      <a:rPr lang="en-US" altLang="zh-CN" sz="2400" i="1" dirty="0">
                        <a:solidFill>
                          <a:schemeClr val="bg1"/>
                        </a:solidFill>
                        <a:latin typeface="Cambria Math" panose="02040503050406030204" pitchFamily="18" charset="0"/>
                        <a:cs typeface="Cambria Math" panose="02040503050406030204" pitchFamily="18" charset="0"/>
                      </a:rPr>
                      <m:t>∙(</m:t>
                    </m:r>
                    <m:r>
                      <a:rPr lang="en-US" altLang="zh-CN" sz="2400" i="1" dirty="0">
                        <a:solidFill>
                          <a:schemeClr val="bg1"/>
                        </a:solidFill>
                        <a:latin typeface="Cambria Math" panose="02040503050406030204" pitchFamily="18" charset="0"/>
                        <a:cs typeface="Cambria Math" panose="02040503050406030204" pitchFamily="18" charset="0"/>
                      </a:rPr>
                      <m:t>𝑏𝑎𝑠𝑒</m:t>
                    </m:r>
                    <m:r>
                      <a:rPr lang="en-US" altLang="zh-CN" sz="2400" i="1" dirty="0">
                        <a:solidFill>
                          <a:schemeClr val="bg1"/>
                        </a:solidFill>
                        <a:latin typeface="Cambria Math" panose="02040503050406030204" pitchFamily="18" charset="0"/>
                        <a:cs typeface="Cambria Math" panose="02040503050406030204" pitchFamily="18" charset="0"/>
                      </a:rPr>
                      <m:t>+(</m:t>
                    </m:r>
                    <m:r>
                      <a:rPr lang="en-US" altLang="zh-CN" sz="2400" i="1" dirty="0">
                        <a:solidFill>
                          <a:schemeClr val="bg1"/>
                        </a:solidFill>
                        <a:latin typeface="Cambria Math" panose="02040503050406030204" pitchFamily="18" charset="0"/>
                        <a:cs typeface="Cambria Math" panose="02040503050406030204" pitchFamily="18" charset="0"/>
                      </a:rPr>
                      <m:t>𝑡𝑜𝑡𝑎𝑙</m:t>
                    </m:r>
                    <m:r>
                      <a:rPr lang="en-US" altLang="zh-CN" sz="2400" b="0" i="1" dirty="0" smtClean="0">
                        <a:solidFill>
                          <a:schemeClr val="bg1"/>
                        </a:solidFill>
                        <a:latin typeface="Cambria Math" panose="02040503050406030204" pitchFamily="18" charset="0"/>
                        <a:cs typeface="Cambria Math" panose="02040503050406030204" pitchFamily="18" charset="0"/>
                      </a:rPr>
                      <m:t>−</m:t>
                    </m:r>
                    <m:r>
                      <a:rPr lang="en-US" altLang="zh-CN" sz="2400" b="0" i="1" dirty="0" smtClean="0">
                        <a:solidFill>
                          <a:schemeClr val="bg1"/>
                        </a:solidFill>
                        <a:latin typeface="Cambria Math" panose="02040503050406030204" pitchFamily="18" charset="0"/>
                        <a:cs typeface="Cambria Math" panose="02040503050406030204" pitchFamily="18" charset="0"/>
                      </a:rPr>
                      <m:t>𝑏𝑎𝑠𝑒</m:t>
                    </m:r>
                    <m:r>
                      <a:rPr lang="en-US" altLang="zh-CN" sz="2400" b="0" i="1" dirty="0" smtClean="0">
                        <a:solidFill>
                          <a:schemeClr val="bg1"/>
                        </a:solidFill>
                        <a:latin typeface="Cambria Math" panose="02040503050406030204" pitchFamily="18" charset="0"/>
                        <a:cs typeface="Cambria Math" panose="02040503050406030204" pitchFamily="18" charset="0"/>
                      </a:rPr>
                      <m:t>)∙</m:t>
                    </m:r>
                    <m:r>
                      <a:rPr lang="en-US" altLang="zh-CN" sz="2400" i="1" dirty="0">
                        <a:solidFill>
                          <a:schemeClr val="bg1"/>
                        </a:solidFill>
                        <a:latin typeface="Cambria Math" panose="02040503050406030204" pitchFamily="18" charset="0"/>
                        <a:cs typeface="Cambria Math" panose="02040503050406030204" pitchFamily="18" charset="0"/>
                      </a:rPr>
                      <m:t>𝛼</m:t>
                    </m:r>
                    <m:r>
                      <a:rPr lang="en-US" altLang="zh-CN" sz="2400" i="1" dirty="0">
                        <a:solidFill>
                          <a:schemeClr val="bg1"/>
                        </a:solidFill>
                        <a:latin typeface="Cambria Math" panose="02040503050406030204" pitchFamily="18" charset="0"/>
                        <a:cs typeface="Cambria Math" panose="02040503050406030204" pitchFamily="18" charset="0"/>
                      </a:rPr>
                      <m:t>)</m:t>
                    </m:r>
                  </m:oMath>
                </a14:m>
                <a:endParaRPr lang="en-US" altLang="zh-CN" sz="2400" dirty="0">
                  <a:solidFill>
                    <a:schemeClr val="bg1"/>
                  </a:solidFill>
                  <a:latin typeface="Aldhabi" panose="01000000000000000000" pitchFamily="2" charset="-78"/>
                  <a:cs typeface="Aldhabi" panose="01000000000000000000" pitchFamily="2" charset="-78"/>
                </a:endParaRPr>
              </a:p>
            </p:txBody>
          </p:sp>
        </mc:Choice>
        <mc:Fallback>
          <p:sp>
            <p:nvSpPr>
              <p:cNvPr id="36" name="文本框 35"/>
              <p:cNvSpPr txBox="1">
                <a:spLocks noRot="1" noChangeAspect="1" noMove="1" noResize="1" noEditPoints="1" noAdjustHandles="1" noChangeArrowheads="1" noChangeShapeType="1" noTextEdit="1"/>
              </p:cNvSpPr>
              <p:nvPr/>
            </p:nvSpPr>
            <p:spPr>
              <a:xfrm>
                <a:off x="6089650" y="3622675"/>
                <a:ext cx="5062220" cy="506095"/>
              </a:xfrm>
              <a:prstGeom prst="rect">
                <a:avLst/>
              </a:prstGeom>
              <a:blipFill>
                <a:blip r:embed="rId9"/>
                <a:stretch>
                  <a:fillRect t="-9639" b="-18072"/>
                </a:stretch>
              </a:blipFill>
            </p:spPr>
            <p:txBody>
              <a:bodyPr/>
              <a:lstStyle/>
              <a:p>
                <a:r>
                  <a:rPr lang="zh-CN" altLang="en-US">
                    <a:noFill/>
                  </a:rPr>
                  <a:t> </a:t>
                </a:r>
              </a:p>
            </p:txBody>
          </p:sp>
        </mc:Fallback>
      </mc:AlternateContent>
      <p:sp>
        <p:nvSpPr>
          <p:cNvPr id="39" name="圆角矩形 38"/>
          <p:cNvSpPr/>
          <p:nvPr/>
        </p:nvSpPr>
        <p:spPr>
          <a:xfrm>
            <a:off x="1350645" y="3351530"/>
            <a:ext cx="2800350" cy="1035050"/>
          </a:xfrm>
          <a:prstGeom prst="roundRect">
            <a:avLst>
              <a:gd name="adj" fmla="val 44478"/>
            </a:avLst>
          </a:prstGeom>
          <a:solidFill>
            <a:srgbClr val="92D050">
              <a:alpha val="42000"/>
            </a:srgbClr>
          </a:solidFill>
          <a:ln>
            <a:solidFill>
              <a:srgbClr val="7030A0">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880000">
            <a:off x="2983230" y="3839210"/>
            <a:ext cx="2239010" cy="1035050"/>
          </a:xfrm>
          <a:prstGeom prst="roundRect">
            <a:avLst>
              <a:gd name="adj" fmla="val 44478"/>
            </a:avLst>
          </a:prstGeom>
          <a:solidFill>
            <a:srgbClr val="92D050">
              <a:alpha val="42000"/>
            </a:srgbClr>
          </a:solidFill>
          <a:ln>
            <a:solidFill>
              <a:srgbClr val="7030A0">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1571625" y="3505835"/>
            <a:ext cx="826770" cy="766445"/>
          </a:xfrm>
          <a:prstGeom prst="roundRect">
            <a:avLst>
              <a:gd name="adj" fmla="val 44478"/>
            </a:avLst>
          </a:prstGeom>
          <a:solidFill>
            <a:srgbClr val="FFC000">
              <a:alpha val="42000"/>
            </a:srgbClr>
          </a:solidFill>
          <a:ln>
            <a:solidFill>
              <a:srgbClr val="7030A0">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p:cNvSpPr txBox="1"/>
              <p:nvPr/>
            </p:nvSpPr>
            <p:spPr>
              <a:xfrm>
                <a:off x="8425180" y="2016760"/>
                <a:ext cx="2550795" cy="791845"/>
              </a:xfrm>
              <a:prstGeom prst="rect">
                <a:avLst/>
              </a:prstGeom>
              <a:noFill/>
            </p:spPr>
            <p:txBody>
              <a:bodyPr wrap="square" rtlCol="0" anchor="t">
                <a:spAutoFit/>
              </a:bodyPr>
              <a:lstStyle/>
              <a:p>
                <a:pPr indent="0" algn="l">
                  <a:buFont typeface="Wingdings" panose="05000000000000000000" charset="0"/>
                  <a:buNone/>
                </a:pPr>
                <a14:m>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𝑏𝑎𝑠𝑒</m:t>
                    </m:r>
                  </m:oMath>
                </a14:m>
                <a:r>
                  <a:rPr lang="en-US" altLang="zh-CN" sz="2400" dirty="0">
                    <a:solidFill>
                      <a:schemeClr val="bg1"/>
                    </a:solidFill>
                    <a:latin typeface="Aldhabi" panose="01000000000000000000" pitchFamily="2" charset="-78"/>
                    <a:cs typeface="Aldhabi" panose="01000000000000000000" pitchFamily="2" charset="-78"/>
                    <a:sym typeface="+mn-ea"/>
                  </a:rPr>
                  <a:t> = </a:t>
                </a:r>
                <a14:m>
                  <m:oMath xmlns:m="http://schemas.openxmlformats.org/officeDocument/2006/math">
                    <m:f>
                      <m:fPr>
                        <m:ctrlPr>
                          <a:rPr lang="en-US" altLang="zh-CN" sz="3200" i="1" dirty="0">
                            <a:solidFill>
                              <a:schemeClr val="bg1"/>
                            </a:solidFill>
                            <a:latin typeface="Cambria Math" panose="02040503050406030204" pitchFamily="18" charset="0"/>
                            <a:cs typeface="Cambria Math" panose="02040503050406030204" pitchFamily="18" charset="0"/>
                          </a:rPr>
                        </m:ctrlPr>
                      </m:fPr>
                      <m:num>
                        <m:r>
                          <a:rPr lang="en-US" altLang="zh-CN" sz="3200" i="1" dirty="0">
                            <a:solidFill>
                              <a:srgbClr val="FFFF00"/>
                            </a:solidFill>
                            <a:latin typeface="Cambria Math" panose="02040503050406030204" pitchFamily="18" charset="0"/>
                            <a:cs typeface="Cambria Math" panose="02040503050406030204" pitchFamily="18" charset="0"/>
                          </a:rPr>
                          <m:t>1</m:t>
                        </m:r>
                      </m:num>
                      <m:den>
                        <m:r>
                          <a:rPr lang="en-US" altLang="zh-CN" sz="3200" i="1" dirty="0">
                            <a:solidFill>
                              <a:srgbClr val="92D050"/>
                            </a:solidFill>
                            <a:latin typeface="Cambria Math" panose="02040503050406030204" pitchFamily="18" charset="0"/>
                            <a:cs typeface="Cambria Math" panose="02040503050406030204" pitchFamily="18" charset="0"/>
                          </a:rPr>
                          <m:t>3</m:t>
                        </m:r>
                      </m:den>
                    </m:f>
                  </m:oMath>
                </a14:m>
                <a:r>
                  <a:rPr lang="en-US" altLang="zh-CN" sz="2800" dirty="0">
                    <a:solidFill>
                      <a:schemeClr val="bg1"/>
                    </a:solidFill>
                    <a:latin typeface="Aldhabi" panose="01000000000000000000" pitchFamily="2" charset="-78"/>
                    <a:cs typeface="Aldhabi" panose="01000000000000000000" pitchFamily="2" charset="-78"/>
                    <a:sym typeface="+mn-ea"/>
                  </a:rPr>
                  <a:t> </a:t>
                </a:r>
              </a:p>
            </p:txBody>
          </p:sp>
        </mc:Choice>
        <mc:Fallback xmlns="">
          <p:sp>
            <p:nvSpPr>
              <p:cNvPr id="49" name="文本框 48"/>
              <p:cNvSpPr txBox="1">
                <a:spLocks noRot="1" noChangeAspect="1" noMove="1" noResize="1" noEditPoints="1" noAdjustHandles="1" noChangeArrowheads="1" noChangeShapeType="1" noTextEdit="1"/>
              </p:cNvSpPr>
              <p:nvPr/>
            </p:nvSpPr>
            <p:spPr>
              <a:xfrm>
                <a:off x="8425180" y="2016760"/>
                <a:ext cx="2550795" cy="791845"/>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6137275" y="2023110"/>
                <a:ext cx="2015490" cy="791845"/>
              </a:xfrm>
              <a:prstGeom prst="rect">
                <a:avLst/>
              </a:prstGeom>
              <a:noFill/>
            </p:spPr>
            <p:txBody>
              <a:bodyPr wrap="square" rtlCol="0" anchor="t">
                <a:spAutoFit/>
              </a:bodyPr>
              <a:lstStyle/>
              <a:p>
                <a:pPr indent="0" algn="l">
                  <a:buFont typeface="Wingdings" panose="05000000000000000000" charset="0"/>
                  <a:buNone/>
                </a:pPr>
                <a14:m>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𝑡𝑜𝑡𝑎𝑙</m:t>
                    </m:r>
                  </m:oMath>
                </a14:m>
                <a:r>
                  <a:rPr lang="en-US" altLang="zh-CN" sz="2400" dirty="0">
                    <a:solidFill>
                      <a:schemeClr val="bg1"/>
                    </a:solidFill>
                    <a:latin typeface="Aldhabi" panose="01000000000000000000" pitchFamily="2" charset="-78"/>
                    <a:cs typeface="Aldhabi" panose="01000000000000000000" pitchFamily="2" charset="-78"/>
                    <a:sym typeface="+mn-ea"/>
                  </a:rPr>
                  <a:t> = </a:t>
                </a:r>
                <a14:m>
                  <m:oMath xmlns:m="http://schemas.openxmlformats.org/officeDocument/2006/math">
                    <m:f>
                      <m:fPr>
                        <m:ctrlPr>
                          <a:rPr lang="en-US" altLang="zh-CN" sz="3200" i="1" dirty="0">
                            <a:solidFill>
                              <a:schemeClr val="bg1"/>
                            </a:solidFill>
                            <a:latin typeface="Cambria Math" panose="02040503050406030204" pitchFamily="18" charset="0"/>
                            <a:cs typeface="Cambria Math" panose="02040503050406030204" pitchFamily="18" charset="0"/>
                          </a:rPr>
                        </m:ctrlPr>
                      </m:fPr>
                      <m:num>
                        <m:r>
                          <a:rPr lang="en-US" altLang="zh-CN" sz="3200" i="1" dirty="0">
                            <a:solidFill>
                              <a:schemeClr val="bg1"/>
                            </a:solidFill>
                            <a:latin typeface="Cambria Math" panose="02040503050406030204" pitchFamily="18" charset="0"/>
                            <a:cs typeface="Cambria Math" panose="02040503050406030204" pitchFamily="18" charset="0"/>
                          </a:rPr>
                          <m:t>3</m:t>
                        </m:r>
                      </m:num>
                      <m:den>
                        <m:r>
                          <a:rPr lang="en-US" altLang="zh-CN" sz="3200" i="1" dirty="0">
                            <a:solidFill>
                              <a:schemeClr val="bg1"/>
                            </a:solidFill>
                            <a:latin typeface="Cambria Math" panose="02040503050406030204" pitchFamily="18" charset="0"/>
                            <a:cs typeface="Cambria Math" panose="02040503050406030204" pitchFamily="18" charset="0"/>
                          </a:rPr>
                          <m:t>5</m:t>
                        </m:r>
                      </m:den>
                    </m:f>
                  </m:oMath>
                </a14:m>
                <a:r>
                  <a:rPr lang="en-US" altLang="zh-CN" sz="2800" dirty="0">
                    <a:solidFill>
                      <a:schemeClr val="bg1"/>
                    </a:solidFill>
                    <a:latin typeface="Aldhabi" panose="01000000000000000000" pitchFamily="2" charset="-78"/>
                    <a:cs typeface="Aldhabi" panose="01000000000000000000" pitchFamily="2" charset="-78"/>
                    <a:sym typeface="+mn-ea"/>
                  </a:rPr>
                  <a:t> </a:t>
                </a:r>
              </a:p>
            </p:txBody>
          </p:sp>
        </mc:Choice>
        <mc:Fallback xmlns="">
          <p:sp>
            <p:nvSpPr>
              <p:cNvPr id="50" name="文本框 49"/>
              <p:cNvSpPr txBox="1">
                <a:spLocks noRot="1" noChangeAspect="1" noMove="1" noResize="1" noEditPoints="1" noAdjustHandles="1" noChangeArrowheads="1" noChangeShapeType="1" noTextEdit="1"/>
              </p:cNvSpPr>
              <p:nvPr/>
            </p:nvSpPr>
            <p:spPr>
              <a:xfrm>
                <a:off x="6137275" y="2023110"/>
                <a:ext cx="2015490" cy="791845"/>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137275" y="2023110"/>
                <a:ext cx="1800225" cy="791845"/>
              </a:xfrm>
              <a:prstGeom prst="rect">
                <a:avLst/>
              </a:prstGeom>
              <a:noFill/>
            </p:spPr>
            <p:txBody>
              <a:bodyPr wrap="square" rtlCol="0" anchor="t">
                <a:spAutoFit/>
              </a:bodyPr>
              <a:lstStyle/>
              <a:p>
                <a:pPr indent="0" algn="l">
                  <a:buFont typeface="Wingdings" panose="05000000000000000000" charset="0"/>
                  <a:buNone/>
                </a:pPr>
                <a14:m>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𝑡𝑜𝑡𝑎𝑙</m:t>
                    </m:r>
                  </m:oMath>
                </a14:m>
                <a:r>
                  <a:rPr lang="en-US" altLang="zh-CN" sz="2400" dirty="0">
                    <a:solidFill>
                      <a:schemeClr val="bg1"/>
                    </a:solidFill>
                    <a:latin typeface="Aldhabi" panose="01000000000000000000" pitchFamily="2" charset="-78"/>
                    <a:cs typeface="Aldhabi" panose="01000000000000000000" pitchFamily="2" charset="-78"/>
                    <a:sym typeface="+mn-ea"/>
                  </a:rPr>
                  <a:t> = </a:t>
                </a:r>
                <a14:m>
                  <m:oMath xmlns:m="http://schemas.openxmlformats.org/officeDocument/2006/math">
                    <m:f>
                      <m:fPr>
                        <m:ctrlPr>
                          <a:rPr lang="en-US" altLang="zh-CN" sz="3200" i="1" dirty="0">
                            <a:solidFill>
                              <a:schemeClr val="bg1"/>
                            </a:solidFill>
                            <a:latin typeface="Cambria Math" panose="02040503050406030204" pitchFamily="18" charset="0"/>
                            <a:cs typeface="Cambria Math" panose="02040503050406030204" pitchFamily="18" charset="0"/>
                          </a:rPr>
                        </m:ctrlPr>
                      </m:fPr>
                      <m:num>
                        <m:r>
                          <a:rPr lang="en-US" altLang="zh-CN" sz="3200" i="1" dirty="0">
                            <a:solidFill>
                              <a:schemeClr val="accent2"/>
                            </a:solidFill>
                            <a:latin typeface="Cambria Math" panose="02040503050406030204" pitchFamily="18" charset="0"/>
                            <a:cs typeface="Cambria Math" panose="02040503050406030204" pitchFamily="18" charset="0"/>
                          </a:rPr>
                          <m:t>3</m:t>
                        </m:r>
                      </m:num>
                      <m:den>
                        <m:r>
                          <a:rPr lang="en-US" altLang="zh-CN" sz="3200" i="1" dirty="0">
                            <a:solidFill>
                              <a:srgbClr val="00B0F0"/>
                            </a:solidFill>
                            <a:latin typeface="Cambria Math" panose="02040503050406030204" pitchFamily="18" charset="0"/>
                            <a:cs typeface="Cambria Math" panose="02040503050406030204" pitchFamily="18" charset="0"/>
                          </a:rPr>
                          <m:t>5</m:t>
                        </m:r>
                      </m:den>
                    </m:f>
                  </m:oMath>
                </a14:m>
                <a:r>
                  <a:rPr lang="en-US" altLang="zh-CN" sz="2800" dirty="0">
                    <a:solidFill>
                      <a:schemeClr val="bg1"/>
                    </a:solidFill>
                    <a:latin typeface="Aldhabi" panose="01000000000000000000" pitchFamily="2" charset="-78"/>
                    <a:cs typeface="Aldhabi" panose="01000000000000000000" pitchFamily="2" charset="-78"/>
                    <a:sym typeface="+mn-ea"/>
                  </a:rPr>
                  <a:t> </a:t>
                </a:r>
              </a:p>
            </p:txBody>
          </p:sp>
        </mc:Choice>
        <mc:Fallback xmlns="">
          <p:sp>
            <p:nvSpPr>
              <p:cNvPr id="51" name="文本框 50"/>
              <p:cNvSpPr txBox="1">
                <a:spLocks noRot="1" noChangeAspect="1" noMove="1" noResize="1" noEditPoints="1" noAdjustHandles="1" noChangeArrowheads="1" noChangeShapeType="1" noTextEdit="1"/>
              </p:cNvSpPr>
              <p:nvPr/>
            </p:nvSpPr>
            <p:spPr>
              <a:xfrm>
                <a:off x="6137275" y="2023110"/>
                <a:ext cx="1800225" cy="791845"/>
              </a:xfrm>
              <a:prstGeom prst="rect">
                <a:avLst/>
              </a:prstGeom>
              <a:blipFill rotWithShape="1">
                <a:blip r:embed="rId12"/>
                <a:stretch>
                  <a:fillRect/>
                </a:stretch>
              </a:blipFill>
            </p:spPr>
            <p:txBody>
              <a:bodyPr/>
              <a:lstStyle/>
              <a:p>
                <a:r>
                  <a:rPr lang="zh-CN" altLang="en-US">
                    <a:noFill/>
                  </a:rPr>
                  <a:t> </a:t>
                </a:r>
              </a:p>
            </p:txBody>
          </p:sp>
        </mc:Fallback>
      </mc:AlternateContent>
      <p:sp>
        <p:nvSpPr>
          <p:cNvPr id="2" name="同侧圆角矩形 1"/>
          <p:cNvSpPr/>
          <p:nvPr/>
        </p:nvSpPr>
        <p:spPr>
          <a:xfrm>
            <a:off x="530225" y="3352165"/>
            <a:ext cx="4609465" cy="2014220"/>
          </a:xfrm>
          <a:prstGeom prst="round2SameRect">
            <a:avLst>
              <a:gd name="adj1" fmla="val 50000"/>
              <a:gd name="adj2" fmla="val 6081"/>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同侧圆角矩形 14"/>
          <p:cNvSpPr/>
          <p:nvPr/>
        </p:nvSpPr>
        <p:spPr>
          <a:xfrm>
            <a:off x="676275" y="3514725"/>
            <a:ext cx="2548255" cy="1745615"/>
          </a:xfrm>
          <a:prstGeom prst="round2SameRect">
            <a:avLst>
              <a:gd name="adj1" fmla="val 50000"/>
              <a:gd name="adj2" fmla="val 5056"/>
            </a:avLst>
          </a:prstGeom>
          <a:solidFill>
            <a:schemeClr val="accent2">
              <a:alpha val="4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6089650" y="4272280"/>
                <a:ext cx="5062220" cy="444500"/>
              </a:xfrm>
              <a:prstGeom prst="rect">
                <a:avLst/>
              </a:prstGeom>
              <a:noFill/>
            </p:spPr>
            <p:txBody>
              <a:bodyPr wrap="square" rtlCol="0">
                <a:noAutofit/>
              </a:bodyPr>
              <a:lstStyle/>
              <a:p>
                <a:pPr algn="l"/>
                <a14:m>
                  <m:oMath xmlns:m="http://schemas.openxmlformats.org/officeDocument/2006/math">
                    <m:sSub>
                      <m:sSubPr>
                        <m:ctrlPr>
                          <a:rPr lang="en-US" altLang="zh-CN" sz="2400" i="1" dirty="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𝛺</m:t>
                        </m:r>
                      </m:e>
                      <m:sub>
                        <m:r>
                          <a:rPr lang="en-US" altLang="zh-CN" sz="2400" i="1" dirty="0">
                            <a:solidFill>
                              <a:schemeClr val="bg1"/>
                            </a:solidFill>
                            <a:latin typeface="Cambria Math" panose="02040503050406030204" pitchFamily="18" charset="0"/>
                            <a:cs typeface="Cambria Math" panose="02040503050406030204" pitchFamily="18" charset="0"/>
                          </a:rPr>
                          <m:t>𝐵</m:t>
                        </m:r>
                      </m:sub>
                    </m:sSub>
                  </m:oMath>
                </a14:m>
                <a:r>
                  <a:rPr lang="en-US" altLang="zh-CN" sz="2400" dirty="0">
                    <a:solidFill>
                      <a:schemeClr val="bg1"/>
                    </a:solidFill>
                    <a:latin typeface="Aldhabi" panose="01000000000000000000" pitchFamily="2" charset="-78"/>
                    <a:cs typeface="Aldhabi" panose="01000000000000000000" pitchFamily="2" charset="-78"/>
                  </a:rPr>
                  <a:t> = </a:t>
                </a:r>
                <a14:m>
                  <m:oMath xmlns:m="http://schemas.openxmlformats.org/officeDocument/2006/math">
                    <m:sSub>
                      <m:sSubPr>
                        <m:ctrlPr>
                          <a:rPr lang="en-US" altLang="zh-CN" sz="2400" i="1" dirty="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𝛺</m:t>
                        </m:r>
                      </m:e>
                      <m:sub>
                        <m:r>
                          <a:rPr lang="en-US" altLang="zh-CN" sz="2400" i="1" dirty="0">
                            <a:solidFill>
                              <a:schemeClr val="bg1"/>
                            </a:solidFill>
                            <a:latin typeface="Cambria Math" panose="02040503050406030204" pitchFamily="18" charset="0"/>
                            <a:cs typeface="Cambria Math" panose="02040503050406030204" pitchFamily="18" charset="0"/>
                          </a:rPr>
                          <m:t>𝐴</m:t>
                        </m:r>
                      </m:sub>
                    </m:sSub>
                    <m:r>
                      <a:rPr lang="en-US" altLang="zh-CN" sz="2400" i="1" dirty="0">
                        <a:solidFill>
                          <a:schemeClr val="bg1"/>
                        </a:solidFill>
                        <a:latin typeface="Cambria Math" panose="02040503050406030204" pitchFamily="18" charset="0"/>
                        <a:cs typeface="Cambria Math" panose="02040503050406030204" pitchFamily="18" charset="0"/>
                      </a:rPr>
                      <m:t>∙</m:t>
                    </m:r>
                    <m:r>
                      <a:rPr lang="en-US" altLang="zh-CN" sz="2400" i="1" dirty="0">
                        <a:solidFill>
                          <a:schemeClr val="bg1"/>
                        </a:solidFill>
                        <a:latin typeface="Cambria Math" panose="02040503050406030204" pitchFamily="18" charset="0"/>
                        <a:cs typeface="Cambria Math" panose="02040503050406030204" pitchFamily="18" charset="0"/>
                      </a:rPr>
                      <m:t>𝑡𝑜𝑡𝑎𝑙</m:t>
                    </m:r>
                    <m:r>
                      <a:rPr lang="en-US" altLang="zh-CN" sz="2400" i="1" dirty="0">
                        <a:solidFill>
                          <a:schemeClr val="bg1"/>
                        </a:solidFill>
                        <a:latin typeface="Cambria Math" panose="02040503050406030204" pitchFamily="18" charset="0"/>
                        <a:cs typeface="Cambria Math" panose="02040503050406030204" pitchFamily="18" charset="0"/>
                      </a:rPr>
                      <m:t> − </m:t>
                    </m:r>
                    <m:sSub>
                      <m:sSubPr>
                        <m:ctrlPr>
                          <a:rPr lang="en-US" altLang="zh-CN" sz="2400" i="1" dirty="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𝜔</m:t>
                        </m:r>
                      </m:e>
                      <m:sub>
                        <m:r>
                          <a:rPr lang="en-US" altLang="zh-CN" sz="2400" i="1" dirty="0">
                            <a:solidFill>
                              <a:schemeClr val="bg1"/>
                            </a:solidFill>
                            <a:latin typeface="Cambria Math" panose="02040503050406030204" pitchFamily="18" charset="0"/>
                            <a:cs typeface="Cambria Math" panose="02040503050406030204" pitchFamily="18" charset="0"/>
                          </a:rPr>
                          <m:t>𝐵</m:t>
                        </m:r>
                      </m:sub>
                    </m:sSub>
                  </m:oMath>
                </a14:m>
                <a:endParaRPr lang="en-US" altLang="zh-CN" sz="2400" i="1" dirty="0">
                  <a:solidFill>
                    <a:schemeClr val="bg1"/>
                  </a:solidFill>
                  <a:latin typeface="Cambria Math" panose="02040503050406030204" pitchFamily="18" charset="0"/>
                  <a:cs typeface="Cambria Math" panose="02040503050406030204" pitchFamily="18" charset="0"/>
                </a:endParaRPr>
              </a:p>
              <a:p>
                <a:pPr indent="457200" algn="l"/>
                <a14:m>
                  <m:oMathPara xmlns:m="http://schemas.openxmlformats.org/officeDocument/2006/math">
                    <m:oMathParaPr>
                      <m:jc m:val="centerGroup"/>
                    </m:oMathParaPr>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  </m:t>
                      </m:r>
                    </m:oMath>
                  </m:oMathPara>
                </a14:m>
                <a:endParaRPr lang="en-US" altLang="zh-CN" sz="2400" i="1" dirty="0">
                  <a:solidFill>
                    <a:schemeClr val="bg1"/>
                  </a:solidFill>
                  <a:latin typeface="Cambria Math" panose="02040503050406030204" pitchFamily="18" charset="0"/>
                  <a:cs typeface="Cambria Math" panose="02040503050406030204" pitchFamily="18" charset="0"/>
                </a:endParaRPr>
              </a:p>
              <a:p>
                <a:pPr indent="457200" algn="l"/>
                <a:endParaRPr lang="en-US" altLang="zh-CN" sz="2400" i="1" dirty="0">
                  <a:solidFill>
                    <a:schemeClr val="bg1"/>
                  </a:solidFill>
                  <a:latin typeface="Cambria Math" panose="02040503050406030204" pitchFamily="18" charset="0"/>
                  <a:cs typeface="Cambria Math" panose="02040503050406030204" pitchFamily="18" charset="0"/>
                </a:endParaRPr>
              </a:p>
              <a:p>
                <a:pPr indent="457200" algn="l"/>
                <a:endParaRPr lang="en-US" altLang="zh-CN" sz="2400" dirty="0">
                  <a:solidFill>
                    <a:schemeClr val="bg1"/>
                  </a:solidFill>
                  <a:latin typeface="Cambria Math" panose="02040503050406030204" pitchFamily="18" charset="0"/>
                  <a:cs typeface="Cambria Math" panose="020405030504060302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089650" y="4272280"/>
                <a:ext cx="5062220" cy="444500"/>
              </a:xfrm>
              <a:prstGeom prst="rect">
                <a:avLst/>
              </a:prstGeom>
              <a:blipFill rotWithShape="1">
                <a:blip r:embed="rId13"/>
                <a:stretch>
                  <a:fillRect b="-239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089650" y="4937125"/>
                <a:ext cx="2110740" cy="433070"/>
              </a:xfrm>
              <a:prstGeom prst="rect">
                <a:avLst/>
              </a:prstGeom>
              <a:noFill/>
            </p:spPr>
            <p:txBody>
              <a:bodyPr wrap="square" rtlCol="0">
                <a:noAutofit/>
              </a:bodyPr>
              <a:lstStyle/>
              <a:p>
                <a:pPr algn="l"/>
                <a14:m>
                  <m:oMathPara xmlns:m="http://schemas.openxmlformats.org/officeDocument/2006/math">
                    <m:oMathParaPr>
                      <m:jc m:val="left"/>
                    </m:oMathParaPr>
                    <m:oMath xmlns:m="http://schemas.openxmlformats.org/officeDocument/2006/math">
                      <m:r>
                        <a:rPr lang="en-US" altLang="zh-CN" sz="2400" i="1" dirty="0">
                          <a:solidFill>
                            <a:schemeClr val="bg1"/>
                          </a:solidFill>
                          <a:latin typeface="Cambria Math" panose="02040503050406030204" pitchFamily="18" charset="0"/>
                          <a:cs typeface="Cambria Math" panose="02040503050406030204" pitchFamily="18" charset="0"/>
                        </a:rPr>
                        <m:t>( 0≤</m:t>
                      </m:r>
                      <m:r>
                        <a:rPr lang="en-US" altLang="zh-CN" sz="2400" i="1" dirty="0">
                          <a:solidFill>
                            <a:schemeClr val="bg1"/>
                          </a:solidFill>
                          <a:latin typeface="Cambria Math" panose="02040503050406030204" pitchFamily="18" charset="0"/>
                          <a:cs typeface="Cambria Math" panose="02040503050406030204" pitchFamily="18" charset="0"/>
                        </a:rPr>
                        <m:t>𝛼</m:t>
                      </m:r>
                      <m:r>
                        <a:rPr lang="en-US" altLang="zh-CN" sz="2400" i="1" dirty="0">
                          <a:solidFill>
                            <a:schemeClr val="bg1"/>
                          </a:solidFill>
                          <a:latin typeface="Cambria Math" panose="02040503050406030204" pitchFamily="18" charset="0"/>
                          <a:cs typeface="Cambria Math" panose="02040503050406030204" pitchFamily="18" charset="0"/>
                        </a:rPr>
                        <m:t>≤1 )</m:t>
                      </m:r>
                    </m:oMath>
                  </m:oMathPara>
                </a14:m>
                <a:endParaRPr lang="en-US" altLang="zh-CN" sz="2400" dirty="0">
                  <a:solidFill>
                    <a:schemeClr val="bg1"/>
                  </a:solidFill>
                  <a:latin typeface="Aldhabi" panose="01000000000000000000" pitchFamily="2" charset="-78"/>
                  <a:cs typeface="Aldhabi" panose="01000000000000000000" pitchFamily="2" charset="-78"/>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089650" y="4937125"/>
                <a:ext cx="2110740" cy="433070"/>
              </a:xfrm>
              <a:prstGeom prst="rect">
                <a:avLst/>
              </a:prstGeo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137275" y="2965450"/>
                <a:ext cx="5062220" cy="444500"/>
              </a:xfrm>
              <a:prstGeom prst="rect">
                <a:avLst/>
              </a:prstGeom>
              <a:noFill/>
            </p:spPr>
            <p:txBody>
              <a:bodyPr wrap="square" rtlCol="0">
                <a:noAutofit/>
              </a:bodyPr>
              <a:lstStyle/>
              <a:p>
                <a:pPr algn="l"/>
                <a:r>
                  <a:rPr lang="en-US" altLang="zh-CN" sz="2400" dirty="0">
                    <a:solidFill>
                      <a:schemeClr val="accent2"/>
                    </a:solidFill>
                    <a:latin typeface="Cambria Math" panose="02040503050406030204" pitchFamily="18" charset="0"/>
                    <a:cs typeface="Cambria Math" panose="02040503050406030204" pitchFamily="18" charset="0"/>
                  </a:rPr>
                  <a:t>subtree share  </a:t>
                </a:r>
                <a14:m>
                  <m:oMath xmlns:m="http://schemas.openxmlformats.org/officeDocument/2006/math">
                    <m:r>
                      <a:rPr lang="en-US" altLang="zh-CN" sz="2400" dirty="0">
                        <a:solidFill>
                          <a:schemeClr val="accent2"/>
                        </a:solidFill>
                        <a:latin typeface="Cambria Math" panose="02040503050406030204" pitchFamily="18" charset="0"/>
                        <a:cs typeface="Aldhabi" panose="01000000000000000000" pitchFamily="2" charset="-78"/>
                        <a:sym typeface="+mn-ea"/>
                      </a:rPr>
                      <m:t>=</m:t>
                    </m:r>
                    <m:r>
                      <a:rPr lang="en-US" altLang="zh-CN" sz="2400" i="1" dirty="0">
                        <a:solidFill>
                          <a:schemeClr val="accent2"/>
                        </a:solidFill>
                        <a:latin typeface="Cambria Math" panose="02040503050406030204" pitchFamily="18" charset="0"/>
                        <a:cs typeface="Cambria Math" panose="02040503050406030204" pitchFamily="18" charset="0"/>
                      </a:rPr>
                      <m:t>  </m:t>
                    </m:r>
                    <m:sSub>
                      <m:sSubPr>
                        <m:ctrlPr>
                          <a:rPr lang="en-US" altLang="zh-CN" sz="2400" i="1" dirty="0">
                            <a:solidFill>
                              <a:schemeClr val="accent2"/>
                            </a:solidFill>
                            <a:latin typeface="Cambria Math" panose="02040503050406030204" pitchFamily="18" charset="0"/>
                            <a:cs typeface="Cambria Math" panose="02040503050406030204" pitchFamily="18" charset="0"/>
                          </a:rPr>
                        </m:ctrlPr>
                      </m:sSubPr>
                      <m:e>
                        <m:r>
                          <a:rPr lang="en-US" altLang="zh-CN" sz="2400" i="1" dirty="0">
                            <a:solidFill>
                              <a:schemeClr val="accent2"/>
                            </a:solidFill>
                            <a:latin typeface="Cambria Math" panose="02040503050406030204" pitchFamily="18" charset="0"/>
                            <a:cs typeface="Cambria Math" panose="02040503050406030204" pitchFamily="18" charset="0"/>
                          </a:rPr>
                          <m:t>𝛺</m:t>
                        </m:r>
                      </m:e>
                      <m:sub>
                        <m:r>
                          <a:rPr lang="en-US" altLang="zh-CN" sz="2400" i="1" dirty="0">
                            <a:solidFill>
                              <a:schemeClr val="accent2"/>
                            </a:solidFill>
                            <a:latin typeface="Cambria Math" panose="02040503050406030204" pitchFamily="18" charset="0"/>
                            <a:cs typeface="Cambria Math" panose="02040503050406030204" pitchFamily="18" charset="0"/>
                          </a:rPr>
                          <m:t>𝐴</m:t>
                        </m:r>
                      </m:sub>
                    </m:sSub>
                    <m:r>
                      <a:rPr lang="en-US" altLang="zh-CN" sz="2400" i="1" dirty="0">
                        <a:solidFill>
                          <a:schemeClr val="accent2"/>
                        </a:solidFill>
                        <a:latin typeface="Cambria Math" panose="02040503050406030204" pitchFamily="18" charset="0"/>
                        <a:cs typeface="Cambria Math" panose="02040503050406030204" pitchFamily="18" charset="0"/>
                      </a:rPr>
                      <m:t>∙</m:t>
                    </m:r>
                    <m:r>
                      <a:rPr lang="en-US" altLang="zh-CN" sz="2400" i="1" dirty="0">
                        <a:solidFill>
                          <a:schemeClr val="accent2"/>
                        </a:solidFill>
                        <a:latin typeface="Cambria Math" panose="02040503050406030204" pitchFamily="18" charset="0"/>
                        <a:cs typeface="Cambria Math" panose="02040503050406030204" pitchFamily="18" charset="0"/>
                      </a:rPr>
                      <m:t>𝑡𝑜𝑡𝑎𝑙</m:t>
                    </m:r>
                  </m:oMath>
                </a14:m>
                <a:endParaRPr lang="en-US" altLang="zh-CN" sz="2400" dirty="0">
                  <a:solidFill>
                    <a:schemeClr val="accent2"/>
                  </a:solidFill>
                  <a:latin typeface="Cambria Math" panose="02040503050406030204" pitchFamily="18" charset="0"/>
                  <a:cs typeface="Cambria Math" panose="02040503050406030204" pitchFamily="18" charset="0"/>
                </a:endParaRPr>
              </a:p>
              <a:p>
                <a:pPr indent="457200" algn="l"/>
                <a:endParaRPr lang="en-US" altLang="zh-CN" sz="2400" i="1" dirty="0">
                  <a:solidFill>
                    <a:schemeClr val="bg1"/>
                  </a:solidFill>
                  <a:latin typeface="Cambria Math" panose="02040503050406030204" pitchFamily="18" charset="0"/>
                  <a:cs typeface="Cambria Math" panose="02040503050406030204" pitchFamily="18" charset="0"/>
                </a:endParaRPr>
              </a:p>
              <a:p>
                <a:pPr indent="457200" algn="l"/>
                <a:endParaRPr lang="en-US" altLang="zh-CN" sz="2400" dirty="0">
                  <a:solidFill>
                    <a:schemeClr val="bg1"/>
                  </a:solidFill>
                  <a:latin typeface="Cambria Math" panose="02040503050406030204" pitchFamily="18" charset="0"/>
                  <a:cs typeface="Cambria Math" panose="020405030504060302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137275" y="2965450"/>
                <a:ext cx="5062220" cy="444500"/>
              </a:xfrm>
              <a:prstGeom prst="rect">
                <a:avLst/>
              </a:prstGeom>
              <a:blipFill rotWithShape="1">
                <a:blip r:embed="rId15"/>
                <a:stretch>
                  <a:fillRect b="-15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207645" y="1831975"/>
                <a:ext cx="2639695" cy="743585"/>
              </a:xfrm>
              <a:prstGeom prst="rect">
                <a:avLst/>
              </a:prstGeom>
              <a:noFill/>
            </p:spPr>
            <p:txBody>
              <a:bodyPr wrap="square" rtlCol="0">
                <a:noAutofit/>
              </a:bodyPr>
              <a:lstStyle/>
              <a:p>
                <a:pPr indent="457200" algn="l"/>
                <a:r>
                  <a:rPr lang="en-US" altLang="zh-CN" sz="2400" dirty="0">
                    <a:solidFill>
                      <a:schemeClr val="bg1"/>
                    </a:solidFill>
                    <a:latin typeface="Cambria Math" panose="02040503050406030204" pitchFamily="18" charset="0"/>
                    <a:cs typeface="Cambria Math" panose="02040503050406030204" pitchFamily="18" charset="0"/>
                  </a:rPr>
                  <a:t>A remains</a:t>
                </a:r>
              </a:p>
              <a:p>
                <a:pPr indent="457200" algn="l"/>
                <a:r>
                  <a:rPr lang="en-US" altLang="zh-CN" sz="2400" dirty="0">
                    <a:solidFill>
                      <a:schemeClr val="bg1"/>
                    </a:solidFill>
                    <a:latin typeface="Cambria Math" panose="02040503050406030204" pitchFamily="18" charset="0"/>
                    <a:cs typeface="Cambria Math" panose="02040503050406030204" pitchFamily="18" charset="0"/>
                  </a:rPr>
                  <a:t>share</a:t>
                </a:r>
                <a14:m>
                  <m:oMath xmlns:m="http://schemas.openxmlformats.org/officeDocument/2006/math">
                    <m:sSub>
                      <m:sSubPr>
                        <m:ctrlPr>
                          <a:rPr lang="en-US" altLang="zh-CN" sz="2400" i="1" dirty="0">
                            <a:solidFill>
                              <a:schemeClr val="bg1"/>
                            </a:solidFill>
                            <a:latin typeface="Cambria Math" panose="02040503050406030204" pitchFamily="18" charset="0"/>
                            <a:cs typeface="Cambria Math" panose="02040503050406030204" pitchFamily="18" charset="0"/>
                          </a:rPr>
                        </m:ctrlPr>
                      </m:sSubPr>
                      <m:e>
                        <m:r>
                          <a:rPr lang="en-US" altLang="zh-CN" sz="2400" i="1" dirty="0">
                            <a:solidFill>
                              <a:schemeClr val="bg1"/>
                            </a:solidFill>
                            <a:latin typeface="Cambria Math" panose="02040503050406030204" pitchFamily="18" charset="0"/>
                            <a:cs typeface="Cambria Math" panose="02040503050406030204" pitchFamily="18" charset="0"/>
                          </a:rPr>
                          <m:t> </m:t>
                        </m:r>
                        <m:r>
                          <a:rPr lang="en-US" altLang="zh-CN" sz="2400" i="1" dirty="0">
                            <a:solidFill>
                              <a:schemeClr val="bg1"/>
                            </a:solidFill>
                            <a:latin typeface="Cambria Math" panose="02040503050406030204" pitchFamily="18" charset="0"/>
                            <a:cs typeface="Cambria Math" panose="02040503050406030204" pitchFamily="18" charset="0"/>
                          </a:rPr>
                          <m:t>𝛺</m:t>
                        </m:r>
                      </m:e>
                      <m:sub>
                        <m:r>
                          <a:rPr lang="en-US" altLang="zh-CN" sz="2400" i="1" dirty="0">
                            <a:solidFill>
                              <a:schemeClr val="bg1"/>
                            </a:solidFill>
                            <a:latin typeface="Cambria Math" panose="02040503050406030204" pitchFamily="18" charset="0"/>
                            <a:cs typeface="Cambria Math" panose="02040503050406030204" pitchFamily="18" charset="0"/>
                          </a:rPr>
                          <m:t>𝐴</m:t>
                        </m:r>
                      </m:sub>
                    </m:sSub>
                  </m:oMath>
                </a14:m>
                <a:endParaRPr lang="en-US" altLang="zh-CN" sz="2400" dirty="0">
                  <a:solidFill>
                    <a:schemeClr val="bg1"/>
                  </a:solidFill>
                  <a:latin typeface="Cambria Math" panose="02040503050406030204" pitchFamily="18" charset="0"/>
                  <a:cs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07645" y="1831975"/>
                <a:ext cx="2639695" cy="743585"/>
              </a:xfrm>
              <a:prstGeom prst="rect">
                <a:avLst/>
              </a:prstGeom>
              <a:blipFill rotWithShape="1">
                <a:blip r:embed="rId16"/>
                <a:stretch>
                  <a:fillRect b="-4526"/>
                </a:stretch>
              </a:blipFill>
            </p:spPr>
            <p:txBody>
              <a:bodyPr/>
              <a:lstStyle/>
              <a:p>
                <a:r>
                  <a:rPr lang="zh-CN" altLang="en-US">
                    <a:noFill/>
                  </a:rPr>
                  <a:t> </a:t>
                </a:r>
              </a:p>
            </p:txBody>
          </p:sp>
        </mc:Fallback>
      </mc:AlternateContent>
      <p:pic>
        <p:nvPicPr>
          <p:cNvPr id="22" name="图片 21" descr="图片1"/>
          <p:cNvPicPr>
            <a:picLocks noChangeAspect="1"/>
          </p:cNvPicPr>
          <p:nvPr>
            <p:custDataLst>
              <p:tags r:id="rId1"/>
            </p:custDataLst>
          </p:nvPr>
        </p:nvPicPr>
        <p:blipFill>
          <a:blip r:embed="rId17"/>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50">
                                            <p:txEl>
                                              <p:pRg st="0" end="0"/>
                                            </p:txEl>
                                          </p:spTgt>
                                        </p:tgtEl>
                                        <p:attrNameLst>
                                          <p:attrName>style.visibility</p:attrName>
                                        </p:attrNameLst>
                                      </p:cBhvr>
                                      <p:to>
                                        <p:strVal val="visible"/>
                                      </p:to>
                                    </p:set>
                                    <p:animEffect transition="in" filter="wipe(down)">
                                      <p:cBhvr>
                                        <p:cTn id="10" dur="500"/>
                                        <p:tgtEl>
                                          <p:spTgt spid="50">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1">
                                            <p:txEl>
                                              <p:pRg st="0" end="0"/>
                                            </p:txEl>
                                          </p:spTgt>
                                        </p:tgtEl>
                                        <p:attrNameLst>
                                          <p:attrName>style.visibility</p:attrName>
                                        </p:attrNameLst>
                                      </p:cBhvr>
                                      <p:to>
                                        <p:strVal val="visible"/>
                                      </p:to>
                                    </p:set>
                                    <p:animEffect transition="in" filter="wipe(down)">
                                      <p:cBhvr>
                                        <p:cTn id="13" dur="500"/>
                                        <p:tgtEl>
                                          <p:spTgt spid="51">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wipe(down)">
                                      <p:cBhvr>
                                        <p:cTn id="19" dur="500"/>
                                        <p:tgtEl>
                                          <p:spTgt spid="2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wipe(down)">
                                      <p:cBhvr>
                                        <p:cTn id="24" dur="500"/>
                                        <p:tgtEl>
                                          <p:spTgt spid="35">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par>
                                <p:cTn id="28" presetID="22" presetClass="exit" presetSubtype="4" fill="hold" grpId="1" nodeType="withEffect">
                                  <p:stCondLst>
                                    <p:cond delay="0"/>
                                  </p:stCondLst>
                                  <p:childTnLst>
                                    <p:animEffect transition="out" filter="wipe(down)">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linds(horizontal)">
                                      <p:cBhvr>
                                        <p:cTn id="39" dur="500"/>
                                        <p:tgtEl>
                                          <p:spTgt spid="43"/>
                                        </p:tgtEl>
                                      </p:cBhvr>
                                    </p:animEffect>
                                  </p:childTnLst>
                                </p:cTn>
                              </p:par>
                              <p:par>
                                <p:cTn id="40" presetID="3" presetClass="entr" presetSubtype="10" fill="hold" nodeType="withEffect">
                                  <p:stCondLst>
                                    <p:cond delay="0"/>
                                  </p:stCondLst>
                                  <p:childTnLst>
                                    <p:set>
                                      <p:cBhvr>
                                        <p:cTn id="41" dur="1" fill="hold">
                                          <p:stCondLst>
                                            <p:cond delay="0"/>
                                          </p:stCondLst>
                                        </p:cTn>
                                        <p:tgtEl>
                                          <p:spTgt spid="49">
                                            <p:txEl>
                                              <p:pRg st="0" end="0"/>
                                            </p:txEl>
                                          </p:spTgt>
                                        </p:tgtEl>
                                        <p:attrNameLst>
                                          <p:attrName>style.visibility</p:attrName>
                                        </p:attrNameLst>
                                      </p:cBhvr>
                                      <p:to>
                                        <p:strVal val="visible"/>
                                      </p:to>
                                    </p:set>
                                    <p:animEffect transition="in" filter="blinds(horizontal)">
                                      <p:cBhvr>
                                        <p:cTn id="42" dur="500"/>
                                        <p:tgtEl>
                                          <p:spTgt spid="4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6">
                                            <p:txEl>
                                              <p:pRg st="0" end="0"/>
                                            </p:txEl>
                                          </p:spTgt>
                                        </p:tgtEl>
                                        <p:attrNameLst>
                                          <p:attrName>style.visibility</p:attrName>
                                        </p:attrNameLst>
                                      </p:cBhvr>
                                      <p:to>
                                        <p:strVal val="visible"/>
                                      </p:to>
                                    </p:set>
                                    <p:animEffect transition="in" filter="wipe(down)">
                                      <p:cBhvr>
                                        <p:cTn id="47" dur="500"/>
                                        <p:tgtEl>
                                          <p:spTgt spid="36">
                                            <p:txEl>
                                              <p:pRg st="0" end="0"/>
                                            </p:txEl>
                                          </p:spTgt>
                                        </p:tgtEl>
                                      </p:cBhvr>
                                    </p:animEffect>
                                  </p:childTnLst>
                                </p:cTn>
                              </p:par>
                              <p:par>
                                <p:cTn id="48" presetID="22" presetClass="exit" presetSubtype="4" fill="hold" grpId="1" nodeType="withEffect">
                                  <p:stCondLst>
                                    <p:cond delay="0"/>
                                  </p:stCondLst>
                                  <p:childTnLst>
                                    <p:animEffect transition="out" filter="wipe(down)">
                                      <p:cBhvr>
                                        <p:cTn id="49" dur="500"/>
                                        <p:tgtEl>
                                          <p:spTgt spid="39"/>
                                        </p:tgtEl>
                                      </p:cBhvr>
                                    </p:animEffect>
                                    <p:set>
                                      <p:cBhvr>
                                        <p:cTn id="50" dur="1" fill="hold">
                                          <p:stCondLst>
                                            <p:cond delay="499"/>
                                          </p:stCondLst>
                                        </p:cTn>
                                        <p:tgtEl>
                                          <p:spTgt spid="39"/>
                                        </p:tgtEl>
                                        <p:attrNameLst>
                                          <p:attrName>style.visibility</p:attrName>
                                        </p:attrNameLst>
                                      </p:cBhvr>
                                      <p:to>
                                        <p:strVal val="hidden"/>
                                      </p:to>
                                    </p:set>
                                  </p:childTnLst>
                                </p:cTn>
                              </p:par>
                              <p:par>
                                <p:cTn id="51" presetID="22" presetClass="exit" presetSubtype="4" fill="hold" grpId="1" nodeType="withEffect">
                                  <p:stCondLst>
                                    <p:cond delay="0"/>
                                  </p:stCondLst>
                                  <p:childTnLst>
                                    <p:animEffect transition="out" filter="wipe(down)">
                                      <p:cBhvr>
                                        <p:cTn id="52" dur="500"/>
                                        <p:tgtEl>
                                          <p:spTgt spid="40"/>
                                        </p:tgtEl>
                                      </p:cBhvr>
                                    </p:animEffect>
                                    <p:set>
                                      <p:cBhvr>
                                        <p:cTn id="53" dur="1" fill="hold">
                                          <p:stCondLst>
                                            <p:cond delay="499"/>
                                          </p:stCondLst>
                                        </p:cTn>
                                        <p:tgtEl>
                                          <p:spTgt spid="40"/>
                                        </p:tgtEl>
                                        <p:attrNameLst>
                                          <p:attrName>style.visibility</p:attrName>
                                        </p:attrNameLst>
                                      </p:cBhvr>
                                      <p:to>
                                        <p:strVal val="hidden"/>
                                      </p:to>
                                    </p:set>
                                  </p:childTnLst>
                                </p:cTn>
                              </p:par>
                              <p:par>
                                <p:cTn id="54" presetID="22" presetClass="exit" presetSubtype="4" fill="hold" grpId="1" nodeType="withEffect">
                                  <p:stCondLst>
                                    <p:cond delay="0"/>
                                  </p:stCondLst>
                                  <p:childTnLst>
                                    <p:animEffect transition="out" filter="wipe(down)">
                                      <p:cBhvr>
                                        <p:cTn id="55" dur="500"/>
                                        <p:tgtEl>
                                          <p:spTgt spid="43"/>
                                        </p:tgtEl>
                                      </p:cBhvr>
                                    </p:animEffect>
                                    <p:set>
                                      <p:cBhvr>
                                        <p:cTn id="56" dur="1" fill="hold">
                                          <p:stCondLst>
                                            <p:cond delay="499"/>
                                          </p:stCondLst>
                                        </p:cTn>
                                        <p:tgtEl>
                                          <p:spTgt spid="4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wipe(down)">
                                      <p:cBhvr>
                                        <p:cTn id="61" dur="500"/>
                                        <p:tgtEl>
                                          <p:spTgt spid="17">
                                            <p:txEl>
                                              <p:pRg st="0" end="0"/>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wipe(down)">
                                      <p:cBhvr>
                                        <p:cTn id="64" dur="500"/>
                                        <p:tgtEl>
                                          <p:spTgt spid="17">
                                            <p:txEl>
                                              <p:pRg st="1" end="1"/>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blinds(horizontal)">
                                      <p:cBhvr>
                                        <p:cTn id="6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3" grpId="0" bldLvl="0" animBg="1"/>
      <p:bldP spid="43" grpId="1" bldLvl="0" animBg="1"/>
      <p:bldP spid="2" grpId="0" bldLvl="0" animBg="1"/>
      <p:bldP spid="2" grpId="1" bldLvl="0" animBg="1"/>
      <p:bldP spid="15" grpId="0" bldLvl="0" animBg="1"/>
      <p:bldP spid="1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3876675" y="5979794"/>
            <a:ext cx="2663190" cy="646331"/>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 </a:t>
            </a:r>
            <a:r>
              <a:rPr lang="en-US" altLang="zh-CN" dirty="0">
                <a:solidFill>
                  <a:schemeClr val="bg1"/>
                </a:solidFill>
                <a:cs typeface="Aldhabi" panose="01000000000000000000" pitchFamily="2" charset="-78"/>
              </a:rPr>
              <a:t>revenue invariant + IR </a:t>
            </a:r>
            <a:br>
              <a:rPr lang="en-US" altLang="zh-CN" dirty="0"/>
            </a:br>
            <a:endParaRPr lang="en-US" altLang="zh-CN" dirty="0">
              <a:solidFill>
                <a:schemeClr val="bg1"/>
              </a:solidFill>
              <a:cs typeface="Aldhabi" panose="01000000000000000000" pitchFamily="2" charset="-78"/>
              <a:sym typeface="+mn-ea"/>
            </a:endParaRPr>
          </a:p>
        </p:txBody>
      </p:sp>
      <p:sp>
        <p:nvSpPr>
          <p:cNvPr id="48" name="圆角矩形 47"/>
          <p:cNvSpPr/>
          <p:nvPr/>
        </p:nvSpPr>
        <p:spPr>
          <a:xfrm>
            <a:off x="3891360" y="5995428"/>
            <a:ext cx="2324100" cy="452783"/>
          </a:xfrm>
          <a:prstGeom prst="roundRect">
            <a:avLst/>
          </a:prstGeom>
          <a:solidFill>
            <a:schemeClr val="accent4">
              <a:alpha val="18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7675516" y="4186555"/>
            <a:ext cx="2663190" cy="645160"/>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individual </a:t>
            </a:r>
          </a:p>
          <a:p>
            <a:r>
              <a:rPr lang="en-US" altLang="zh-CN" dirty="0">
                <a:solidFill>
                  <a:schemeClr val="bg1"/>
                </a:solidFill>
                <a:cs typeface="Aldhabi" panose="01000000000000000000" pitchFamily="2" charset="-78"/>
                <a:sym typeface="+mn-ea"/>
              </a:rPr>
              <a:t>rationality(IR)</a:t>
            </a:r>
            <a:endParaRPr lang="en-US" altLang="zh-CN" dirty="0">
              <a:solidFill>
                <a:schemeClr val="bg1"/>
              </a:solidFill>
            </a:endParaRPr>
          </a:p>
        </p:txBody>
      </p:sp>
      <p:sp>
        <p:nvSpPr>
          <p:cNvPr id="23" name="圆角矩形 22"/>
          <p:cNvSpPr/>
          <p:nvPr/>
        </p:nvSpPr>
        <p:spPr>
          <a:xfrm>
            <a:off x="7580629" y="4074160"/>
            <a:ext cx="2043431" cy="807332"/>
          </a:xfrm>
          <a:prstGeom prst="roundRect">
            <a:avLst/>
          </a:prstGeom>
          <a:solidFill>
            <a:srgbClr val="7030A0">
              <a:alpha val="18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7630160" y="3249641"/>
            <a:ext cx="2663190" cy="646331"/>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incentive </a:t>
            </a:r>
          </a:p>
          <a:p>
            <a:r>
              <a:rPr lang="en-US" altLang="zh-CN" dirty="0">
                <a:solidFill>
                  <a:schemeClr val="bg1"/>
                </a:solidFill>
                <a:cs typeface="Aldhabi" panose="01000000000000000000" pitchFamily="2" charset="-78"/>
                <a:sym typeface="+mn-ea"/>
              </a:rPr>
              <a:t>compatibility(IC)</a:t>
            </a:r>
            <a:endParaRPr lang="en-US" altLang="zh-CN" dirty="0">
              <a:solidFill>
                <a:schemeClr val="bg1"/>
              </a:solidFill>
            </a:endParaRPr>
          </a:p>
        </p:txBody>
      </p:sp>
      <p:sp>
        <p:nvSpPr>
          <p:cNvPr id="32" name="文本框 31"/>
          <p:cNvSpPr txBox="1"/>
          <p:nvPr/>
        </p:nvSpPr>
        <p:spPr>
          <a:xfrm>
            <a:off x="3876675" y="3254375"/>
            <a:ext cx="2663190" cy="646331"/>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incentive </a:t>
            </a:r>
          </a:p>
          <a:p>
            <a:r>
              <a:rPr lang="en-US" altLang="zh-CN" dirty="0">
                <a:solidFill>
                  <a:schemeClr val="bg1"/>
                </a:solidFill>
                <a:cs typeface="Aldhabi" panose="01000000000000000000" pitchFamily="2" charset="-78"/>
                <a:sym typeface="+mn-ea"/>
              </a:rPr>
              <a:t>compatibility(IC)</a:t>
            </a:r>
            <a:endParaRPr lang="en-US" altLang="zh-CN" dirty="0">
              <a:solidFill>
                <a:schemeClr val="bg1"/>
              </a:solidFill>
            </a:endParaRPr>
          </a:p>
        </p:txBody>
      </p:sp>
      <p:sp>
        <p:nvSpPr>
          <p:cNvPr id="19" name="文本框 18"/>
          <p:cNvSpPr txBox="1"/>
          <p:nvPr/>
        </p:nvSpPr>
        <p:spPr>
          <a:xfrm>
            <a:off x="3808095" y="467995"/>
            <a:ext cx="6841490" cy="1568450"/>
          </a:xfrm>
          <a:prstGeom prst="rect">
            <a:avLst/>
          </a:prstGeom>
          <a:noFill/>
        </p:spPr>
        <p:txBody>
          <a:bodyPr wrap="square" rtlCol="0">
            <a:spAutoFit/>
          </a:bodyPr>
          <a:lstStyle/>
          <a:p>
            <a:r>
              <a:rPr lang="zh-CN" altLang="en-US" sz="3200" dirty="0">
                <a:solidFill>
                  <a:schemeClr val="bg1"/>
                </a:solidFill>
              </a:rPr>
              <a:t>Network-based Redistribution Mechanism Framework</a:t>
            </a:r>
          </a:p>
          <a:p>
            <a:r>
              <a:rPr lang="zh-CN" altLang="en-US" sz="3200" dirty="0">
                <a:solidFill>
                  <a:schemeClr val="bg1"/>
                </a:solidFill>
              </a:rPr>
              <a:t>(NRMF)</a:t>
            </a:r>
          </a:p>
        </p:txBody>
      </p:sp>
      <p:sp>
        <p:nvSpPr>
          <p:cNvPr id="2" name="文本框 1"/>
          <p:cNvSpPr txBox="1"/>
          <p:nvPr/>
        </p:nvSpPr>
        <p:spPr>
          <a:xfrm>
            <a:off x="3918585" y="2327275"/>
            <a:ext cx="2282190" cy="645160"/>
          </a:xfrm>
          <a:prstGeom prst="rect">
            <a:avLst/>
          </a:prstGeom>
          <a:noFill/>
        </p:spPr>
        <p:txBody>
          <a:bodyPr wrap="square" rtlCol="0">
            <a:spAutoFit/>
          </a:bodyPr>
          <a:lstStyle/>
          <a:p>
            <a:r>
              <a:rPr lang="en-US" altLang="zh-CN" dirty="0">
                <a:solidFill>
                  <a:schemeClr val="bg1"/>
                </a:solidFill>
              </a:rPr>
              <a:t>Input diffusion auction mechansim</a:t>
            </a:r>
          </a:p>
        </p:txBody>
      </p:sp>
      <p:sp>
        <p:nvSpPr>
          <p:cNvPr id="3" name="文本框 2"/>
          <p:cNvSpPr txBox="1"/>
          <p:nvPr/>
        </p:nvSpPr>
        <p:spPr>
          <a:xfrm>
            <a:off x="7976235" y="2322830"/>
            <a:ext cx="2190750" cy="645160"/>
          </a:xfrm>
          <a:prstGeom prst="rect">
            <a:avLst/>
          </a:prstGeom>
          <a:noFill/>
        </p:spPr>
        <p:txBody>
          <a:bodyPr wrap="square" rtlCol="0">
            <a:spAutoFit/>
          </a:bodyPr>
          <a:lstStyle/>
          <a:p>
            <a:r>
              <a:rPr lang="en-US" altLang="zh-CN" dirty="0">
                <a:solidFill>
                  <a:schemeClr val="bg1"/>
                </a:solidFill>
              </a:rPr>
              <a:t>Output redistribution mechansim</a:t>
            </a:r>
          </a:p>
        </p:txBody>
      </p:sp>
      <p:cxnSp>
        <p:nvCxnSpPr>
          <p:cNvPr id="6" name="直接连接符 5"/>
          <p:cNvCxnSpPr/>
          <p:nvPr/>
        </p:nvCxnSpPr>
        <p:spPr>
          <a:xfrm>
            <a:off x="6842761" y="3251200"/>
            <a:ext cx="7287" cy="31813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46221" y="4544568"/>
            <a:ext cx="2663190" cy="645160"/>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individual </a:t>
            </a:r>
          </a:p>
          <a:p>
            <a:r>
              <a:rPr lang="en-US" altLang="zh-CN" dirty="0">
                <a:solidFill>
                  <a:schemeClr val="bg1"/>
                </a:solidFill>
                <a:cs typeface="Aldhabi" panose="01000000000000000000" pitchFamily="2" charset="-78"/>
                <a:sym typeface="+mn-ea"/>
              </a:rPr>
              <a:t>rationality(IR)</a:t>
            </a:r>
            <a:endParaRPr lang="en-US" altLang="zh-CN" dirty="0">
              <a:solidFill>
                <a:schemeClr val="bg1"/>
              </a:solidFill>
            </a:endParaRPr>
          </a:p>
        </p:txBody>
      </p:sp>
      <p:sp>
        <p:nvSpPr>
          <p:cNvPr id="13" name="文本框 12"/>
          <p:cNvSpPr txBox="1"/>
          <p:nvPr/>
        </p:nvSpPr>
        <p:spPr>
          <a:xfrm>
            <a:off x="3918585" y="5436870"/>
            <a:ext cx="2663190" cy="368300"/>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revenue monotonic</a:t>
            </a:r>
          </a:p>
        </p:txBody>
      </p:sp>
      <p:sp>
        <p:nvSpPr>
          <p:cNvPr id="14" name="文本框 13"/>
          <p:cNvSpPr txBox="1"/>
          <p:nvPr/>
        </p:nvSpPr>
        <p:spPr>
          <a:xfrm>
            <a:off x="3903975" y="4141468"/>
            <a:ext cx="2663190" cy="368300"/>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non-deficit (ND)</a:t>
            </a:r>
          </a:p>
        </p:txBody>
      </p:sp>
      <p:sp>
        <p:nvSpPr>
          <p:cNvPr id="15" name="圆角矩形 14"/>
          <p:cNvSpPr/>
          <p:nvPr/>
        </p:nvSpPr>
        <p:spPr>
          <a:xfrm>
            <a:off x="3857365" y="3227263"/>
            <a:ext cx="2027555" cy="65937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630160" y="5168512"/>
            <a:ext cx="2663190" cy="368300"/>
          </a:xfrm>
          <a:prstGeom prst="rect">
            <a:avLst/>
          </a:prstGeom>
          <a:noFill/>
        </p:spPr>
        <p:txBody>
          <a:bodyPr wrap="square" rtlCol="0">
            <a:spAutoFit/>
          </a:bodyPr>
          <a:lstStyle/>
          <a:p>
            <a:r>
              <a:rPr lang="en-US" altLang="zh-CN" dirty="0">
                <a:solidFill>
                  <a:schemeClr val="bg1"/>
                </a:solidFill>
                <a:cs typeface="Aldhabi" panose="01000000000000000000" pitchFamily="2" charset="-78"/>
                <a:sym typeface="+mn-ea"/>
              </a:rPr>
              <a:t>non-deficit (ND)</a:t>
            </a:r>
          </a:p>
        </p:txBody>
      </p:sp>
      <p:sp>
        <p:nvSpPr>
          <p:cNvPr id="9" name="圆角矩形 8"/>
          <p:cNvSpPr/>
          <p:nvPr/>
        </p:nvSpPr>
        <p:spPr>
          <a:xfrm>
            <a:off x="7580630" y="3214370"/>
            <a:ext cx="2043430" cy="685165"/>
          </a:xfrm>
          <a:prstGeom prst="roundRect">
            <a:avLst/>
          </a:prstGeom>
          <a:solidFill>
            <a:schemeClr val="accent1">
              <a:alpha val="28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9" idx="1"/>
          </p:cNvCxnSpPr>
          <p:nvPr/>
        </p:nvCxnSpPr>
        <p:spPr>
          <a:xfrm>
            <a:off x="5884920" y="3556952"/>
            <a:ext cx="1695710" cy="1"/>
          </a:xfrm>
          <a:prstGeom prst="line">
            <a:avLst/>
          </a:prstGeom>
          <a:ln w="158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3"/>
            <a:endCxn id="23" idx="1"/>
          </p:cNvCxnSpPr>
          <p:nvPr/>
        </p:nvCxnSpPr>
        <p:spPr>
          <a:xfrm flipV="1">
            <a:off x="5884921" y="4477826"/>
            <a:ext cx="1695708" cy="183344"/>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630160" y="5806460"/>
            <a:ext cx="3159125" cy="645160"/>
          </a:xfrm>
          <a:prstGeom prst="rect">
            <a:avLst/>
          </a:prstGeom>
          <a:noFill/>
        </p:spPr>
        <p:txBody>
          <a:bodyPr wrap="square" rtlCol="0">
            <a:spAutoFit/>
          </a:bodyPr>
          <a:lstStyle/>
          <a:p>
            <a:r>
              <a:rPr lang="en-US" altLang="zh-CN" dirty="0">
                <a:solidFill>
                  <a:schemeClr val="bg1"/>
                </a:solidFill>
              </a:rPr>
              <a:t>Asymptotically budget-balanced (ABB)</a:t>
            </a:r>
          </a:p>
        </p:txBody>
      </p:sp>
      <p:cxnSp>
        <p:nvCxnSpPr>
          <p:cNvPr id="52" name="直接箭头连接符 51"/>
          <p:cNvCxnSpPr/>
          <p:nvPr/>
        </p:nvCxnSpPr>
        <p:spPr>
          <a:xfrm>
            <a:off x="6581775" y="2643505"/>
            <a:ext cx="548640" cy="0"/>
          </a:xfrm>
          <a:prstGeom prst="straightConnector1">
            <a:avLst/>
          </a:prstGeom>
          <a:ln w="412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六边形 29"/>
          <p:cNvSpPr/>
          <p:nvPr/>
        </p:nvSpPr>
        <p:spPr>
          <a:xfrm rot="2762313">
            <a:off x="946481" y="2077768"/>
            <a:ext cx="2472335" cy="2131323"/>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2762313">
            <a:off x="832812" y="3959156"/>
            <a:ext cx="1370864" cy="1181779"/>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2762313">
            <a:off x="1689656" y="6008658"/>
            <a:ext cx="1019764" cy="879107"/>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2762313">
            <a:off x="779813" y="5601257"/>
            <a:ext cx="647363" cy="558072"/>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857365" y="4060094"/>
            <a:ext cx="2027556" cy="1202152"/>
          </a:xfrm>
          <a:prstGeom prst="roundRect">
            <a:avLst/>
          </a:prstGeom>
          <a:solidFill>
            <a:srgbClr val="7030A0">
              <a:alpha val="18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圆角矩形 46"/>
          <p:cNvSpPr/>
          <p:nvPr/>
        </p:nvSpPr>
        <p:spPr>
          <a:xfrm>
            <a:off x="3876675" y="5418909"/>
            <a:ext cx="2027556" cy="461384"/>
          </a:xfrm>
          <a:prstGeom prst="round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圆角矩形 48"/>
          <p:cNvSpPr/>
          <p:nvPr/>
        </p:nvSpPr>
        <p:spPr>
          <a:xfrm>
            <a:off x="7580629" y="5155370"/>
            <a:ext cx="2027556" cy="461384"/>
          </a:xfrm>
          <a:prstGeom prst="round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圆角矩形 49"/>
          <p:cNvSpPr/>
          <p:nvPr/>
        </p:nvSpPr>
        <p:spPr>
          <a:xfrm>
            <a:off x="7546661" y="5796651"/>
            <a:ext cx="2475780" cy="696167"/>
          </a:xfrm>
          <a:prstGeom prst="roundRect">
            <a:avLst/>
          </a:prstGeom>
          <a:solidFill>
            <a:schemeClr val="accent4">
              <a:alpha val="18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a:endCxn id="49" idx="1"/>
          </p:cNvCxnSpPr>
          <p:nvPr/>
        </p:nvCxnSpPr>
        <p:spPr>
          <a:xfrm flipV="1">
            <a:off x="5946141" y="5386062"/>
            <a:ext cx="1634488" cy="26354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直接连接符 54"/>
          <p:cNvCxnSpPr>
            <a:endCxn id="50" idx="1"/>
          </p:cNvCxnSpPr>
          <p:nvPr/>
        </p:nvCxnSpPr>
        <p:spPr>
          <a:xfrm flipV="1">
            <a:off x="6221894" y="6144735"/>
            <a:ext cx="1324767" cy="93824"/>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图片 6" descr="图片1"/>
          <p:cNvPicPr>
            <a:picLocks noChangeAspect="1"/>
          </p:cNvPicPr>
          <p:nvPr>
            <p:custDataLst>
              <p:tags r:id="rId1"/>
            </p:custDataLst>
          </p:nvPr>
        </p:nvPicPr>
        <p:blipFill>
          <a:blip r:embed="rId4"/>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1"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down)">
                                      <p:cBhvr>
                                        <p:cTn id="45" dur="500"/>
                                        <p:tgtEl>
                                          <p:spTgt spid="4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par>
                                <p:cTn id="55" presetID="22" presetClass="entr" presetSubtype="4"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par>
                                <p:cTn id="58" presetID="22" presetClass="entr" presetSubtype="4"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down)">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00"/>
                                        <p:tgtEl>
                                          <p:spTgt spid="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down)">
                                      <p:cBhvr>
                                        <p:cTn id="68" dur="500"/>
                                        <p:tgtEl>
                                          <p:spTgt spid="15"/>
                                        </p:tgtEl>
                                      </p:cBhvr>
                                    </p:animEffect>
                                  </p:childTnLst>
                                </p:cTn>
                              </p:par>
                              <p:par>
                                <p:cTn id="69" presetID="2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down)">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down)">
                                      <p:cBhvr>
                                        <p:cTn id="76" dur="500"/>
                                        <p:tgtEl>
                                          <p:spTgt spid="22"/>
                                        </p:tgtEl>
                                      </p:cBhvr>
                                    </p:animEffect>
                                  </p:childTnLst>
                                </p:cTn>
                              </p:par>
                              <p:par>
                                <p:cTn id="77" presetID="2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down)">
                                      <p:cBhvr>
                                        <p:cTn id="79" dur="500"/>
                                        <p:tgtEl>
                                          <p:spTgt spid="2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down)">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down)">
                                      <p:cBhvr>
                                        <p:cTn id="87" dur="500"/>
                                        <p:tgtEl>
                                          <p:spTgt spid="47"/>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par>
                                <p:cTn id="91" presetID="22" presetClass="entr" presetSubtype="4"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down)">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wipe(down)">
                                      <p:cBhvr>
                                        <p:cTn id="98" dur="500"/>
                                        <p:tgtEl>
                                          <p:spTgt spid="48"/>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down)">
                                      <p:cBhvr>
                                        <p:cTn id="101" dur="500"/>
                                        <p:tgtEl>
                                          <p:spTgt spid="50"/>
                                        </p:tgtEl>
                                      </p:cBhvr>
                                    </p:animEffect>
                                  </p:childTnLst>
                                </p:cTn>
                              </p:par>
                              <p:par>
                                <p:cTn id="102" presetID="22" presetClass="entr" presetSubtype="4"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wipe(down)">
                                      <p:cBhvr>
                                        <p:cTn id="10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bldLvl="0" animBg="1"/>
      <p:bldP spid="17" grpId="0"/>
      <p:bldP spid="23" grpId="0" bldLvl="0" animBg="1"/>
      <p:bldP spid="35" grpId="0"/>
      <p:bldP spid="32" grpId="0"/>
      <p:bldP spid="19" grpId="0"/>
      <p:bldP spid="2" grpId="0"/>
      <p:bldP spid="3" grpId="0"/>
      <p:bldP spid="12" grpId="0"/>
      <p:bldP spid="13" grpId="0"/>
      <p:bldP spid="14" grpId="0"/>
      <p:bldP spid="15" grpId="0" bldLvl="0" animBg="1"/>
      <p:bldP spid="8" grpId="0"/>
      <p:bldP spid="9" grpId="0" bldLvl="0" animBg="1"/>
      <p:bldP spid="25" grpId="1"/>
      <p:bldP spid="30" grpId="0" bldLvl="0" animBg="1"/>
      <p:bldP spid="31" grpId="0" bldLvl="0" animBg="1"/>
      <p:bldP spid="33" grpId="0" bldLvl="0" animBg="1"/>
      <p:bldP spid="34" grpId="0" bldLvl="0" animBg="1"/>
      <p:bldP spid="22" grpId="0" bldLvl="0" animBg="1"/>
      <p:bldP spid="47" grpId="0" bldLvl="0" animBg="1"/>
      <p:bldP spid="49" grpId="0" bldLvl="0" animBg="1"/>
      <p:bldP spid="5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箭头连接符 51"/>
          <p:cNvCxnSpPr/>
          <p:nvPr/>
        </p:nvCxnSpPr>
        <p:spPr>
          <a:xfrm>
            <a:off x="5821680" y="3208655"/>
            <a:ext cx="548640" cy="0"/>
          </a:xfrm>
          <a:prstGeom prst="straightConnector1">
            <a:avLst/>
          </a:prstGeom>
          <a:ln w="412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546985" y="4928235"/>
            <a:ext cx="1104900" cy="586740"/>
          </a:xfrm>
          <a:prstGeom prst="rect">
            <a:avLst/>
          </a:prstGeom>
          <a:noFill/>
        </p:spPr>
        <p:txBody>
          <a:bodyPr wrap="square" rtlCol="0">
            <a:noAutofit/>
          </a:bodyPr>
          <a:lstStyle/>
          <a:p>
            <a:pPr algn="ctr"/>
            <a:r>
              <a:rPr lang="en-US" altLang="zh-CN" sz="2400" dirty="0">
                <a:solidFill>
                  <a:schemeClr val="bg1"/>
                </a:solidFill>
                <a:latin typeface="Cambria Math" panose="02040503050406030204" pitchFamily="18" charset="0"/>
                <a:cs typeface="Cambria Math" panose="02040503050406030204" pitchFamily="18" charset="0"/>
                <a:sym typeface="+mn-ea"/>
              </a:rPr>
              <a:t>𝐺 (𝜃 ′)</a:t>
            </a:r>
            <a:endParaRPr lang="en-US" altLang="zh-CN" sz="2400" dirty="0">
              <a:solidFill>
                <a:schemeClr val="bg1"/>
              </a:solidFill>
              <a:latin typeface="Aldhabi" panose="01000000000000000000" pitchFamily="2" charset="-78"/>
              <a:cs typeface="Aldhabi" panose="01000000000000000000" pitchFamily="2" charset="-78"/>
            </a:endParaRPr>
          </a:p>
        </p:txBody>
      </p:sp>
      <p:sp>
        <p:nvSpPr>
          <p:cNvPr id="54" name="文本框 53"/>
          <p:cNvSpPr txBox="1"/>
          <p:nvPr/>
        </p:nvSpPr>
        <p:spPr>
          <a:xfrm>
            <a:off x="8056880" y="4737100"/>
            <a:ext cx="1104900" cy="586740"/>
          </a:xfrm>
          <a:prstGeom prst="rect">
            <a:avLst/>
          </a:prstGeom>
          <a:noFill/>
        </p:spPr>
        <p:txBody>
          <a:bodyPr wrap="square" rtlCol="0">
            <a:noAutofit/>
          </a:bodyPr>
          <a:lstStyle/>
          <a:p>
            <a:pPr algn="ctr"/>
            <a:r>
              <a:rPr lang="en-US" altLang="zh-CN" sz="2400" dirty="0">
                <a:solidFill>
                  <a:schemeClr val="bg1"/>
                </a:solidFill>
                <a:latin typeface="Cambria Math" panose="02040503050406030204" pitchFamily="18" charset="0"/>
                <a:cs typeface="Cambria Math" panose="02040503050406030204" pitchFamily="18" charset="0"/>
                <a:sym typeface="+mn-ea"/>
              </a:rPr>
              <a:t>T (𝜃 ′)</a:t>
            </a:r>
            <a:endParaRPr lang="en-US" altLang="zh-CN" sz="2400" dirty="0">
              <a:solidFill>
                <a:schemeClr val="bg1"/>
              </a:solidFill>
              <a:latin typeface="Aldhabi" panose="01000000000000000000" pitchFamily="2" charset="-78"/>
              <a:cs typeface="Aldhabi" panose="01000000000000000000" pitchFamily="2" charset="-78"/>
            </a:endParaRPr>
          </a:p>
        </p:txBody>
      </p:sp>
      <p:cxnSp>
        <p:nvCxnSpPr>
          <p:cNvPr id="61" name="直接连接符 60"/>
          <p:cNvCxnSpPr/>
          <p:nvPr/>
        </p:nvCxnSpPr>
        <p:spPr>
          <a:xfrm flipV="1">
            <a:off x="3179273" y="744855"/>
            <a:ext cx="1673860" cy="88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262979" y="742950"/>
            <a:ext cx="1705610" cy="19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4249420" y="452120"/>
            <a:ext cx="3693160" cy="583565"/>
          </a:xfrm>
          <a:prstGeom prst="rect">
            <a:avLst/>
          </a:prstGeom>
          <a:noFill/>
        </p:spPr>
        <p:txBody>
          <a:bodyPr wrap="square" rtlCol="0">
            <a:spAutoFit/>
          </a:bodyPr>
          <a:lstStyle/>
          <a:p>
            <a:pPr algn="ctr"/>
            <a:r>
              <a:rPr lang="en-US" altLang="zh-CN" sz="3200" dirty="0">
                <a:solidFill>
                  <a:schemeClr val="bg1"/>
                </a:solidFill>
                <a:sym typeface="+mn-ea"/>
              </a:rPr>
              <a:t>NRMF step1</a:t>
            </a:r>
          </a:p>
        </p:txBody>
      </p:sp>
      <p:sp>
        <p:nvSpPr>
          <p:cNvPr id="66" name="文本框 65"/>
          <p:cNvSpPr txBox="1"/>
          <p:nvPr/>
        </p:nvSpPr>
        <p:spPr>
          <a:xfrm>
            <a:off x="1292225" y="5401310"/>
            <a:ext cx="6096000" cy="1198880"/>
          </a:xfrm>
          <a:prstGeom prst="rect">
            <a:avLst/>
          </a:prstGeom>
          <a:noFill/>
        </p:spPr>
        <p:txBody>
          <a:bodyPr wrap="square" rtlCol="0" anchor="t">
            <a:spAutoFit/>
          </a:bodyPr>
          <a:lstStyle/>
          <a:p>
            <a:pPr marL="285750" indent="-285750" fontAlgn="auto">
              <a:lnSpc>
                <a:spcPct val="150000"/>
              </a:lnSpc>
              <a:buSzPct val="80000"/>
              <a:buFont typeface="Wingdings" panose="05000000000000000000" charset="0"/>
              <a:buChar char="l"/>
            </a:pPr>
            <a:r>
              <a:rPr lang="en-US" altLang="zh-CN">
                <a:solidFill>
                  <a:schemeClr val="bg1"/>
                </a:solidFill>
              </a:rPr>
              <a:t>G</a:t>
            </a:r>
            <a:r>
              <a:rPr lang="zh-CN" altLang="en-US">
                <a:solidFill>
                  <a:schemeClr val="bg1"/>
                </a:solidFill>
              </a:rPr>
              <a:t>enerate a diffusion critical tree 𝑇 (𝜃′) from 𝐺 (𝜃′)</a:t>
            </a:r>
          </a:p>
          <a:p>
            <a:pPr marL="285750" indent="-285750" fontAlgn="auto">
              <a:lnSpc>
                <a:spcPct val="150000"/>
              </a:lnSpc>
              <a:buSzPct val="80000"/>
              <a:buFont typeface="Wingdings" panose="05000000000000000000" charset="0"/>
              <a:buChar char="l"/>
            </a:pPr>
            <a:r>
              <a:rPr lang="en-US" altLang="zh-CN" dirty="0">
                <a:solidFill>
                  <a:schemeClr val="bg1"/>
                </a:solidFill>
                <a:latin typeface="Cambria Math" panose="02040503050406030204" pitchFamily="18" charset="0"/>
                <a:cs typeface="Cambria Math" panose="02040503050406030204" pitchFamily="18" charset="0"/>
                <a:sym typeface="+mn-ea"/>
              </a:rPr>
              <a:t>Run PRST on T (𝜃 ′)</a:t>
            </a:r>
          </a:p>
          <a:p>
            <a:endParaRPr lang="zh-CN" altLang="en-US">
              <a:solidFill>
                <a:schemeClr val="bg1"/>
              </a:solidFill>
            </a:endParaRPr>
          </a:p>
        </p:txBody>
      </p:sp>
      <p:grpSp>
        <p:nvGrpSpPr>
          <p:cNvPr id="68" name="组合 67"/>
          <p:cNvGrpSpPr/>
          <p:nvPr/>
        </p:nvGrpSpPr>
        <p:grpSpPr>
          <a:xfrm>
            <a:off x="1466850" y="1535430"/>
            <a:ext cx="3537585" cy="3110230"/>
            <a:chOff x="2029" y="2674"/>
            <a:chExt cx="5571" cy="4898"/>
          </a:xfrm>
        </p:grpSpPr>
        <p:grpSp>
          <p:nvGrpSpPr>
            <p:cNvPr id="33" name="组合 32"/>
            <p:cNvGrpSpPr/>
            <p:nvPr/>
          </p:nvGrpSpPr>
          <p:grpSpPr>
            <a:xfrm>
              <a:off x="2603" y="2674"/>
              <a:ext cx="4882" cy="4898"/>
              <a:chOff x="2400" y="1785"/>
              <a:chExt cx="7557" cy="7581"/>
            </a:xfrm>
          </p:grpSpPr>
          <p:sp>
            <p:nvSpPr>
              <p:cNvPr id="4" name="椭圆 3"/>
              <p:cNvSpPr/>
              <p:nvPr>
                <p:custDataLst>
                  <p:tags r:id="rId118"/>
                </p:custDataLst>
              </p:nvPr>
            </p:nvSpPr>
            <p:spPr>
              <a:xfrm>
                <a:off x="5708"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5" name="椭圆 4"/>
              <p:cNvSpPr/>
              <p:nvPr>
                <p:custDataLst>
                  <p:tags r:id="rId119"/>
                </p:custDataLst>
              </p:nvPr>
            </p:nvSpPr>
            <p:spPr>
              <a:xfrm>
                <a:off x="789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6" name="椭圆 5"/>
              <p:cNvSpPr/>
              <p:nvPr>
                <p:custDataLst>
                  <p:tags r:id="rId120"/>
                </p:custDataLst>
              </p:nvPr>
            </p:nvSpPr>
            <p:spPr>
              <a:xfrm>
                <a:off x="898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7" name="椭圆 6"/>
              <p:cNvSpPr/>
              <p:nvPr>
                <p:custDataLst>
                  <p:tags r:id="rId121"/>
                </p:custDataLst>
              </p:nvPr>
            </p:nvSpPr>
            <p:spPr>
              <a:xfrm>
                <a:off x="680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8" name="椭圆 7"/>
              <p:cNvSpPr/>
              <p:nvPr>
                <p:custDataLst>
                  <p:tags r:id="rId122"/>
                </p:custDataLst>
              </p:nvPr>
            </p:nvSpPr>
            <p:spPr>
              <a:xfrm>
                <a:off x="6802"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9" name="椭圆 8"/>
              <p:cNvSpPr/>
              <p:nvPr>
                <p:custDataLst>
                  <p:tags r:id="rId123"/>
                </p:custDataLst>
              </p:nvPr>
            </p:nvSpPr>
            <p:spPr>
              <a:xfrm>
                <a:off x="5708"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0" name="椭圆 9"/>
              <p:cNvSpPr/>
              <p:nvPr>
                <p:custDataLst>
                  <p:tags r:id="rId124"/>
                </p:custDataLst>
              </p:nvPr>
            </p:nvSpPr>
            <p:spPr>
              <a:xfrm>
                <a:off x="3524"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1" name="椭圆 10"/>
              <p:cNvSpPr/>
              <p:nvPr>
                <p:custDataLst>
                  <p:tags r:id="rId125"/>
                </p:custDataLst>
              </p:nvPr>
            </p:nvSpPr>
            <p:spPr>
              <a:xfrm>
                <a:off x="462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2" name="椭圆 11"/>
              <p:cNvSpPr/>
              <p:nvPr>
                <p:custDataLst>
                  <p:tags r:id="rId126"/>
                </p:custDataLst>
              </p:nvPr>
            </p:nvSpPr>
            <p:spPr>
              <a:xfrm>
                <a:off x="2407"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3" name="椭圆 12"/>
              <p:cNvSpPr/>
              <p:nvPr>
                <p:custDataLst>
                  <p:tags r:id="rId127"/>
                </p:custDataLst>
              </p:nvPr>
            </p:nvSpPr>
            <p:spPr>
              <a:xfrm>
                <a:off x="3524"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4" name="椭圆 13"/>
              <p:cNvSpPr/>
              <p:nvPr>
                <p:custDataLst>
                  <p:tags r:id="rId128"/>
                </p:custDataLst>
              </p:nvPr>
            </p:nvSpPr>
            <p:spPr>
              <a:xfrm>
                <a:off x="4605" y="839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5" name="椭圆 14"/>
              <p:cNvSpPr/>
              <p:nvPr>
                <p:custDataLst>
                  <p:tags r:id="rId129"/>
                </p:custDataLst>
              </p:nvPr>
            </p:nvSpPr>
            <p:spPr>
              <a:xfrm>
                <a:off x="2400" y="8349"/>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cxnSp>
            <p:nvCxnSpPr>
              <p:cNvPr id="16" name="直接连接符 15"/>
              <p:cNvCxnSpPr>
                <a:stCxn id="4" idx="4"/>
                <a:endCxn id="9" idx="0"/>
              </p:cNvCxnSpPr>
              <p:nvPr>
                <p:custDataLst>
                  <p:tags r:id="rId130"/>
                </p:custDataLst>
              </p:nvPr>
            </p:nvCxnSpPr>
            <p:spPr>
              <a:xfrm>
                <a:off x="6196" y="2760"/>
                <a:ext cx="0" cy="705"/>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17" name="直接连接符 16"/>
              <p:cNvCxnSpPr>
                <a:stCxn id="4" idx="5"/>
                <a:endCxn id="5" idx="1"/>
              </p:cNvCxnSpPr>
              <p:nvPr>
                <p:custDataLst>
                  <p:tags r:id="rId131"/>
                </p:custDataLst>
              </p:nvPr>
            </p:nvCxnSpPr>
            <p:spPr>
              <a:xfrm>
                <a:off x="6540"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5" idx="5"/>
              </p:cNvCxnSpPr>
              <p:nvPr>
                <p:custDataLst>
                  <p:tags r:id="rId132"/>
                </p:custDataLst>
              </p:nvPr>
            </p:nvCxnSpPr>
            <p:spPr>
              <a:xfrm>
                <a:off x="8724" y="4297"/>
                <a:ext cx="561" cy="82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5" idx="3"/>
              </p:cNvCxnSpPr>
              <p:nvPr>
                <p:custDataLst>
                  <p:tags r:id="rId133"/>
                </p:custDataLst>
              </p:nvPr>
            </p:nvCxnSpPr>
            <p:spPr>
              <a:xfrm flipH="1">
                <a:off x="7495" y="4297"/>
                <a:ext cx="540"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4" idx="3"/>
                <a:endCxn id="10" idx="7"/>
              </p:cNvCxnSpPr>
              <p:nvPr>
                <p:custDataLst>
                  <p:tags r:id="rId134"/>
                </p:custDataLst>
              </p:nvPr>
            </p:nvCxnSpPr>
            <p:spPr>
              <a:xfrm flipH="1">
                <a:off x="4356"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10" idx="3"/>
              </p:cNvCxnSpPr>
              <p:nvPr>
                <p:custDataLst>
                  <p:tags r:id="rId135"/>
                </p:custDataLst>
              </p:nvPr>
            </p:nvCxnSpPr>
            <p:spPr>
              <a:xfrm flipH="1">
                <a:off x="3120" y="4297"/>
                <a:ext cx="547" cy="83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3" name="直接连接符 22"/>
              <p:cNvCxnSpPr>
                <a:stCxn id="10" idx="5"/>
              </p:cNvCxnSpPr>
              <p:nvPr>
                <p:custDataLst>
                  <p:tags r:id="rId136"/>
                </p:custDataLst>
              </p:nvPr>
            </p:nvCxnSpPr>
            <p:spPr>
              <a:xfrm>
                <a:off x="4356" y="4297"/>
                <a:ext cx="569"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5" name="直接连接符 24"/>
              <p:cNvCxnSpPr/>
              <p:nvPr>
                <p:custDataLst>
                  <p:tags r:id="rId137"/>
                </p:custDataLst>
              </p:nvPr>
            </p:nvCxnSpPr>
            <p:spPr>
              <a:xfrm>
                <a:off x="3234" y="5919"/>
                <a:ext cx="556" cy="83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 name="直接连接符 1"/>
              <p:cNvCxnSpPr>
                <a:stCxn id="11" idx="3"/>
              </p:cNvCxnSpPr>
              <p:nvPr>
                <p:custDataLst>
                  <p:tags r:id="rId138"/>
                </p:custDataLst>
              </p:nvPr>
            </p:nvCxnSpPr>
            <p:spPr>
              <a:xfrm flipH="1">
                <a:off x="4205" y="5909"/>
                <a:ext cx="560" cy="856"/>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4" name="直接连接符 23"/>
              <p:cNvCxnSpPr>
                <a:stCxn id="9" idx="5"/>
              </p:cNvCxnSpPr>
              <p:nvPr>
                <p:custDataLst>
                  <p:tags r:id="rId139"/>
                </p:custDataLst>
              </p:nvPr>
            </p:nvCxnSpPr>
            <p:spPr>
              <a:xfrm>
                <a:off x="6540" y="4297"/>
                <a:ext cx="555"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8" idx="0"/>
                <a:endCxn id="7" idx="4"/>
              </p:cNvCxnSpPr>
              <p:nvPr>
                <p:custDataLst>
                  <p:tags r:id="rId140"/>
                </p:custDataLst>
              </p:nvPr>
            </p:nvCxnSpPr>
            <p:spPr>
              <a:xfrm flipV="1">
                <a:off x="7290" y="6052"/>
                <a:ext cx="0" cy="66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1" name="直接连接符 30"/>
              <p:cNvCxnSpPr>
                <a:stCxn id="13" idx="3"/>
              </p:cNvCxnSpPr>
              <p:nvPr>
                <p:custDataLst>
                  <p:tags r:id="rId141"/>
                </p:custDataLst>
              </p:nvPr>
            </p:nvCxnSpPr>
            <p:spPr>
              <a:xfrm flipH="1">
                <a:off x="3085" y="7553"/>
                <a:ext cx="582" cy="854"/>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13" idx="5"/>
              </p:cNvCxnSpPr>
              <p:nvPr>
                <p:custDataLst>
                  <p:tags r:id="rId142"/>
                </p:custDataLst>
              </p:nvPr>
            </p:nvCxnSpPr>
            <p:spPr>
              <a:xfrm>
                <a:off x="4356" y="7553"/>
                <a:ext cx="559" cy="882"/>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4" name="文本框 33"/>
                <p:cNvSpPr txBox="1"/>
                <p:nvPr>
                  <p:custDataLst>
                    <p:tags r:id="rId95"/>
                  </p:custDataLst>
                </p:nvPr>
              </p:nvSpPr>
              <p:spPr>
                <a:xfrm>
                  <a:off x="4632" y="2747"/>
                  <a:ext cx="863" cy="432"/>
                </a:xfrm>
                <a:prstGeom prst="rect">
                  <a:avLst/>
                </a:prstGeom>
                <a:noFill/>
              </p:spPr>
              <p:txBody>
                <a:bodyPr wrap="none" rtlCol="0" anchor="t">
                  <a:noAutofit/>
                </a:bodyPr>
                <a:lstStyle/>
                <a:p>
                  <a:pPr algn="ctr"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custDataLst>
                    <p:tags r:id="rId145"/>
                  </p:custDataLst>
                </p:nvPr>
              </p:nvSpPr>
              <p:spPr>
                <a:xfrm>
                  <a:off x="4632" y="2747"/>
                  <a:ext cx="863" cy="432"/>
                </a:xfrm>
                <a:prstGeom prst="rect">
                  <a:avLst/>
                </a:prstGeom>
                <a:blipFill rotWithShape="1">
                  <a:blip r:embed="rId146"/>
                </a:blipFill>
              </p:spPr>
              <p:txBody>
                <a:bodyPr/>
                <a:lstStyle/>
                <a:p>
                  <a:r>
                    <a:rPr lang="zh-CN" altLang="en-US">
                      <a:noFill/>
                    </a:rPr>
                    <a:t> </a:t>
                  </a:r>
                </a:p>
              </p:txBody>
            </p:sp>
          </mc:Fallback>
        </mc:AlternateContent>
        <p:sp>
          <p:nvSpPr>
            <p:cNvPr id="35" name="文本框 34"/>
            <p:cNvSpPr txBox="1"/>
            <p:nvPr>
              <p:custDataLst>
                <p:tags r:id="rId96"/>
              </p:custDataLst>
            </p:nvPr>
          </p:nvSpPr>
          <p:spPr>
            <a:xfrm>
              <a:off x="3220" y="3849"/>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5</a:t>
              </a:r>
            </a:p>
          </p:txBody>
        </p:sp>
        <p:sp>
          <p:nvSpPr>
            <p:cNvPr id="36" name="文本框 35"/>
            <p:cNvSpPr txBox="1"/>
            <p:nvPr>
              <p:custDataLst>
                <p:tags r:id="rId97"/>
              </p:custDataLst>
            </p:nvPr>
          </p:nvSpPr>
          <p:spPr>
            <a:xfrm>
              <a:off x="4627" y="383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7</a:t>
              </a:r>
            </a:p>
          </p:txBody>
        </p:sp>
        <p:sp>
          <p:nvSpPr>
            <p:cNvPr id="39" name="文本框 38"/>
            <p:cNvSpPr txBox="1"/>
            <p:nvPr>
              <p:custDataLst>
                <p:tags r:id="rId98"/>
              </p:custDataLst>
            </p:nvPr>
          </p:nvSpPr>
          <p:spPr>
            <a:xfrm>
              <a:off x="6040" y="3830"/>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2</a:t>
              </a:r>
            </a:p>
          </p:txBody>
        </p:sp>
        <p:sp>
          <p:nvSpPr>
            <p:cNvPr id="43" name="文本框 42"/>
            <p:cNvSpPr txBox="1"/>
            <p:nvPr>
              <p:custDataLst>
                <p:tags r:id="rId99"/>
              </p:custDataLst>
            </p:nvPr>
          </p:nvSpPr>
          <p:spPr>
            <a:xfrm>
              <a:off x="6738"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3</a:t>
              </a:r>
            </a:p>
          </p:txBody>
        </p:sp>
        <p:sp>
          <p:nvSpPr>
            <p:cNvPr id="46" name="文本框 45"/>
            <p:cNvSpPr txBox="1"/>
            <p:nvPr>
              <p:custDataLst>
                <p:tags r:id="rId100"/>
              </p:custDataLst>
            </p:nvPr>
          </p:nvSpPr>
          <p:spPr>
            <a:xfrm>
              <a:off x="5330"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8</a:t>
              </a:r>
            </a:p>
          </p:txBody>
        </p:sp>
        <p:sp>
          <p:nvSpPr>
            <p:cNvPr id="47" name="文本框 46"/>
            <p:cNvSpPr txBox="1"/>
            <p:nvPr>
              <p:custDataLst>
                <p:tags r:id="rId101"/>
              </p:custDataLst>
            </p:nvPr>
          </p:nvSpPr>
          <p:spPr>
            <a:xfrm>
              <a:off x="3927"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10</a:t>
              </a:r>
            </a:p>
          </p:txBody>
        </p:sp>
        <p:sp>
          <p:nvSpPr>
            <p:cNvPr id="48" name="文本框 47"/>
            <p:cNvSpPr txBox="1"/>
            <p:nvPr>
              <p:custDataLst>
                <p:tags r:id="rId102"/>
              </p:custDataLst>
            </p:nvPr>
          </p:nvSpPr>
          <p:spPr>
            <a:xfrm>
              <a:off x="2485" y="488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6</a:t>
              </a:r>
            </a:p>
          </p:txBody>
        </p:sp>
        <p:sp>
          <p:nvSpPr>
            <p:cNvPr id="49" name="文本框 48"/>
            <p:cNvSpPr txBox="1"/>
            <p:nvPr>
              <p:custDataLst>
                <p:tags r:id="rId103"/>
              </p:custDataLst>
            </p:nvPr>
          </p:nvSpPr>
          <p:spPr>
            <a:xfrm>
              <a:off x="322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11</a:t>
              </a:r>
            </a:p>
          </p:txBody>
        </p:sp>
        <p:sp>
          <p:nvSpPr>
            <p:cNvPr id="50" name="文本框 49"/>
            <p:cNvSpPr txBox="1"/>
            <p:nvPr>
              <p:custDataLst>
                <p:tags r:id="rId104"/>
              </p:custDataLst>
            </p:nvPr>
          </p:nvSpPr>
          <p:spPr>
            <a:xfrm>
              <a:off x="2486" y="69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14</a:t>
              </a:r>
            </a:p>
          </p:txBody>
        </p:sp>
        <p:sp>
          <p:nvSpPr>
            <p:cNvPr id="51" name="文本框 50"/>
            <p:cNvSpPr txBox="1"/>
            <p:nvPr>
              <p:custDataLst>
                <p:tags r:id="rId105"/>
              </p:custDataLst>
            </p:nvPr>
          </p:nvSpPr>
          <p:spPr>
            <a:xfrm>
              <a:off x="3914" y="6998"/>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13</a:t>
              </a:r>
            </a:p>
          </p:txBody>
        </p:sp>
        <p:sp>
          <p:nvSpPr>
            <p:cNvPr id="57" name="文本框 56"/>
            <p:cNvSpPr txBox="1"/>
            <p:nvPr>
              <p:custDataLst>
                <p:tags r:id="rId106"/>
              </p:custDataLst>
            </p:nvPr>
          </p:nvSpPr>
          <p:spPr>
            <a:xfrm>
              <a:off x="533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58" name="文本框 57"/>
                <p:cNvSpPr txBox="1"/>
                <p:nvPr>
                  <p:custDataLst>
                    <p:tags r:id="rId107"/>
                  </p:custDataLst>
                </p:nvPr>
              </p:nvSpPr>
              <p:spPr>
                <a:xfrm>
                  <a:off x="2707" y="3862"/>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𝐴</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custDataLst>
                    <p:tags r:id="rId147"/>
                  </p:custDataLst>
                </p:nvPr>
              </p:nvSpPr>
              <p:spPr>
                <a:xfrm>
                  <a:off x="2707" y="3862"/>
                  <a:ext cx="794" cy="432"/>
                </a:xfrm>
                <a:prstGeom prst="rect">
                  <a:avLst/>
                </a:prstGeom>
                <a:blipFill rotWithShape="1">
                  <a:blip r:embed="rId148"/>
                </a:blipFill>
              </p:spPr>
              <p:txBody>
                <a:bodyPr/>
                <a:lstStyle/>
                <a:p>
                  <a:r>
                    <a:rPr lang="zh-CN" altLang="en-US">
                      <a:noFill/>
                    </a:rPr>
                    <a:t> </a:t>
                  </a:r>
                </a:p>
              </p:txBody>
            </p:sp>
          </mc:Fallback>
        </mc:AlternateContent>
        <p:sp>
          <p:nvSpPr>
            <p:cNvPr id="59" name="文本框 58"/>
            <p:cNvSpPr txBox="1"/>
            <p:nvPr>
              <p:custDataLst>
                <p:tags r:id="rId108"/>
              </p:custDataLst>
            </p:nvPr>
          </p:nvSpPr>
          <p:spPr>
            <a:xfrm>
              <a:off x="4128" y="384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B</a:t>
              </a:r>
            </a:p>
          </p:txBody>
        </p:sp>
        <p:sp>
          <p:nvSpPr>
            <p:cNvPr id="60" name="文本框 59"/>
            <p:cNvSpPr txBox="1"/>
            <p:nvPr>
              <p:custDataLst>
                <p:tags r:id="rId109"/>
              </p:custDataLst>
            </p:nvPr>
          </p:nvSpPr>
          <p:spPr>
            <a:xfrm>
              <a:off x="5537" y="385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65" name="文本框 64"/>
                <p:cNvSpPr txBox="1"/>
                <p:nvPr>
                  <p:custDataLst>
                    <p:tags r:id="rId110"/>
                  </p:custDataLst>
                </p:nvPr>
              </p:nvSpPr>
              <p:spPr>
                <a:xfrm>
                  <a:off x="2029" y="4915"/>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𝐷</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5" name="文本框 64"/>
                <p:cNvSpPr txBox="1">
                  <a:spLocks noRot="1" noChangeAspect="1" noMove="1" noResize="1" noEditPoints="1" noAdjustHandles="1" noChangeArrowheads="1" noChangeShapeType="1" noTextEdit="1"/>
                </p:cNvSpPr>
                <p:nvPr>
                  <p:custDataLst>
                    <p:tags r:id="rId149"/>
                  </p:custDataLst>
                </p:nvPr>
              </p:nvSpPr>
              <p:spPr>
                <a:xfrm>
                  <a:off x="2029" y="4915"/>
                  <a:ext cx="794" cy="432"/>
                </a:xfrm>
                <a:prstGeom prst="rect">
                  <a:avLst/>
                </a:prstGeom>
                <a:blipFill rotWithShape="1">
                  <a:blip r:embed="rId15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custDataLst>
                    <p:tags r:id="rId111"/>
                  </p:custDataLst>
                </p:nvPr>
              </p:nvSpPr>
              <p:spPr>
                <a:xfrm>
                  <a:off x="3441" y="4915"/>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𝐸</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7" name="文本框 66"/>
                <p:cNvSpPr txBox="1">
                  <a:spLocks noRot="1" noChangeAspect="1" noMove="1" noResize="1" noEditPoints="1" noAdjustHandles="1" noChangeArrowheads="1" noChangeShapeType="1" noTextEdit="1"/>
                </p:cNvSpPr>
                <p:nvPr>
                  <p:custDataLst>
                    <p:tags r:id="rId151"/>
                  </p:custDataLst>
                </p:nvPr>
              </p:nvSpPr>
              <p:spPr>
                <a:xfrm>
                  <a:off x="3441" y="4915"/>
                  <a:ext cx="794" cy="432"/>
                </a:xfrm>
                <a:prstGeom prst="rect">
                  <a:avLst/>
                </a:prstGeom>
                <a:blipFill rotWithShape="1">
                  <a:blip r:embed="rId152"/>
                </a:blipFill>
              </p:spPr>
              <p:txBody>
                <a:bodyPr/>
                <a:lstStyle/>
                <a:p>
                  <a:r>
                    <a:rPr lang="zh-CN" altLang="en-US">
                      <a:noFill/>
                    </a:rPr>
                    <a:t> </a:t>
                  </a:r>
                </a:p>
              </p:txBody>
            </p:sp>
          </mc:Fallback>
        </mc:AlternateContent>
        <p:sp>
          <p:nvSpPr>
            <p:cNvPr id="85" name="文本框 84"/>
            <p:cNvSpPr txBox="1"/>
            <p:nvPr>
              <p:custDataLst>
                <p:tags r:id="rId112"/>
              </p:custDataLst>
            </p:nvPr>
          </p:nvSpPr>
          <p:spPr>
            <a:xfrm>
              <a:off x="4820" y="4909"/>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F</a:t>
              </a:r>
            </a:p>
          </p:txBody>
        </p:sp>
        <p:sp>
          <p:nvSpPr>
            <p:cNvPr id="86" name="文本框 85"/>
            <p:cNvSpPr txBox="1"/>
            <p:nvPr>
              <p:custDataLst>
                <p:tags r:id="rId113"/>
              </p:custDataLst>
            </p:nvPr>
          </p:nvSpPr>
          <p:spPr>
            <a:xfrm>
              <a:off x="6230" y="488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G</a:t>
              </a:r>
            </a:p>
          </p:txBody>
        </p:sp>
        <p:sp>
          <p:nvSpPr>
            <p:cNvPr id="87" name="文本框 86"/>
            <p:cNvSpPr txBox="1"/>
            <p:nvPr>
              <p:custDataLst>
                <p:tags r:id="rId114"/>
              </p:custDataLst>
            </p:nvPr>
          </p:nvSpPr>
          <p:spPr>
            <a:xfrm>
              <a:off x="2647" y="5937"/>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H</a:t>
              </a:r>
            </a:p>
          </p:txBody>
        </p:sp>
        <p:sp>
          <p:nvSpPr>
            <p:cNvPr id="88" name="文本框 87"/>
            <p:cNvSpPr txBox="1"/>
            <p:nvPr>
              <p:custDataLst>
                <p:tags r:id="rId115"/>
              </p:custDataLst>
            </p:nvPr>
          </p:nvSpPr>
          <p:spPr>
            <a:xfrm>
              <a:off x="4739" y="596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I</a:t>
              </a:r>
            </a:p>
          </p:txBody>
        </p:sp>
        <p:sp>
          <p:nvSpPr>
            <p:cNvPr id="89" name="文本框 88"/>
            <p:cNvSpPr txBox="1"/>
            <p:nvPr>
              <p:custDataLst>
                <p:tags r:id="rId116"/>
              </p:custDataLst>
            </p:nvPr>
          </p:nvSpPr>
          <p:spPr>
            <a:xfrm>
              <a:off x="2029" y="7041"/>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J</a:t>
              </a:r>
            </a:p>
          </p:txBody>
        </p:sp>
        <p:sp>
          <p:nvSpPr>
            <p:cNvPr id="90" name="文本框 89"/>
            <p:cNvSpPr txBox="1"/>
            <p:nvPr>
              <p:custDataLst>
                <p:tags r:id="rId117"/>
              </p:custDataLst>
            </p:nvPr>
          </p:nvSpPr>
          <p:spPr>
            <a:xfrm>
              <a:off x="3376" y="7024"/>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K</a:t>
              </a:r>
            </a:p>
          </p:txBody>
        </p:sp>
      </p:grpSp>
      <p:grpSp>
        <p:nvGrpSpPr>
          <p:cNvPr id="124" name="组合 123"/>
          <p:cNvGrpSpPr>
            <a:grpSpLocks noChangeAspect="1"/>
          </p:cNvGrpSpPr>
          <p:nvPr/>
        </p:nvGrpSpPr>
        <p:grpSpPr>
          <a:xfrm>
            <a:off x="6450330" y="1735455"/>
            <a:ext cx="4370705" cy="2716530"/>
            <a:chOff x="9334" y="1785"/>
            <a:chExt cx="9509" cy="5910"/>
          </a:xfrm>
        </p:grpSpPr>
        <p:sp>
          <p:nvSpPr>
            <p:cNvPr id="125" name="椭圆 124"/>
            <p:cNvSpPr/>
            <p:nvPr>
              <p:custDataLst>
                <p:tags r:id="rId48"/>
              </p:custDataLst>
            </p:nvPr>
          </p:nvSpPr>
          <p:spPr>
            <a:xfrm>
              <a:off x="14306"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6" name="椭圆 125"/>
            <p:cNvSpPr/>
            <p:nvPr>
              <p:custDataLst>
                <p:tags r:id="rId49"/>
              </p:custDataLst>
            </p:nvPr>
          </p:nvSpPr>
          <p:spPr>
            <a:xfrm>
              <a:off x="12461"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7" name="椭圆 126"/>
            <p:cNvSpPr/>
            <p:nvPr>
              <p:custDataLst>
                <p:tags r:id="rId50"/>
              </p:custDataLst>
            </p:nvPr>
          </p:nvSpPr>
          <p:spPr>
            <a:xfrm>
              <a:off x="1398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8" name="椭圆 127"/>
            <p:cNvSpPr/>
            <p:nvPr>
              <p:custDataLst>
                <p:tags r:id="rId51"/>
              </p:custDataLst>
            </p:nvPr>
          </p:nvSpPr>
          <p:spPr>
            <a:xfrm>
              <a:off x="1546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9" name="椭圆 128"/>
            <p:cNvSpPr/>
            <p:nvPr>
              <p:custDataLst>
                <p:tags r:id="rId52"/>
              </p:custDataLst>
            </p:nvPr>
          </p:nvSpPr>
          <p:spPr>
            <a:xfrm>
              <a:off x="1678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0" name="椭圆 129"/>
            <p:cNvSpPr/>
            <p:nvPr>
              <p:custDataLst>
                <p:tags r:id="rId53"/>
              </p:custDataLst>
            </p:nvPr>
          </p:nvSpPr>
          <p:spPr>
            <a:xfrm>
              <a:off x="1124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1" name="椭圆 130"/>
            <p:cNvSpPr/>
            <p:nvPr>
              <p:custDataLst>
                <p:tags r:id="rId54"/>
              </p:custDataLst>
            </p:nvPr>
          </p:nvSpPr>
          <p:spPr>
            <a:xfrm>
              <a:off x="12461"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2" name="椭圆 131"/>
            <p:cNvSpPr/>
            <p:nvPr>
              <p:custDataLst>
                <p:tags r:id="rId55"/>
              </p:custDataLst>
            </p:nvPr>
          </p:nvSpPr>
          <p:spPr>
            <a:xfrm>
              <a:off x="1368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3" name="椭圆 132"/>
            <p:cNvSpPr/>
            <p:nvPr>
              <p:custDataLst>
                <p:tags r:id="rId56"/>
              </p:custDataLst>
            </p:nvPr>
          </p:nvSpPr>
          <p:spPr>
            <a:xfrm>
              <a:off x="1489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4" name="椭圆 133"/>
            <p:cNvSpPr/>
            <p:nvPr>
              <p:custDataLst>
                <p:tags r:id="rId57"/>
              </p:custDataLst>
            </p:nvPr>
          </p:nvSpPr>
          <p:spPr>
            <a:xfrm>
              <a:off x="1768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5" name="椭圆 134"/>
            <p:cNvSpPr/>
            <p:nvPr>
              <p:custDataLst>
                <p:tags r:id="rId58"/>
              </p:custDataLst>
            </p:nvPr>
          </p:nvSpPr>
          <p:spPr>
            <a:xfrm>
              <a:off x="10299"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6" name="椭圆 135"/>
            <p:cNvSpPr/>
            <p:nvPr>
              <p:custDataLst>
                <p:tags r:id="rId59"/>
              </p:custDataLst>
            </p:nvPr>
          </p:nvSpPr>
          <p:spPr>
            <a:xfrm>
              <a:off x="12085"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7" name="文本框 136"/>
            <p:cNvSpPr txBox="1"/>
            <p:nvPr>
              <p:custDataLst>
                <p:tags r:id="rId60"/>
              </p:custDataLst>
            </p:nvPr>
          </p:nvSpPr>
          <p:spPr>
            <a:xfrm>
              <a:off x="12276"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0.242</a:t>
              </a:r>
            </a:p>
          </p:txBody>
        </p:sp>
        <p:sp>
          <p:nvSpPr>
            <p:cNvPr id="138" name="文本框 137"/>
            <p:cNvSpPr txBox="1"/>
            <p:nvPr>
              <p:custDataLst>
                <p:tags r:id="rId61"/>
              </p:custDataLst>
            </p:nvPr>
          </p:nvSpPr>
          <p:spPr>
            <a:xfrm>
              <a:off x="11076"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0.117</a:t>
              </a:r>
            </a:p>
          </p:txBody>
        </p:sp>
        <p:sp>
          <p:nvSpPr>
            <p:cNvPr id="139" name="文本框 138"/>
            <p:cNvSpPr txBox="1"/>
            <p:nvPr>
              <p:custDataLst>
                <p:tags r:id="rId62"/>
              </p:custDataLst>
            </p:nvPr>
          </p:nvSpPr>
          <p:spPr>
            <a:xfrm>
              <a:off x="10118" y="6920"/>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0.032</a:t>
              </a:r>
            </a:p>
          </p:txBody>
        </p:sp>
        <p:sp>
          <p:nvSpPr>
            <p:cNvPr id="140" name="文本框 139"/>
            <p:cNvSpPr txBox="1"/>
            <p:nvPr>
              <p:custDataLst>
                <p:tags r:id="rId63"/>
              </p:custDataLst>
            </p:nvPr>
          </p:nvSpPr>
          <p:spPr>
            <a:xfrm>
              <a:off x="11904" y="6920"/>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0.032</a:t>
              </a:r>
            </a:p>
          </p:txBody>
        </p:sp>
        <p:sp>
          <p:nvSpPr>
            <p:cNvPr id="141" name="文本框 140"/>
            <p:cNvSpPr txBox="1"/>
            <p:nvPr>
              <p:custDataLst>
                <p:tags r:id="rId64"/>
              </p:custDataLst>
            </p:nvPr>
          </p:nvSpPr>
          <p:spPr>
            <a:xfrm>
              <a:off x="12300"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0.061</a:t>
              </a:r>
            </a:p>
          </p:txBody>
        </p:sp>
        <p:sp>
          <p:nvSpPr>
            <p:cNvPr id="142" name="文本框 141"/>
            <p:cNvSpPr txBox="1"/>
            <p:nvPr>
              <p:custDataLst>
                <p:tags r:id="rId65"/>
              </p:custDataLst>
            </p:nvPr>
          </p:nvSpPr>
          <p:spPr>
            <a:xfrm>
              <a:off x="13802"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0.116</a:t>
              </a:r>
            </a:p>
          </p:txBody>
        </p:sp>
        <p:sp>
          <p:nvSpPr>
            <p:cNvPr id="143" name="文本框 142"/>
            <p:cNvSpPr txBox="1"/>
            <p:nvPr>
              <p:custDataLst>
                <p:tags r:id="rId66"/>
              </p:custDataLst>
            </p:nvPr>
          </p:nvSpPr>
          <p:spPr>
            <a:xfrm>
              <a:off x="13515"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0.061</a:t>
              </a:r>
            </a:p>
          </p:txBody>
        </p:sp>
        <p:sp>
          <p:nvSpPr>
            <p:cNvPr id="144" name="文本框 143"/>
            <p:cNvSpPr txBox="1"/>
            <p:nvPr>
              <p:custDataLst>
                <p:tags r:id="rId67"/>
              </p:custDataLst>
            </p:nvPr>
          </p:nvSpPr>
          <p:spPr>
            <a:xfrm>
              <a:off x="14718"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0.065</a:t>
              </a:r>
            </a:p>
          </p:txBody>
        </p:sp>
        <p:sp>
          <p:nvSpPr>
            <p:cNvPr id="145" name="文本框 144"/>
            <p:cNvSpPr txBox="1"/>
            <p:nvPr>
              <p:custDataLst>
                <p:tags r:id="rId68"/>
              </p:custDataLst>
            </p:nvPr>
          </p:nvSpPr>
          <p:spPr>
            <a:xfrm>
              <a:off x="17507"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0.065</a:t>
              </a:r>
            </a:p>
          </p:txBody>
        </p:sp>
        <p:sp>
          <p:nvSpPr>
            <p:cNvPr id="146" name="文本框 145"/>
            <p:cNvSpPr txBox="1"/>
            <p:nvPr>
              <p:custDataLst>
                <p:tags r:id="rId69"/>
              </p:custDataLst>
            </p:nvPr>
          </p:nvSpPr>
          <p:spPr>
            <a:xfrm>
              <a:off x="16609"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0.116</a:t>
              </a:r>
            </a:p>
          </p:txBody>
        </p:sp>
        <p:sp>
          <p:nvSpPr>
            <p:cNvPr id="147" name="文本框 146"/>
            <p:cNvSpPr txBox="1"/>
            <p:nvPr>
              <p:custDataLst>
                <p:tags r:id="rId70"/>
              </p:custDataLst>
            </p:nvPr>
          </p:nvSpPr>
          <p:spPr>
            <a:xfrm>
              <a:off x="15281"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0.091</a:t>
              </a:r>
            </a:p>
          </p:txBody>
        </p:sp>
        <mc:AlternateContent xmlns:mc="http://schemas.openxmlformats.org/markup-compatibility/2006" xmlns:a14="http://schemas.microsoft.com/office/drawing/2010/main">
          <mc:Choice Requires="a14">
            <p:sp>
              <p:nvSpPr>
                <p:cNvPr id="148" name="文本框 147"/>
                <p:cNvSpPr txBox="1"/>
                <p:nvPr>
                  <p:custDataLst>
                    <p:tags r:id="rId71"/>
                  </p:custDataLst>
                </p:nvPr>
              </p:nvSpPr>
              <p:spPr>
                <a:xfrm>
                  <a:off x="14133" y="1898"/>
                  <a:ext cx="1336" cy="669"/>
                </a:xfrm>
                <a:prstGeom prst="rect">
                  <a:avLst/>
                </a:prstGeom>
                <a:noFill/>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𝑠</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48" name="文本框 147"/>
                <p:cNvSpPr txBox="1">
                  <a:spLocks noRot="1" noChangeAspect="1" noMove="1" noResize="1" noEditPoints="1" noAdjustHandles="1" noChangeArrowheads="1" noChangeShapeType="1" noTextEdit="1"/>
                </p:cNvSpPr>
                <p:nvPr>
                  <p:custDataLst>
                    <p:tags r:id="rId153"/>
                  </p:custDataLst>
                </p:nvPr>
              </p:nvSpPr>
              <p:spPr>
                <a:xfrm>
                  <a:off x="14133" y="1898"/>
                  <a:ext cx="1336" cy="669"/>
                </a:xfrm>
                <a:prstGeom prst="rect">
                  <a:avLst/>
                </a:prstGeom>
                <a:blipFill rotWithShape="1">
                  <a:blip r:embed="rId154"/>
                </a:blipFill>
              </p:spPr>
              <p:txBody>
                <a:bodyPr/>
                <a:lstStyle/>
                <a:p>
                  <a:r>
                    <a:rPr lang="zh-CN" altLang="en-US">
                      <a:noFill/>
                    </a:rPr>
                    <a:t> </a:t>
                  </a:r>
                </a:p>
              </p:txBody>
            </p:sp>
          </mc:Fallback>
        </mc:AlternateContent>
        <p:cxnSp>
          <p:nvCxnSpPr>
            <p:cNvPr id="149" name="直接连接符 148"/>
            <p:cNvCxnSpPr/>
            <p:nvPr>
              <p:custDataLst>
                <p:tags r:id="rId72"/>
              </p:custDataLst>
            </p:nvPr>
          </p:nvCxnSpPr>
          <p:spPr>
            <a:xfrm flipH="1">
              <a:off x="13278" y="2489"/>
              <a:ext cx="1085" cy="1095"/>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0" name="直接连接符 149"/>
            <p:cNvCxnSpPr/>
            <p:nvPr>
              <p:custDataLst>
                <p:tags r:id="rId73"/>
              </p:custDataLst>
            </p:nvPr>
          </p:nvCxnSpPr>
          <p:spPr>
            <a:xfrm flipH="1">
              <a:off x="14470" y="2739"/>
              <a:ext cx="132" cy="721"/>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1" name="直接连接符 150"/>
            <p:cNvCxnSpPr>
              <a:endCxn id="128" idx="1"/>
            </p:cNvCxnSpPr>
            <p:nvPr>
              <p:custDataLst>
                <p:tags r:id="rId74"/>
              </p:custDataLst>
            </p:nvPr>
          </p:nvCxnSpPr>
          <p:spPr>
            <a:xfrm>
              <a:off x="15047" y="2710"/>
              <a:ext cx="565" cy="89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2" name="直接连接符 151"/>
            <p:cNvCxnSpPr>
              <a:endCxn id="129" idx="1"/>
            </p:cNvCxnSpPr>
            <p:nvPr>
              <p:custDataLst>
                <p:tags r:id="rId75"/>
              </p:custDataLst>
            </p:nvPr>
          </p:nvCxnSpPr>
          <p:spPr>
            <a:xfrm>
              <a:off x="15242" y="2495"/>
              <a:ext cx="1690" cy="111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3" name="直接连接符 152"/>
            <p:cNvCxnSpPr>
              <a:stCxn id="126" idx="3"/>
            </p:cNvCxnSpPr>
            <p:nvPr>
              <p:custDataLst>
                <p:tags r:id="rId76"/>
              </p:custDataLst>
            </p:nvPr>
          </p:nvCxnSpPr>
          <p:spPr>
            <a:xfrm flipH="1">
              <a:off x="11922" y="4297"/>
              <a:ext cx="682" cy="82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4" name="直接连接符 153"/>
            <p:cNvCxnSpPr>
              <a:stCxn id="126" idx="4"/>
              <a:endCxn id="131" idx="0"/>
            </p:cNvCxnSpPr>
            <p:nvPr>
              <p:custDataLst>
                <p:tags r:id="rId77"/>
              </p:custDataLst>
            </p:nvPr>
          </p:nvCxnSpPr>
          <p:spPr>
            <a:xfrm>
              <a:off x="12949" y="4440"/>
              <a:ext cx="0" cy="63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5" name="直接连接符 154"/>
            <p:cNvCxnSpPr>
              <a:stCxn id="132" idx="1"/>
              <a:endCxn id="126" idx="5"/>
            </p:cNvCxnSpPr>
            <p:nvPr>
              <p:custDataLst>
                <p:tags r:id="rId78"/>
              </p:custDataLst>
            </p:nvPr>
          </p:nvCxnSpPr>
          <p:spPr>
            <a:xfrm flipH="1" flipV="1">
              <a:off x="13293" y="4297"/>
              <a:ext cx="535" cy="92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30" idx="3"/>
              <a:endCxn id="135" idx="0"/>
            </p:cNvCxnSpPr>
            <p:nvPr>
              <p:custDataLst>
                <p:tags r:id="rId79"/>
              </p:custDataLst>
            </p:nvPr>
          </p:nvCxnSpPr>
          <p:spPr>
            <a:xfrm flipH="1">
              <a:off x="10787" y="5909"/>
              <a:ext cx="601" cy="81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7" name="直接连接符 156"/>
            <p:cNvCxnSpPr>
              <a:endCxn id="136" idx="0"/>
            </p:cNvCxnSpPr>
            <p:nvPr>
              <p:custDataLst>
                <p:tags r:id="rId80"/>
              </p:custDataLst>
            </p:nvPr>
          </p:nvCxnSpPr>
          <p:spPr>
            <a:xfrm>
              <a:off x="12041" y="5959"/>
              <a:ext cx="532" cy="76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8" name="直接连接符 157"/>
            <p:cNvCxnSpPr/>
            <p:nvPr>
              <p:custDataLst>
                <p:tags r:id="rId81"/>
              </p:custDataLst>
            </p:nvPr>
          </p:nvCxnSpPr>
          <p:spPr>
            <a:xfrm flipH="1" flipV="1">
              <a:off x="14707" y="4365"/>
              <a:ext cx="503" cy="75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9" name="直接连接符 158"/>
            <p:cNvCxnSpPr/>
            <p:nvPr>
              <p:custDataLst>
                <p:tags r:id="rId82"/>
              </p:custDataLst>
            </p:nvPr>
          </p:nvCxnSpPr>
          <p:spPr>
            <a:xfrm flipH="1" flipV="1">
              <a:off x="17469" y="4401"/>
              <a:ext cx="525" cy="72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sp>
          <p:nvSpPr>
            <p:cNvPr id="160" name="文本框 159"/>
            <p:cNvSpPr txBox="1"/>
            <p:nvPr>
              <p:custDataLst>
                <p:tags r:id="rId83"/>
              </p:custDataLst>
            </p:nvPr>
          </p:nvSpPr>
          <p:spPr>
            <a:xfrm>
              <a:off x="11076" y="6860"/>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K</a:t>
              </a:r>
            </a:p>
          </p:txBody>
        </p:sp>
        <p:sp>
          <p:nvSpPr>
            <p:cNvPr id="161" name="文本框 160"/>
            <p:cNvSpPr txBox="1"/>
            <p:nvPr>
              <p:custDataLst>
                <p:tags r:id="rId84"/>
              </p:custDataLst>
            </p:nvPr>
          </p:nvSpPr>
          <p:spPr>
            <a:xfrm>
              <a:off x="9334" y="687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J</a:t>
              </a:r>
            </a:p>
          </p:txBody>
        </p:sp>
        <p:sp>
          <p:nvSpPr>
            <p:cNvPr id="162" name="文本框 161"/>
            <p:cNvSpPr txBox="1"/>
            <p:nvPr>
              <p:custDataLst>
                <p:tags r:id="rId85"/>
              </p:custDataLst>
            </p:nvPr>
          </p:nvSpPr>
          <p:spPr>
            <a:xfrm>
              <a:off x="10269" y="524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H</a:t>
              </a:r>
            </a:p>
          </p:txBody>
        </p:sp>
        <mc:AlternateContent xmlns:mc="http://schemas.openxmlformats.org/markup-compatibility/2006" xmlns:a14="http://schemas.microsoft.com/office/drawing/2010/main">
          <mc:Choice Requires="a14">
            <p:sp>
              <p:nvSpPr>
                <p:cNvPr id="163" name="文本框 162"/>
                <p:cNvSpPr txBox="1"/>
                <p:nvPr>
                  <p:custDataLst>
                    <p:tags r:id="rId86"/>
                  </p:custDataLst>
                </p:nvPr>
              </p:nvSpPr>
              <p:spPr>
                <a:xfrm>
                  <a:off x="12305"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𝐷</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3" name="文本框 162"/>
                <p:cNvSpPr txBox="1">
                  <a:spLocks noRot="1" noChangeAspect="1" noMove="1" noResize="1" noEditPoints="1" noAdjustHandles="1" noChangeArrowheads="1" noChangeShapeType="1" noTextEdit="1"/>
                </p:cNvSpPr>
                <p:nvPr>
                  <p:custDataLst>
                    <p:tags r:id="rId155"/>
                  </p:custDataLst>
                </p:nvPr>
              </p:nvSpPr>
              <p:spPr>
                <a:xfrm>
                  <a:off x="12305" y="5995"/>
                  <a:ext cx="1229" cy="669"/>
                </a:xfrm>
                <a:prstGeom prst="rect">
                  <a:avLst/>
                </a:prstGeom>
                <a:blipFill rotWithShape="1">
                  <a:blip r:embed="rId15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p:cNvSpPr txBox="1"/>
                <p:nvPr>
                  <p:custDataLst>
                    <p:tags r:id="rId87"/>
                  </p:custDataLst>
                </p:nvPr>
              </p:nvSpPr>
              <p:spPr>
                <a:xfrm>
                  <a:off x="13562"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𝐸</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4" name="文本框 163"/>
                <p:cNvSpPr txBox="1">
                  <a:spLocks noRot="1" noChangeAspect="1" noMove="1" noResize="1" noEditPoints="1" noAdjustHandles="1" noChangeArrowheads="1" noChangeShapeType="1" noTextEdit="1"/>
                </p:cNvSpPr>
                <p:nvPr>
                  <p:custDataLst>
                    <p:tags r:id="rId157"/>
                  </p:custDataLst>
                </p:nvPr>
              </p:nvSpPr>
              <p:spPr>
                <a:xfrm>
                  <a:off x="13562" y="5995"/>
                  <a:ext cx="1229" cy="669"/>
                </a:xfrm>
                <a:prstGeom prst="rect">
                  <a:avLst/>
                </a:prstGeom>
                <a:blipFill rotWithShape="1">
                  <a:blip r:embed="rId158"/>
                </a:blipFill>
              </p:spPr>
              <p:txBody>
                <a:bodyPr/>
                <a:lstStyle/>
                <a:p>
                  <a:r>
                    <a:rPr lang="zh-CN" altLang="en-US">
                      <a:noFill/>
                    </a:rPr>
                    <a:t> </a:t>
                  </a:r>
                </a:p>
              </p:txBody>
            </p:sp>
          </mc:Fallback>
        </mc:AlternateContent>
        <p:sp>
          <p:nvSpPr>
            <p:cNvPr id="165" name="文本框 164"/>
            <p:cNvSpPr txBox="1"/>
            <p:nvPr>
              <p:custDataLst>
                <p:tags r:id="rId88"/>
              </p:custDataLst>
            </p:nvPr>
          </p:nvSpPr>
          <p:spPr>
            <a:xfrm>
              <a:off x="14671" y="599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I</a:t>
              </a:r>
            </a:p>
          </p:txBody>
        </p:sp>
        <p:sp>
          <p:nvSpPr>
            <p:cNvPr id="166" name="文本框 165"/>
            <p:cNvSpPr txBox="1"/>
            <p:nvPr>
              <p:custDataLst>
                <p:tags r:id="rId89"/>
              </p:custDataLst>
            </p:nvPr>
          </p:nvSpPr>
          <p:spPr>
            <a:xfrm>
              <a:off x="17530" y="599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G</a:t>
              </a:r>
            </a:p>
          </p:txBody>
        </p:sp>
        <mc:AlternateContent xmlns:mc="http://schemas.openxmlformats.org/markup-compatibility/2006" xmlns:a14="http://schemas.microsoft.com/office/drawing/2010/main">
          <mc:Choice Requires="a14">
            <p:sp>
              <p:nvSpPr>
                <p:cNvPr id="167" name="文本框 166"/>
                <p:cNvSpPr txBox="1"/>
                <p:nvPr>
                  <p:custDataLst>
                    <p:tags r:id="rId90"/>
                  </p:custDataLst>
                </p:nvPr>
              </p:nvSpPr>
              <p:spPr>
                <a:xfrm>
                  <a:off x="11546" y="3608"/>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𝐴</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7" name="文本框 166"/>
                <p:cNvSpPr txBox="1">
                  <a:spLocks noRot="1" noChangeAspect="1" noMove="1" noResize="1" noEditPoints="1" noAdjustHandles="1" noChangeArrowheads="1" noChangeShapeType="1" noTextEdit="1"/>
                </p:cNvSpPr>
                <p:nvPr>
                  <p:custDataLst>
                    <p:tags r:id="rId159"/>
                  </p:custDataLst>
                </p:nvPr>
              </p:nvSpPr>
              <p:spPr>
                <a:xfrm>
                  <a:off x="11546" y="3608"/>
                  <a:ext cx="1229" cy="669"/>
                </a:xfrm>
                <a:prstGeom prst="rect">
                  <a:avLst/>
                </a:prstGeom>
                <a:blipFill rotWithShape="1">
                  <a:blip r:embed="rId160"/>
                </a:blipFill>
              </p:spPr>
              <p:txBody>
                <a:bodyPr/>
                <a:lstStyle/>
                <a:p>
                  <a:r>
                    <a:rPr lang="zh-CN" altLang="en-US">
                      <a:noFill/>
                    </a:rPr>
                    <a:t> </a:t>
                  </a:r>
                </a:p>
              </p:txBody>
            </p:sp>
          </mc:Fallback>
        </mc:AlternateContent>
        <p:sp>
          <p:nvSpPr>
            <p:cNvPr id="168" name="文本框 167"/>
            <p:cNvSpPr txBox="1"/>
            <p:nvPr>
              <p:custDataLst>
                <p:tags r:id="rId91"/>
              </p:custDataLst>
            </p:nvPr>
          </p:nvSpPr>
          <p:spPr>
            <a:xfrm>
              <a:off x="13041" y="3618"/>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F</a:t>
              </a:r>
            </a:p>
          </p:txBody>
        </p:sp>
        <p:sp>
          <p:nvSpPr>
            <p:cNvPr id="169" name="文本框 168"/>
            <p:cNvSpPr txBox="1"/>
            <p:nvPr>
              <p:custDataLst>
                <p:tags r:id="rId92"/>
              </p:custDataLst>
            </p:nvPr>
          </p:nvSpPr>
          <p:spPr>
            <a:xfrm>
              <a:off x="15272" y="436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B</a:t>
              </a:r>
            </a:p>
          </p:txBody>
        </p:sp>
        <p:sp>
          <p:nvSpPr>
            <p:cNvPr id="170" name="文本框 169"/>
            <p:cNvSpPr txBox="1"/>
            <p:nvPr>
              <p:custDataLst>
                <p:tags r:id="rId93"/>
              </p:custDataLst>
            </p:nvPr>
          </p:nvSpPr>
          <p:spPr>
            <a:xfrm>
              <a:off x="17350" y="365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171" name="文本框 170"/>
                <p:cNvSpPr txBox="1"/>
                <p:nvPr>
                  <p:custDataLst>
                    <p:tags r:id="rId94"/>
                  </p:custDataLst>
                </p:nvPr>
              </p:nvSpPr>
              <p:spPr>
                <a:xfrm>
                  <a:off x="9719" y="1785"/>
                  <a:ext cx="1735" cy="925"/>
                </a:xfrm>
                <a:prstGeom prst="rect">
                  <a:avLst/>
                </a:prstGeom>
                <a:noFill/>
              </p:spPr>
              <p:txBody>
                <a:bodyPr wrap="none" rtlCol="0" anchor="t">
                  <a:noAutofit/>
                </a:bodyPr>
                <a:lstStyle/>
                <a:p>
                  <a:pPr algn="l"/>
                  <a14:m>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𝛼</m:t>
                      </m:r>
                    </m:oMath>
                  </a14:m>
                  <a:r>
                    <a:rPr lang="en-US" altLang="zh-CN" sz="1600">
                      <a:solidFill>
                        <a:schemeClr val="bg1"/>
                      </a:solidFill>
                    </a:rPr>
                    <a:t> = 0.8</a:t>
                  </a:r>
                </a:p>
              </p:txBody>
            </p:sp>
          </mc:Choice>
          <mc:Fallback xmlns="">
            <p:sp>
              <p:nvSpPr>
                <p:cNvPr id="171" name="文本框 170"/>
                <p:cNvSpPr txBox="1">
                  <a:spLocks noRot="1" noChangeAspect="1" noMove="1" noResize="1" noEditPoints="1" noAdjustHandles="1" noChangeArrowheads="1" noChangeShapeType="1" noTextEdit="1"/>
                </p:cNvSpPr>
                <p:nvPr>
                  <p:custDataLst>
                    <p:tags r:id="rId161"/>
                  </p:custDataLst>
                </p:nvPr>
              </p:nvSpPr>
              <p:spPr>
                <a:xfrm>
                  <a:off x="9719" y="1785"/>
                  <a:ext cx="1735" cy="925"/>
                </a:xfrm>
                <a:prstGeom prst="rect">
                  <a:avLst/>
                </a:prstGeom>
                <a:blipFill rotWithShape="1">
                  <a:blip r:embed="rId162"/>
                </a:blipFill>
              </p:spPr>
              <p:txBody>
                <a:bodyPr/>
                <a:lstStyle/>
                <a:p>
                  <a:r>
                    <a:rPr lang="zh-CN" altLang="en-US">
                      <a:noFill/>
                    </a:rPr>
                    <a:t> </a:t>
                  </a:r>
                </a:p>
              </p:txBody>
            </p:sp>
          </mc:Fallback>
        </mc:AlternateContent>
      </p:grpSp>
      <p:grpSp>
        <p:nvGrpSpPr>
          <p:cNvPr id="172" name="组合 171"/>
          <p:cNvGrpSpPr>
            <a:grpSpLocks noChangeAspect="1"/>
          </p:cNvGrpSpPr>
          <p:nvPr/>
        </p:nvGrpSpPr>
        <p:grpSpPr>
          <a:xfrm>
            <a:off x="6425565" y="1732915"/>
            <a:ext cx="4380865" cy="2723515"/>
            <a:chOff x="9334" y="1785"/>
            <a:chExt cx="9509" cy="5911"/>
          </a:xfrm>
        </p:grpSpPr>
        <p:sp>
          <p:nvSpPr>
            <p:cNvPr id="173" name="椭圆 172"/>
            <p:cNvSpPr/>
            <p:nvPr>
              <p:custDataLst>
                <p:tags r:id="rId2"/>
              </p:custDataLst>
            </p:nvPr>
          </p:nvSpPr>
          <p:spPr>
            <a:xfrm>
              <a:off x="14306"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4" name="椭圆 173"/>
            <p:cNvSpPr/>
            <p:nvPr>
              <p:custDataLst>
                <p:tags r:id="rId3"/>
              </p:custDataLst>
            </p:nvPr>
          </p:nvSpPr>
          <p:spPr>
            <a:xfrm>
              <a:off x="12461"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5" name="椭圆 174"/>
            <p:cNvSpPr/>
            <p:nvPr>
              <p:custDataLst>
                <p:tags r:id="rId4"/>
              </p:custDataLst>
            </p:nvPr>
          </p:nvSpPr>
          <p:spPr>
            <a:xfrm>
              <a:off x="1398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6" name="椭圆 175"/>
            <p:cNvSpPr/>
            <p:nvPr>
              <p:custDataLst>
                <p:tags r:id="rId5"/>
              </p:custDataLst>
            </p:nvPr>
          </p:nvSpPr>
          <p:spPr>
            <a:xfrm>
              <a:off x="1546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7" name="椭圆 176"/>
            <p:cNvSpPr/>
            <p:nvPr>
              <p:custDataLst>
                <p:tags r:id="rId6"/>
              </p:custDataLst>
            </p:nvPr>
          </p:nvSpPr>
          <p:spPr>
            <a:xfrm>
              <a:off x="1678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8" name="椭圆 177"/>
            <p:cNvSpPr/>
            <p:nvPr>
              <p:custDataLst>
                <p:tags r:id="rId7"/>
              </p:custDataLst>
            </p:nvPr>
          </p:nvSpPr>
          <p:spPr>
            <a:xfrm>
              <a:off x="1124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79" name="椭圆 178"/>
            <p:cNvSpPr/>
            <p:nvPr>
              <p:custDataLst>
                <p:tags r:id="rId8"/>
              </p:custDataLst>
            </p:nvPr>
          </p:nvSpPr>
          <p:spPr>
            <a:xfrm>
              <a:off x="12461"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0" name="椭圆 179"/>
            <p:cNvSpPr/>
            <p:nvPr>
              <p:custDataLst>
                <p:tags r:id="rId9"/>
              </p:custDataLst>
            </p:nvPr>
          </p:nvSpPr>
          <p:spPr>
            <a:xfrm>
              <a:off x="1368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1" name="椭圆 180"/>
            <p:cNvSpPr/>
            <p:nvPr>
              <p:custDataLst>
                <p:tags r:id="rId10"/>
              </p:custDataLst>
            </p:nvPr>
          </p:nvSpPr>
          <p:spPr>
            <a:xfrm>
              <a:off x="1489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2" name="椭圆 181"/>
            <p:cNvSpPr/>
            <p:nvPr>
              <p:custDataLst>
                <p:tags r:id="rId11"/>
              </p:custDataLst>
            </p:nvPr>
          </p:nvSpPr>
          <p:spPr>
            <a:xfrm>
              <a:off x="1768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3" name="椭圆 182"/>
            <p:cNvSpPr/>
            <p:nvPr>
              <p:custDataLst>
                <p:tags r:id="rId12"/>
              </p:custDataLst>
            </p:nvPr>
          </p:nvSpPr>
          <p:spPr>
            <a:xfrm>
              <a:off x="10299"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4" name="椭圆 183"/>
            <p:cNvSpPr/>
            <p:nvPr>
              <p:custDataLst>
                <p:tags r:id="rId13"/>
              </p:custDataLst>
            </p:nvPr>
          </p:nvSpPr>
          <p:spPr>
            <a:xfrm>
              <a:off x="12085"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600">
                <a:solidFill>
                  <a:schemeClr val="bg1"/>
                </a:solidFill>
              </a:endParaRPr>
            </a:p>
          </p:txBody>
        </p:sp>
        <p:sp>
          <p:nvSpPr>
            <p:cNvPr id="185" name="文本框 184"/>
            <p:cNvSpPr txBox="1"/>
            <p:nvPr>
              <p:custDataLst>
                <p:tags r:id="rId14"/>
              </p:custDataLst>
            </p:nvPr>
          </p:nvSpPr>
          <p:spPr>
            <a:xfrm>
              <a:off x="12276" y="3652"/>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5</a:t>
              </a:r>
            </a:p>
          </p:txBody>
        </p:sp>
        <p:sp>
          <p:nvSpPr>
            <p:cNvPr id="186" name="文本框 185"/>
            <p:cNvSpPr txBox="1"/>
            <p:nvPr>
              <p:custDataLst>
                <p:tags r:id="rId15"/>
              </p:custDataLst>
            </p:nvPr>
          </p:nvSpPr>
          <p:spPr>
            <a:xfrm>
              <a:off x="11076" y="5288"/>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11</a:t>
              </a:r>
            </a:p>
          </p:txBody>
        </p:sp>
        <p:sp>
          <p:nvSpPr>
            <p:cNvPr id="187" name="文本框 186"/>
            <p:cNvSpPr txBox="1"/>
            <p:nvPr>
              <p:custDataLst>
                <p:tags r:id="rId16"/>
              </p:custDataLst>
            </p:nvPr>
          </p:nvSpPr>
          <p:spPr>
            <a:xfrm>
              <a:off x="10118" y="6920"/>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14</a:t>
              </a:r>
            </a:p>
          </p:txBody>
        </p:sp>
        <p:sp>
          <p:nvSpPr>
            <p:cNvPr id="188" name="文本框 187"/>
            <p:cNvSpPr txBox="1"/>
            <p:nvPr>
              <p:custDataLst>
                <p:tags r:id="rId17"/>
              </p:custDataLst>
            </p:nvPr>
          </p:nvSpPr>
          <p:spPr>
            <a:xfrm>
              <a:off x="11904" y="6920"/>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13</a:t>
              </a:r>
            </a:p>
          </p:txBody>
        </p:sp>
        <p:sp>
          <p:nvSpPr>
            <p:cNvPr id="189" name="文本框 188"/>
            <p:cNvSpPr txBox="1"/>
            <p:nvPr>
              <p:custDataLst>
                <p:tags r:id="rId18"/>
              </p:custDataLst>
            </p:nvPr>
          </p:nvSpPr>
          <p:spPr>
            <a:xfrm>
              <a:off x="12300" y="5288"/>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6</a:t>
              </a:r>
            </a:p>
          </p:txBody>
        </p:sp>
        <p:sp>
          <p:nvSpPr>
            <p:cNvPr id="190" name="文本框 189"/>
            <p:cNvSpPr txBox="1"/>
            <p:nvPr>
              <p:custDataLst>
                <p:tags r:id="rId19"/>
              </p:custDataLst>
            </p:nvPr>
          </p:nvSpPr>
          <p:spPr>
            <a:xfrm>
              <a:off x="13802" y="3652"/>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8</a:t>
              </a:r>
            </a:p>
          </p:txBody>
        </p:sp>
        <p:sp>
          <p:nvSpPr>
            <p:cNvPr id="191" name="文本框 190"/>
            <p:cNvSpPr txBox="1"/>
            <p:nvPr>
              <p:custDataLst>
                <p:tags r:id="rId20"/>
              </p:custDataLst>
            </p:nvPr>
          </p:nvSpPr>
          <p:spPr>
            <a:xfrm>
              <a:off x="13515" y="5288"/>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10</a:t>
              </a:r>
            </a:p>
          </p:txBody>
        </p:sp>
        <p:sp>
          <p:nvSpPr>
            <p:cNvPr id="192" name="文本框 191"/>
            <p:cNvSpPr txBox="1"/>
            <p:nvPr>
              <p:custDataLst>
                <p:tags r:id="rId21"/>
              </p:custDataLst>
            </p:nvPr>
          </p:nvSpPr>
          <p:spPr>
            <a:xfrm>
              <a:off x="14718" y="5288"/>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9</a:t>
              </a:r>
            </a:p>
          </p:txBody>
        </p:sp>
        <p:sp>
          <p:nvSpPr>
            <p:cNvPr id="193" name="文本框 192"/>
            <p:cNvSpPr txBox="1"/>
            <p:nvPr>
              <p:custDataLst>
                <p:tags r:id="rId22"/>
              </p:custDataLst>
            </p:nvPr>
          </p:nvSpPr>
          <p:spPr>
            <a:xfrm>
              <a:off x="17507" y="5288"/>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3</a:t>
              </a:r>
            </a:p>
          </p:txBody>
        </p:sp>
        <p:sp>
          <p:nvSpPr>
            <p:cNvPr id="194" name="文本框 193"/>
            <p:cNvSpPr txBox="1"/>
            <p:nvPr>
              <p:custDataLst>
                <p:tags r:id="rId23"/>
              </p:custDataLst>
            </p:nvPr>
          </p:nvSpPr>
          <p:spPr>
            <a:xfrm>
              <a:off x="16609" y="3652"/>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2</a:t>
              </a:r>
            </a:p>
          </p:txBody>
        </p:sp>
        <p:sp>
          <p:nvSpPr>
            <p:cNvPr id="195" name="文本框 194"/>
            <p:cNvSpPr txBox="1"/>
            <p:nvPr>
              <p:custDataLst>
                <p:tags r:id="rId24"/>
              </p:custDataLst>
            </p:nvPr>
          </p:nvSpPr>
          <p:spPr>
            <a:xfrm>
              <a:off x="15281" y="3652"/>
              <a:ext cx="1336" cy="669"/>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7</a:t>
              </a:r>
            </a:p>
          </p:txBody>
        </p:sp>
        <mc:AlternateContent xmlns:mc="http://schemas.openxmlformats.org/markup-compatibility/2006" xmlns:a14="http://schemas.microsoft.com/office/drawing/2010/main">
          <mc:Choice Requires="a14">
            <p:sp>
              <p:nvSpPr>
                <p:cNvPr id="196" name="文本框 195"/>
                <p:cNvSpPr txBox="1"/>
                <p:nvPr>
                  <p:custDataLst>
                    <p:tags r:id="rId25"/>
                  </p:custDataLst>
                </p:nvPr>
              </p:nvSpPr>
              <p:spPr>
                <a:xfrm>
                  <a:off x="14133" y="1898"/>
                  <a:ext cx="1336" cy="669"/>
                </a:xfrm>
                <a:prstGeom prst="rect">
                  <a:avLst/>
                </a:prstGeom>
                <a:noFill/>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cs typeface="Cambria Math" panose="02040503050406030204" pitchFamily="18" charset="0"/>
                          </a:rPr>
                          <m:t>𝑠</m:t>
                        </m:r>
                      </m:oMath>
                    </m:oMathPara>
                  </a14:m>
                  <a:endParaRPr lang="en-US" altLang="zh-CN" sz="2000" i="1">
                    <a:solidFill>
                      <a:schemeClr val="bg1"/>
                    </a:solidFill>
                    <a:latin typeface="Cambria Math" panose="02040503050406030204" pitchFamily="18" charset="0"/>
                    <a:cs typeface="Cambria Math" panose="02040503050406030204" pitchFamily="18" charset="0"/>
                  </a:endParaRPr>
                </a:p>
              </p:txBody>
            </p:sp>
          </mc:Choice>
          <mc:Fallback xmlns="">
            <p:sp>
              <p:nvSpPr>
                <p:cNvPr id="196" name="文本框 195"/>
                <p:cNvSpPr txBox="1">
                  <a:spLocks noRot="1" noChangeAspect="1" noMove="1" noResize="1" noEditPoints="1" noAdjustHandles="1" noChangeArrowheads="1" noChangeShapeType="1" noTextEdit="1"/>
                </p:cNvSpPr>
                <p:nvPr>
                  <p:custDataLst>
                    <p:tags r:id="rId163"/>
                  </p:custDataLst>
                </p:nvPr>
              </p:nvSpPr>
              <p:spPr>
                <a:xfrm>
                  <a:off x="14133" y="1898"/>
                  <a:ext cx="1336" cy="669"/>
                </a:xfrm>
                <a:prstGeom prst="rect">
                  <a:avLst/>
                </a:prstGeom>
                <a:blipFill rotWithShape="1">
                  <a:blip r:embed="rId164"/>
                </a:blipFill>
              </p:spPr>
              <p:txBody>
                <a:bodyPr/>
                <a:lstStyle/>
                <a:p>
                  <a:r>
                    <a:rPr lang="zh-CN" altLang="en-US">
                      <a:noFill/>
                    </a:rPr>
                    <a:t> </a:t>
                  </a:r>
                </a:p>
              </p:txBody>
            </p:sp>
          </mc:Fallback>
        </mc:AlternateContent>
        <p:cxnSp>
          <p:nvCxnSpPr>
            <p:cNvPr id="197" name="直接连接符 196"/>
            <p:cNvCxnSpPr/>
            <p:nvPr>
              <p:custDataLst>
                <p:tags r:id="rId26"/>
              </p:custDataLst>
            </p:nvPr>
          </p:nvCxnSpPr>
          <p:spPr>
            <a:xfrm flipH="1">
              <a:off x="13278" y="2489"/>
              <a:ext cx="1085" cy="1095"/>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98" name="直接连接符 197"/>
            <p:cNvCxnSpPr/>
            <p:nvPr>
              <p:custDataLst>
                <p:tags r:id="rId27"/>
              </p:custDataLst>
            </p:nvPr>
          </p:nvCxnSpPr>
          <p:spPr>
            <a:xfrm flipH="1">
              <a:off x="14470" y="2739"/>
              <a:ext cx="132" cy="721"/>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99" name="直接连接符 198"/>
            <p:cNvCxnSpPr>
              <a:endCxn id="176" idx="1"/>
            </p:cNvCxnSpPr>
            <p:nvPr>
              <p:custDataLst>
                <p:tags r:id="rId28"/>
              </p:custDataLst>
            </p:nvPr>
          </p:nvCxnSpPr>
          <p:spPr>
            <a:xfrm>
              <a:off x="15047" y="2710"/>
              <a:ext cx="565" cy="89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0" name="直接连接符 199"/>
            <p:cNvCxnSpPr>
              <a:endCxn id="177" idx="1"/>
            </p:cNvCxnSpPr>
            <p:nvPr>
              <p:custDataLst>
                <p:tags r:id="rId29"/>
              </p:custDataLst>
            </p:nvPr>
          </p:nvCxnSpPr>
          <p:spPr>
            <a:xfrm>
              <a:off x="15242" y="2495"/>
              <a:ext cx="1690" cy="111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1" name="直接连接符 200"/>
            <p:cNvCxnSpPr>
              <a:stCxn id="174" idx="3"/>
            </p:cNvCxnSpPr>
            <p:nvPr>
              <p:custDataLst>
                <p:tags r:id="rId30"/>
              </p:custDataLst>
            </p:nvPr>
          </p:nvCxnSpPr>
          <p:spPr>
            <a:xfrm flipH="1">
              <a:off x="11922" y="4297"/>
              <a:ext cx="682" cy="82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2" name="直接连接符 201"/>
            <p:cNvCxnSpPr>
              <a:stCxn id="174" idx="4"/>
              <a:endCxn id="179" idx="0"/>
            </p:cNvCxnSpPr>
            <p:nvPr>
              <p:custDataLst>
                <p:tags r:id="rId31"/>
              </p:custDataLst>
            </p:nvPr>
          </p:nvCxnSpPr>
          <p:spPr>
            <a:xfrm>
              <a:off x="12949" y="4440"/>
              <a:ext cx="0" cy="63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3" name="直接连接符 202"/>
            <p:cNvCxnSpPr>
              <a:stCxn id="180" idx="1"/>
              <a:endCxn id="174" idx="5"/>
            </p:cNvCxnSpPr>
            <p:nvPr>
              <p:custDataLst>
                <p:tags r:id="rId32"/>
              </p:custDataLst>
            </p:nvPr>
          </p:nvCxnSpPr>
          <p:spPr>
            <a:xfrm flipH="1" flipV="1">
              <a:off x="13293" y="4297"/>
              <a:ext cx="535" cy="92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4" name="直接连接符 203"/>
            <p:cNvCxnSpPr>
              <a:stCxn id="178" idx="3"/>
              <a:endCxn id="183" idx="0"/>
            </p:cNvCxnSpPr>
            <p:nvPr>
              <p:custDataLst>
                <p:tags r:id="rId33"/>
              </p:custDataLst>
            </p:nvPr>
          </p:nvCxnSpPr>
          <p:spPr>
            <a:xfrm flipH="1">
              <a:off x="10787" y="5909"/>
              <a:ext cx="601" cy="81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5" name="直接连接符 204"/>
            <p:cNvCxnSpPr>
              <a:endCxn id="184" idx="0"/>
            </p:cNvCxnSpPr>
            <p:nvPr>
              <p:custDataLst>
                <p:tags r:id="rId34"/>
              </p:custDataLst>
            </p:nvPr>
          </p:nvCxnSpPr>
          <p:spPr>
            <a:xfrm>
              <a:off x="12041" y="5959"/>
              <a:ext cx="532" cy="76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6" name="直接连接符 205"/>
            <p:cNvCxnSpPr/>
            <p:nvPr>
              <p:custDataLst>
                <p:tags r:id="rId35"/>
              </p:custDataLst>
            </p:nvPr>
          </p:nvCxnSpPr>
          <p:spPr>
            <a:xfrm flipH="1" flipV="1">
              <a:off x="14707" y="4365"/>
              <a:ext cx="503" cy="75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207" name="直接连接符 206"/>
            <p:cNvCxnSpPr/>
            <p:nvPr>
              <p:custDataLst>
                <p:tags r:id="rId36"/>
              </p:custDataLst>
            </p:nvPr>
          </p:nvCxnSpPr>
          <p:spPr>
            <a:xfrm flipH="1" flipV="1">
              <a:off x="17469" y="4401"/>
              <a:ext cx="525" cy="72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sp>
          <p:nvSpPr>
            <p:cNvPr id="208" name="文本框 207"/>
            <p:cNvSpPr txBox="1"/>
            <p:nvPr>
              <p:custDataLst>
                <p:tags r:id="rId37"/>
              </p:custDataLst>
            </p:nvPr>
          </p:nvSpPr>
          <p:spPr>
            <a:xfrm>
              <a:off x="11076" y="6860"/>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K</a:t>
              </a:r>
            </a:p>
          </p:txBody>
        </p:sp>
        <p:sp>
          <p:nvSpPr>
            <p:cNvPr id="209" name="文本框 208"/>
            <p:cNvSpPr txBox="1"/>
            <p:nvPr>
              <p:custDataLst>
                <p:tags r:id="rId38"/>
              </p:custDataLst>
            </p:nvPr>
          </p:nvSpPr>
          <p:spPr>
            <a:xfrm>
              <a:off x="9334" y="6872"/>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J</a:t>
              </a:r>
            </a:p>
          </p:txBody>
        </p:sp>
        <p:sp>
          <p:nvSpPr>
            <p:cNvPr id="210" name="文本框 209"/>
            <p:cNvSpPr txBox="1"/>
            <p:nvPr>
              <p:custDataLst>
                <p:tags r:id="rId39"/>
              </p:custDataLst>
            </p:nvPr>
          </p:nvSpPr>
          <p:spPr>
            <a:xfrm>
              <a:off x="10269" y="5242"/>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H</a:t>
              </a:r>
            </a:p>
          </p:txBody>
        </p:sp>
        <mc:AlternateContent xmlns:mc="http://schemas.openxmlformats.org/markup-compatibility/2006" xmlns:a14="http://schemas.microsoft.com/office/drawing/2010/main">
          <mc:Choice Requires="a14">
            <p:sp>
              <p:nvSpPr>
                <p:cNvPr id="211" name="文本框 210"/>
                <p:cNvSpPr txBox="1"/>
                <p:nvPr>
                  <p:custDataLst>
                    <p:tags r:id="rId40"/>
                  </p:custDataLst>
                </p:nvPr>
              </p:nvSpPr>
              <p:spPr>
                <a:xfrm>
                  <a:off x="12305"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000" i="1">
                            <a:solidFill>
                              <a:schemeClr val="bg1"/>
                            </a:solidFill>
                            <a:latin typeface="Cambria Math" panose="02040503050406030204" pitchFamily="18" charset="0"/>
                            <a:cs typeface="Cambria Math" panose="02040503050406030204" pitchFamily="18" charset="0"/>
                          </a:rPr>
                          <m:t>𝐷</m:t>
                        </m:r>
                      </m:oMath>
                    </m:oMathPara>
                  </a14:m>
                  <a:endParaRPr lang="en-US" altLang="zh-CN" sz="2000" i="1">
                    <a:solidFill>
                      <a:schemeClr val="bg1"/>
                    </a:solidFill>
                    <a:latin typeface="Cambria Math" panose="02040503050406030204" pitchFamily="18" charset="0"/>
                    <a:cs typeface="Cambria Math" panose="02040503050406030204" pitchFamily="18" charset="0"/>
                  </a:endParaRPr>
                </a:p>
              </p:txBody>
            </p:sp>
          </mc:Choice>
          <mc:Fallback xmlns="">
            <p:sp>
              <p:nvSpPr>
                <p:cNvPr id="211" name="文本框 210"/>
                <p:cNvSpPr txBox="1">
                  <a:spLocks noRot="1" noChangeAspect="1" noMove="1" noResize="1" noEditPoints="1" noAdjustHandles="1" noChangeArrowheads="1" noChangeShapeType="1" noTextEdit="1"/>
                </p:cNvSpPr>
                <p:nvPr>
                  <p:custDataLst>
                    <p:tags r:id="rId165"/>
                  </p:custDataLst>
                </p:nvPr>
              </p:nvSpPr>
              <p:spPr>
                <a:xfrm>
                  <a:off x="12305" y="5995"/>
                  <a:ext cx="1229" cy="669"/>
                </a:xfrm>
                <a:prstGeom prst="rect">
                  <a:avLst/>
                </a:prstGeom>
                <a:blipFill rotWithShape="1">
                  <a:blip r:embed="rId16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文本框 211"/>
                <p:cNvSpPr txBox="1"/>
                <p:nvPr>
                  <p:custDataLst>
                    <p:tags r:id="rId41"/>
                  </p:custDataLst>
                </p:nvPr>
              </p:nvSpPr>
              <p:spPr>
                <a:xfrm>
                  <a:off x="13562"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000" i="1">
                            <a:solidFill>
                              <a:schemeClr val="bg1"/>
                            </a:solidFill>
                            <a:latin typeface="Cambria Math" panose="02040503050406030204" pitchFamily="18" charset="0"/>
                            <a:cs typeface="Cambria Math" panose="02040503050406030204" pitchFamily="18" charset="0"/>
                          </a:rPr>
                          <m:t>𝐸</m:t>
                        </m:r>
                      </m:oMath>
                    </m:oMathPara>
                  </a14:m>
                  <a:endParaRPr lang="en-US" altLang="zh-CN" sz="2000" i="1">
                    <a:solidFill>
                      <a:schemeClr val="bg1"/>
                    </a:solidFill>
                    <a:latin typeface="Cambria Math" panose="02040503050406030204" pitchFamily="18" charset="0"/>
                    <a:cs typeface="Cambria Math" panose="02040503050406030204" pitchFamily="18" charset="0"/>
                  </a:endParaRPr>
                </a:p>
              </p:txBody>
            </p:sp>
          </mc:Choice>
          <mc:Fallback xmlns="">
            <p:sp>
              <p:nvSpPr>
                <p:cNvPr id="212" name="文本框 211"/>
                <p:cNvSpPr txBox="1">
                  <a:spLocks noRot="1" noChangeAspect="1" noMove="1" noResize="1" noEditPoints="1" noAdjustHandles="1" noChangeArrowheads="1" noChangeShapeType="1" noTextEdit="1"/>
                </p:cNvSpPr>
                <p:nvPr>
                  <p:custDataLst>
                    <p:tags r:id="rId167"/>
                  </p:custDataLst>
                </p:nvPr>
              </p:nvSpPr>
              <p:spPr>
                <a:xfrm>
                  <a:off x="13562" y="5995"/>
                  <a:ext cx="1229" cy="669"/>
                </a:xfrm>
                <a:prstGeom prst="rect">
                  <a:avLst/>
                </a:prstGeom>
                <a:blipFill rotWithShape="1">
                  <a:blip r:embed="rId168"/>
                </a:blipFill>
              </p:spPr>
              <p:txBody>
                <a:bodyPr/>
                <a:lstStyle/>
                <a:p>
                  <a:r>
                    <a:rPr lang="zh-CN" altLang="en-US">
                      <a:noFill/>
                    </a:rPr>
                    <a:t> </a:t>
                  </a:r>
                </a:p>
              </p:txBody>
            </p:sp>
          </mc:Fallback>
        </mc:AlternateContent>
        <p:sp>
          <p:nvSpPr>
            <p:cNvPr id="213" name="文本框 212"/>
            <p:cNvSpPr txBox="1"/>
            <p:nvPr>
              <p:custDataLst>
                <p:tags r:id="rId42"/>
              </p:custDataLst>
            </p:nvPr>
          </p:nvSpPr>
          <p:spPr>
            <a:xfrm>
              <a:off x="14671" y="5995"/>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I</a:t>
              </a:r>
            </a:p>
          </p:txBody>
        </p:sp>
        <p:sp>
          <p:nvSpPr>
            <p:cNvPr id="214" name="文本框 213"/>
            <p:cNvSpPr txBox="1"/>
            <p:nvPr>
              <p:custDataLst>
                <p:tags r:id="rId43"/>
              </p:custDataLst>
            </p:nvPr>
          </p:nvSpPr>
          <p:spPr>
            <a:xfrm>
              <a:off x="17530" y="5995"/>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G</a:t>
              </a:r>
            </a:p>
          </p:txBody>
        </p:sp>
        <mc:AlternateContent xmlns:mc="http://schemas.openxmlformats.org/markup-compatibility/2006" xmlns:a14="http://schemas.microsoft.com/office/drawing/2010/main">
          <mc:Choice Requires="a14">
            <p:sp>
              <p:nvSpPr>
                <p:cNvPr id="215" name="文本框 214"/>
                <p:cNvSpPr txBox="1"/>
                <p:nvPr>
                  <p:custDataLst>
                    <p:tags r:id="rId44"/>
                  </p:custDataLst>
                </p:nvPr>
              </p:nvSpPr>
              <p:spPr>
                <a:xfrm>
                  <a:off x="11546" y="3608"/>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000" i="1">
                            <a:solidFill>
                              <a:schemeClr val="bg1"/>
                            </a:solidFill>
                            <a:latin typeface="Cambria Math" panose="02040503050406030204" pitchFamily="18" charset="0"/>
                            <a:cs typeface="Cambria Math" panose="02040503050406030204" pitchFamily="18" charset="0"/>
                          </a:rPr>
                          <m:t>𝐴</m:t>
                        </m:r>
                      </m:oMath>
                    </m:oMathPara>
                  </a14:m>
                  <a:endParaRPr lang="en-US" altLang="zh-CN" sz="2000" i="1">
                    <a:solidFill>
                      <a:schemeClr val="bg1"/>
                    </a:solidFill>
                    <a:latin typeface="Cambria Math" panose="02040503050406030204" pitchFamily="18" charset="0"/>
                    <a:cs typeface="Cambria Math" panose="02040503050406030204" pitchFamily="18" charset="0"/>
                  </a:endParaRPr>
                </a:p>
              </p:txBody>
            </p:sp>
          </mc:Choice>
          <mc:Fallback xmlns="">
            <p:sp>
              <p:nvSpPr>
                <p:cNvPr id="215" name="文本框 214"/>
                <p:cNvSpPr txBox="1">
                  <a:spLocks noRot="1" noChangeAspect="1" noMove="1" noResize="1" noEditPoints="1" noAdjustHandles="1" noChangeArrowheads="1" noChangeShapeType="1" noTextEdit="1"/>
                </p:cNvSpPr>
                <p:nvPr>
                  <p:custDataLst>
                    <p:tags r:id="rId169"/>
                  </p:custDataLst>
                </p:nvPr>
              </p:nvSpPr>
              <p:spPr>
                <a:xfrm>
                  <a:off x="11546" y="3608"/>
                  <a:ext cx="1229" cy="669"/>
                </a:xfrm>
                <a:prstGeom prst="rect">
                  <a:avLst/>
                </a:prstGeom>
                <a:blipFill rotWithShape="1">
                  <a:blip r:embed="rId170"/>
                </a:blipFill>
              </p:spPr>
              <p:txBody>
                <a:bodyPr/>
                <a:lstStyle/>
                <a:p>
                  <a:r>
                    <a:rPr lang="zh-CN" altLang="en-US">
                      <a:noFill/>
                    </a:rPr>
                    <a:t> </a:t>
                  </a:r>
                </a:p>
              </p:txBody>
            </p:sp>
          </mc:Fallback>
        </mc:AlternateContent>
        <p:sp>
          <p:nvSpPr>
            <p:cNvPr id="216" name="文本框 215"/>
            <p:cNvSpPr txBox="1"/>
            <p:nvPr>
              <p:custDataLst>
                <p:tags r:id="rId45"/>
              </p:custDataLst>
            </p:nvPr>
          </p:nvSpPr>
          <p:spPr>
            <a:xfrm>
              <a:off x="13041" y="3618"/>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F</a:t>
              </a:r>
            </a:p>
          </p:txBody>
        </p:sp>
        <p:sp>
          <p:nvSpPr>
            <p:cNvPr id="217" name="文本框 216"/>
            <p:cNvSpPr txBox="1"/>
            <p:nvPr>
              <p:custDataLst>
                <p:tags r:id="rId46"/>
              </p:custDataLst>
            </p:nvPr>
          </p:nvSpPr>
          <p:spPr>
            <a:xfrm>
              <a:off x="15272" y="4365"/>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B</a:t>
              </a:r>
            </a:p>
          </p:txBody>
        </p:sp>
        <p:sp>
          <p:nvSpPr>
            <p:cNvPr id="218" name="文本框 217"/>
            <p:cNvSpPr txBox="1"/>
            <p:nvPr>
              <p:custDataLst>
                <p:tags r:id="rId47"/>
              </p:custDataLst>
            </p:nvPr>
          </p:nvSpPr>
          <p:spPr>
            <a:xfrm>
              <a:off x="17350" y="3652"/>
              <a:ext cx="1229" cy="669"/>
            </a:xfrm>
            <a:prstGeom prst="rect">
              <a:avLst/>
            </a:prstGeom>
            <a:noFill/>
          </p:spPr>
          <p:txBody>
            <a:bodyPr wrap="square" rtlCol="0" anchor="t">
              <a:noAutofit/>
            </a:bodyPr>
            <a:lstStyle/>
            <a:p>
              <a:pPr algn="ctr"/>
              <a:r>
                <a:rPr lang="en-US" altLang="zh-CN" sz="2000" i="1">
                  <a:solidFill>
                    <a:schemeClr val="bg1"/>
                  </a:solidFill>
                  <a:latin typeface="Cambria Math" panose="02040503050406030204" pitchFamily="18" charset="0"/>
                  <a:cs typeface="Cambria Math" panose="02040503050406030204" pitchFamily="18" charset="0"/>
                </a:rPr>
                <a:t>C</a:t>
              </a:r>
            </a:p>
          </p:txBody>
        </p:sp>
      </p:grpSp>
      <p:pic>
        <p:nvPicPr>
          <p:cNvPr id="21" name="图片 20" descr="图片1"/>
          <p:cNvPicPr>
            <a:picLocks noChangeAspect="1"/>
          </p:cNvPicPr>
          <p:nvPr>
            <p:custDataLst>
              <p:tags r:id="rId1"/>
            </p:custDataLst>
          </p:nvPr>
        </p:nvPicPr>
        <p:blipFill>
          <a:blip r:embed="rId171"/>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animEffect transition="in" filter="wipe(down)">
                                      <p:cBhvr>
                                        <p:cTn id="7" dur="500"/>
                                        <p:tgtEl>
                                          <p:spTgt spid="6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wipe(down)">
                                      <p:cBhvr>
                                        <p:cTn id="10" dur="500"/>
                                        <p:tgtEl>
                                          <p:spTgt spid="124"/>
                                        </p:tgtEl>
                                      </p:cBhvr>
                                    </p:animEffect>
                                  </p:childTnLst>
                                </p:cTn>
                              </p:par>
                              <p:par>
                                <p:cTn id="11" presetID="22" presetClass="exit" presetSubtype="4" fill="hold" nodeType="withEffect">
                                  <p:stCondLst>
                                    <p:cond delay="0"/>
                                  </p:stCondLst>
                                  <p:childTnLst>
                                    <p:animEffect transition="out" filter="wipe(down)">
                                      <p:cBhvr>
                                        <p:cTn id="12" dur="500"/>
                                        <p:tgtEl>
                                          <p:spTgt spid="172"/>
                                        </p:tgtEl>
                                      </p:cBhvr>
                                    </p:animEffect>
                                    <p:set>
                                      <p:cBhvr>
                                        <p:cTn id="13" dur="1" fill="hold">
                                          <p:stCondLst>
                                            <p:cond delay="499"/>
                                          </p:stCondLst>
                                        </p:cTn>
                                        <p:tgtEl>
                                          <p:spTgt spid="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V="1">
            <a:off x="3179273" y="744855"/>
            <a:ext cx="1673860" cy="88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262979" y="742950"/>
            <a:ext cx="1705610" cy="19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249420" y="452120"/>
            <a:ext cx="3693160" cy="583565"/>
          </a:xfrm>
          <a:prstGeom prst="rect">
            <a:avLst/>
          </a:prstGeom>
          <a:noFill/>
        </p:spPr>
        <p:txBody>
          <a:bodyPr wrap="square" rtlCol="0">
            <a:spAutoFit/>
          </a:bodyPr>
          <a:lstStyle/>
          <a:p>
            <a:pPr algn="ctr"/>
            <a:r>
              <a:rPr lang="en-US" altLang="zh-CN" sz="3200" dirty="0">
                <a:solidFill>
                  <a:schemeClr val="bg1"/>
                </a:solidFill>
                <a:sym typeface="+mn-ea"/>
              </a:rPr>
              <a:t>NRMF step2</a:t>
            </a:r>
          </a:p>
        </p:txBody>
      </p:sp>
      <p:sp>
        <p:nvSpPr>
          <p:cNvPr id="53" name="文本框 52"/>
          <p:cNvSpPr txBox="1"/>
          <p:nvPr/>
        </p:nvSpPr>
        <p:spPr>
          <a:xfrm>
            <a:off x="1282065" y="5469890"/>
            <a:ext cx="2676525" cy="586740"/>
          </a:xfrm>
          <a:prstGeom prst="rect">
            <a:avLst/>
          </a:prstGeom>
          <a:noFill/>
        </p:spPr>
        <p:txBody>
          <a:bodyPr wrap="square" rtlCol="0">
            <a:noAutofit/>
          </a:bodyPr>
          <a:lstStyle/>
          <a:p>
            <a:pPr algn="ctr"/>
            <a:r>
              <a:rPr lang="en-US" altLang="zh-CN" dirty="0">
                <a:solidFill>
                  <a:schemeClr val="bg1"/>
                </a:solidFill>
                <a:latin typeface="Cambria Math" panose="02040503050406030204" pitchFamily="18" charset="0"/>
                <a:cs typeface="Cambria Math" panose="02040503050406030204" pitchFamily="18" charset="0"/>
                <a:sym typeface="+mn-ea"/>
              </a:rPr>
              <a:t>Run diffusion auction mechanism IDM in 𝐺 (𝜃 ′)</a:t>
            </a:r>
          </a:p>
        </p:txBody>
      </p:sp>
      <mc:AlternateContent xmlns:mc="http://schemas.openxmlformats.org/markup-compatibility/2006" xmlns:a14="http://schemas.microsoft.com/office/drawing/2010/main">
        <mc:Choice Requires="a14">
          <p:sp>
            <p:nvSpPr>
              <p:cNvPr id="4" name="文本框 3"/>
              <p:cNvSpPr txBox="1"/>
              <p:nvPr/>
            </p:nvSpPr>
            <p:spPr>
              <a:xfrm>
                <a:off x="5086350" y="1533525"/>
                <a:ext cx="3763645" cy="5164455"/>
              </a:xfrm>
              <a:prstGeom prst="rect">
                <a:avLst/>
              </a:prstGeom>
              <a:noFill/>
            </p:spPr>
            <p:txBody>
              <a:bodyPr wrap="square" rtlCol="0">
                <a:noAutofit/>
              </a:bodyPr>
              <a:lstStyle/>
              <a:p>
                <a:pPr marL="285750" indent="-285750" algn="l" fontAlgn="auto">
                  <a:lnSpc>
                    <a:spcPct val="150000"/>
                  </a:lnSpc>
                  <a:buSzPct val="80000"/>
                  <a:buFont typeface="Wingdings" panose="05000000000000000000" charset="0"/>
                  <a:buChar char="l"/>
                </a:pPr>
                <a:r>
                  <a:rPr lang="en-US" altLang="zh-CN" dirty="0">
                    <a:solidFill>
                      <a:schemeClr val="bg1"/>
                    </a:solidFill>
                    <a:latin typeface="Cambria Math" panose="02040503050406030204" pitchFamily="18" charset="0"/>
                    <a:cs typeface="Cambria Math" panose="02040503050406030204" pitchFamily="18" charset="0"/>
                    <a:sym typeface="+mn-ea"/>
                  </a:rPr>
                  <a:t>Item is allocated to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𝐽</m:t>
                    </m:r>
                  </m:oMath>
                </a14:m>
                <a:r>
                  <a:rPr lang="en-US" altLang="zh-CN" dirty="0">
                    <a:solidFill>
                      <a:schemeClr val="bg1"/>
                    </a:solidFill>
                    <a:latin typeface="Cambria Math" panose="02040503050406030204" pitchFamily="18" charset="0"/>
                    <a:cs typeface="Cambria Math" panose="02040503050406030204" pitchFamily="18" charset="0"/>
                    <a:sym typeface="+mn-ea"/>
                  </a:rPr>
                  <a:t> </a:t>
                </a:r>
              </a:p>
              <a:p>
                <a:pPr marL="285750" indent="-285750" algn="l" fontAlgn="auto">
                  <a:lnSpc>
                    <a:spcPct val="150000"/>
                  </a:lnSpc>
                  <a:buSzPct val="80000"/>
                  <a:buFont typeface="Wingdings" panose="05000000000000000000" charset="0"/>
                  <a:buChar char="l"/>
                </a:pP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𝑆</m:t>
                    </m:r>
                  </m:oMath>
                </a14:m>
                <a:r>
                  <a:rPr lang="en-US" altLang="zh-CN" dirty="0">
                    <a:solidFill>
                      <a:schemeClr val="bg1"/>
                    </a:solidFill>
                    <a:latin typeface="Cambria Math" panose="02040503050406030204" pitchFamily="18" charset="0"/>
                    <a:cs typeface="Cambria Math" panose="02040503050406030204" pitchFamily="18" charset="0"/>
                    <a:sym typeface="+mn-ea"/>
                  </a:rPr>
                  <a:t> will get 9 </a:t>
                </a:r>
              </a:p>
              <a:p>
                <a:pPr marL="285750" indent="-285750" algn="l" fontAlgn="auto">
                  <a:lnSpc>
                    <a:spcPct val="150000"/>
                  </a:lnSpc>
                  <a:buSzPct val="80000"/>
                  <a:buFont typeface="Wingdings" panose="05000000000000000000" charset="0"/>
                  <a:buChar char="l"/>
                </a:pPr>
                <a:r>
                  <a:rPr lang="en-US" altLang="zh-CN" dirty="0">
                    <a:solidFill>
                      <a:schemeClr val="bg1"/>
                    </a:solidFill>
                    <a:latin typeface="Cambria Math" panose="02040503050406030204" pitchFamily="18" charset="0"/>
                    <a:cs typeface="Cambria Math" panose="02040503050406030204" pitchFamily="18" charset="0"/>
                    <a:sym typeface="+mn-ea"/>
                  </a:rPr>
                  <a:t>Divide T (𝜃 ′) into 4 subtrees:</a:t>
                </a:r>
              </a:p>
              <a:p>
                <a:pPr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1</m:t>
                            </m:r>
                          </m:sub>
                        </m:sSub>
                      </m:sub>
                    </m:sSub>
                  </m:oMath>
                </a14:m>
                <a:r>
                  <a:rPr lang="en-US" altLang="zh-CN" dirty="0">
                    <a:solidFill>
                      <a:schemeClr val="bg1"/>
                    </a:solidFill>
                    <a:latin typeface="Cambria Math" panose="02040503050406030204" pitchFamily="18" charset="0"/>
                    <a:cs typeface="Cambria Math" panose="02040503050406030204" pitchFamily="18" charset="0"/>
                    <a:sym typeface="+mn-ea"/>
                  </a:rPr>
                  <a: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2</m:t>
                            </m:r>
                          </m:sub>
                        </m:sSub>
                      </m:sub>
                    </m:s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 </m:t>
                        </m:r>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3</m:t>
                            </m:r>
                          </m:sub>
                        </m:sSub>
                      </m:sub>
                    </m:sSub>
                    <m:r>
                      <a:rPr lang="en-US" altLang="zh-CN" i="1" dirty="0">
                        <a:solidFill>
                          <a:schemeClr val="bg1"/>
                        </a:solidFill>
                        <a:latin typeface="Cambria Math" panose="02040503050406030204" pitchFamily="18" charset="0"/>
                        <a:cs typeface="Cambria Math" panose="02040503050406030204" pitchFamily="18" charset="0"/>
                        <a:sym typeface="+mn-ea"/>
                      </a:rPr>
                      <m:t> ,</m:t>
                    </m:r>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4</m:t>
                            </m:r>
                          </m:sub>
                        </m:sSub>
                      </m:sub>
                    </m:sSub>
                  </m:oMath>
                </a14:m>
                <a:endParaRPr lang="en-US" altLang="zh-CN" i="1" dirty="0">
                  <a:solidFill>
                    <a:schemeClr val="bg1"/>
                  </a:solidFill>
                  <a:latin typeface="Cambria Math" panose="02040503050406030204" pitchFamily="18" charset="0"/>
                  <a:cs typeface="Cambria Math" panose="02040503050406030204" pitchFamily="18" charset="0"/>
                  <a:sym typeface="+mn-ea"/>
                </a:endParaRPr>
              </a:p>
              <a:p>
                <a:pPr marL="285750" indent="-285750" algn="l" fontAlgn="auto">
                  <a:lnSpc>
                    <a:spcPct val="150000"/>
                  </a:lnSpc>
                  <a:buSzPct val="80000"/>
                  <a:buFont typeface="Wingdings" panose="05000000000000000000" charset="0"/>
                  <a:buChar char="l"/>
                </a:pPr>
                <a:r>
                  <a:rPr lang="en-US" altLang="zh-CN" dirty="0">
                    <a:solidFill>
                      <a:schemeClr val="bg1"/>
                    </a:solidFill>
                    <a:latin typeface="Cambria Math" panose="02040503050406030204" pitchFamily="18" charset="0"/>
                    <a:cs typeface="Cambria Math" panose="02040503050406030204" pitchFamily="18" charset="0"/>
                    <a:sym typeface="+mn-ea"/>
                  </a:rPr>
                  <a:t>For each agent in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sub>
                    </m:sSub>
                  </m:oMath>
                </a14:m>
                <a:r>
                  <a:rPr lang="en-US" altLang="zh-CN" dirty="0">
                    <a:solidFill>
                      <a:schemeClr val="bg1"/>
                    </a:solidFill>
                    <a:latin typeface="Cambria Math" panose="02040503050406030204" pitchFamily="18" charset="0"/>
                    <a:cs typeface="Cambria Math" panose="02040503050406030204" pitchFamily="18" charset="0"/>
                    <a:sym typeface="+mn-ea"/>
                  </a:rPr>
                  <a:t>, she</a:t>
                </a:r>
              </a:p>
              <a:p>
                <a:pPr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will get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𝐵</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oMath>
                </a14:m>
                <a:r>
                  <a:rPr lang="en-US" altLang="zh-CN" dirty="0">
                    <a:solidFill>
                      <a:schemeClr val="bg1"/>
                    </a:solidFill>
                    <a:latin typeface="Cambria Math" panose="02040503050406030204" pitchFamily="18" charset="0"/>
                    <a:cs typeface="Cambria Math" panose="02040503050406030204" pitchFamily="18" charset="0"/>
                    <a:sym typeface="+mn-ea"/>
                  </a:rPr>
                  <a:t> as the real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𝐵</m:t>
                    </m:r>
                    <m:r>
                      <a:rPr lang="en-US" altLang="zh-CN" i="1" dirty="0">
                        <a:solidFill>
                          <a:schemeClr val="bg1"/>
                        </a:solidFill>
                        <a:latin typeface="Cambria Math" panose="02040503050406030204" pitchFamily="18" charset="0"/>
                        <a:cs typeface="Cambria Math" panose="02040503050406030204" pitchFamily="18" charset="0"/>
                        <a:sym typeface="+mn-ea"/>
                      </a:rPr>
                      <m:t> </m:t>
                    </m:r>
                  </m:oMath>
                </a14:m>
                <a:endParaRPr lang="en-US" altLang="zh-CN" i="1" dirty="0">
                  <a:solidFill>
                    <a:schemeClr val="bg1"/>
                  </a:solidFill>
                  <a:latin typeface="Cambria Math" panose="02040503050406030204" pitchFamily="18" charset="0"/>
                  <a:cs typeface="Cambria Math" panose="02040503050406030204" pitchFamily="18" charset="0"/>
                  <a:sym typeface="+mn-ea"/>
                </a:endParaRPr>
              </a:p>
              <a:p>
                <a:pPr indent="0" algn="l" fontAlgn="auto">
                  <a:lnSpc>
                    <a:spcPct val="150000"/>
                  </a:lnSpc>
                  <a:buSzPct val="80000"/>
                  <a:buFont typeface="Wingdings" panose="05000000000000000000" charset="0"/>
                  <a:buNone/>
                </a:pPr>
                <a:r>
                  <a:rPr lang="en-US" altLang="zh-CN" i="1" dirty="0">
                    <a:solidFill>
                      <a:schemeClr val="bg1"/>
                    </a:solidFill>
                    <a:latin typeface="Cambria Math" panose="02040503050406030204" pitchFamily="18" charset="0"/>
                    <a:cs typeface="Cambria Math" panose="02040503050406030204" pitchFamily="18" charset="0"/>
                    <a:sym typeface="+mn-ea"/>
                  </a:rPr>
                  <a:t>      </a:t>
                </a:r>
                <a:r>
                  <a:rPr lang="en-US" altLang="zh-CN" dirty="0">
                    <a:solidFill>
                      <a:schemeClr val="bg1"/>
                    </a:solidFill>
                    <a:latin typeface="Cambria Math" panose="02040503050406030204" pitchFamily="18" charset="0"/>
                    <a:cs typeface="Cambria Math" panose="02040503050406030204" pitchFamily="18" charset="0"/>
                    <a:sym typeface="+mn-ea"/>
                  </a:rPr>
                  <a:t>in PRST. So agent i will </a:t>
                </a:r>
              </a:p>
              <a:p>
                <a:pPr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get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rPr>
                        </m:ctrlPr>
                      </m:sSubPr>
                      <m:e>
                        <m:r>
                          <a:rPr lang="en-US" altLang="zh-CN" i="1" dirty="0">
                            <a:solidFill>
                              <a:schemeClr val="bg1"/>
                            </a:solidFill>
                            <a:latin typeface="Cambria Math" panose="02040503050406030204" pitchFamily="18" charset="0"/>
                            <a:cs typeface="Cambria Math" panose="02040503050406030204" pitchFamily="18" charset="0"/>
                          </a:rPr>
                          <m:t>𝜔</m:t>
                        </m:r>
                      </m:e>
                      <m:sub>
                        <m:r>
                          <a:rPr lang="en-US" altLang="zh-CN" i="1" dirty="0">
                            <a:solidFill>
                              <a:schemeClr val="bg1"/>
                            </a:solidFill>
                            <a:latin typeface="Cambria Math" panose="02040503050406030204" pitchFamily="18" charset="0"/>
                            <a:cs typeface="Cambria Math" panose="02040503050406030204" pitchFamily="18" charset="0"/>
                          </a:rPr>
                          <m:t>𝑖</m:t>
                        </m:r>
                      </m:sub>
                    </m:s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𝐵</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r>
                      <a:rPr lang="en-US" altLang="zh-CN" i="1" dirty="0">
                        <a:solidFill>
                          <a:schemeClr val="bg1"/>
                        </a:solidFill>
                        <a:latin typeface="Cambria Math" panose="02040503050406030204" pitchFamily="18" charset="0"/>
                        <a:cs typeface="Cambria Math" panose="02040503050406030204" pitchFamily="18" charset="0"/>
                        <a:sym typeface="+mn-ea"/>
                      </a:rPr>
                      <m:t>.</m:t>
                    </m:r>
                  </m:oMath>
                </a14:m>
                <a:endParaRPr lang="en-US" altLang="zh-CN" i="1" dirty="0">
                  <a:solidFill>
                    <a:schemeClr val="bg1"/>
                  </a:solidFill>
                  <a:latin typeface="Cambria Math" panose="02040503050406030204" pitchFamily="18" charset="0"/>
                  <a:cs typeface="Cambria Math" panose="02040503050406030204" pitchFamily="18" charset="0"/>
                  <a:sym typeface="+mn-ea"/>
                </a:endParaRPr>
              </a:p>
              <a:p>
                <a:pPr marL="285750" lvl="0" indent="-285750" algn="l" fontAlgn="auto">
                  <a:lnSpc>
                    <a:spcPct val="150000"/>
                  </a:lnSpc>
                  <a:buSzPct val="80000"/>
                  <a:buFont typeface="Wingdings" panose="05000000000000000000" charset="0"/>
                  <a:buChar char="l"/>
                </a:pP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𝐵</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oMath>
                </a14:m>
                <a:r>
                  <a:rPr lang="en-US" altLang="zh-CN" dirty="0">
                    <a:solidFill>
                      <a:schemeClr val="bg1"/>
                    </a:solidFill>
                    <a:latin typeface="Cambria Math" panose="02040503050406030204" pitchFamily="18" charset="0"/>
                    <a:cs typeface="Cambria Math" panose="02040503050406030204" pitchFamily="18" charset="0"/>
                    <a:sym typeface="+mn-ea"/>
                  </a:rPr>
                  <a:t> is the revenue of the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𝑆</m:t>
                    </m:r>
                  </m:oMath>
                </a14:m>
                <a:r>
                  <a:rPr lang="en-US" altLang="zh-CN" dirty="0">
                    <a:solidFill>
                      <a:schemeClr val="bg1"/>
                    </a:solidFill>
                    <a:latin typeface="Cambria Math" panose="02040503050406030204" pitchFamily="18" charset="0"/>
                    <a:cs typeface="Cambria Math" panose="02040503050406030204" pitchFamily="18" charset="0"/>
                    <a:sym typeface="+mn-ea"/>
                  </a:rPr>
                  <a:t> </a:t>
                </a: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when run the input diffusion </a:t>
                </a: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auction mechanism after    </a:t>
                </a: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removing all agents in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𝑛</m:t>
                            </m:r>
                          </m:e>
                          <m:sub>
                            <m:r>
                              <a:rPr lang="en-US" altLang="zh-CN" i="1" dirty="0">
                                <a:solidFill>
                                  <a:schemeClr val="bg1"/>
                                </a:solidFill>
                                <a:latin typeface="Cambria Math" panose="02040503050406030204" pitchFamily="18" charset="0"/>
                                <a:cs typeface="Cambria Math" panose="02040503050406030204" pitchFamily="18" charset="0"/>
                                <a:sym typeface="+mn-ea"/>
                              </a:rPr>
                              <m:t>𝑘</m:t>
                            </m:r>
                          </m:sub>
                        </m:sSub>
                      </m:sub>
                    </m:sSub>
                    <m:r>
                      <a:rPr lang="en-US" altLang="zh-CN" i="1" dirty="0">
                        <a:solidFill>
                          <a:schemeClr val="bg1"/>
                        </a:solidFill>
                        <a:latin typeface="Cambria Math" panose="02040503050406030204" pitchFamily="18" charset="0"/>
                        <a:cs typeface="Cambria Math" panose="02040503050406030204" pitchFamily="18" charset="0"/>
                        <a:sym typeface="+mn-ea"/>
                      </a:rPr>
                      <m:t>.</m:t>
                    </m:r>
                  </m:oMath>
                </a14:m>
                <a:endParaRPr lang="en-US" altLang="zh-CN" dirty="0">
                  <a:solidFill>
                    <a:schemeClr val="bg1"/>
                  </a:solidFill>
                  <a:latin typeface="Cambria Math" panose="02040503050406030204" pitchFamily="18" charset="0"/>
                  <a:cs typeface="Cambria Math" panose="02040503050406030204" pitchFamily="18" charset="0"/>
                  <a:sym typeface="+mn-ea"/>
                </a:endParaRP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a:t>
                </a:r>
              </a:p>
              <a:p>
                <a:pPr lvl="0" indent="0" algn="l" fontAlgn="auto">
                  <a:lnSpc>
                    <a:spcPct val="150000"/>
                  </a:lnSpc>
                  <a:buSzPct val="80000"/>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a:t>
                </a:r>
              </a:p>
              <a:p>
                <a:pPr indent="0" algn="l" fontAlgn="auto">
                  <a:lnSpc>
                    <a:spcPct val="150000"/>
                  </a:lnSpc>
                  <a:buSzPct val="80000"/>
                  <a:buFont typeface="Wingdings" panose="05000000000000000000" charset="0"/>
                  <a:buNone/>
                </a:pPr>
                <a:endParaRPr lang="en-US" altLang="zh-CN" dirty="0">
                  <a:solidFill>
                    <a:schemeClr val="bg1"/>
                  </a:solidFill>
                  <a:latin typeface="Cambria Math" panose="02040503050406030204" pitchFamily="18" charset="0"/>
                  <a:cs typeface="Cambria Math" panose="02040503050406030204" pitchFamily="18" charset="0"/>
                  <a:sym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086350" y="1533525"/>
                <a:ext cx="3763645" cy="5164455"/>
              </a:xfrm>
              <a:prstGeom prst="rect">
                <a:avLst/>
              </a:prstGeom>
              <a:blipFill rotWithShape="1">
                <a:blip r:embed="rId134"/>
                <a:stretch>
                  <a:fillRect b="-20915"/>
                </a:stretch>
              </a:blipFill>
            </p:spPr>
            <p:txBody>
              <a:bodyPr/>
              <a:lstStyle/>
              <a:p>
                <a:r>
                  <a:rPr lang="zh-CN" altLang="en-US">
                    <a:noFill/>
                  </a:rPr>
                  <a:t> </a:t>
                </a:r>
              </a:p>
            </p:txBody>
          </p:sp>
        </mc:Fallback>
      </mc:AlternateContent>
      <p:grpSp>
        <p:nvGrpSpPr>
          <p:cNvPr id="29" name="组合 28"/>
          <p:cNvGrpSpPr/>
          <p:nvPr/>
        </p:nvGrpSpPr>
        <p:grpSpPr>
          <a:xfrm>
            <a:off x="8324215" y="2431415"/>
            <a:ext cx="3667125" cy="2801620"/>
            <a:chOff x="13109" y="4120"/>
            <a:chExt cx="5775" cy="4412"/>
          </a:xfrm>
        </p:grpSpPr>
        <p:sp>
          <p:nvSpPr>
            <p:cNvPr id="6" name="椭圆 5"/>
            <p:cNvSpPr/>
            <p:nvPr>
              <p:custDataLst>
                <p:tags r:id="rId105"/>
              </p:custDataLst>
            </p:nvPr>
          </p:nvSpPr>
          <p:spPr>
            <a:xfrm>
              <a:off x="15846" y="4120"/>
              <a:ext cx="592" cy="592"/>
            </a:xfrm>
            <a:prstGeom prst="ellipse">
              <a:avLst/>
            </a:prstGeom>
            <a:noFill/>
            <a:ln w="22225">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p:cNvSpPr/>
            <p:nvPr>
              <p:custDataLst>
                <p:tags r:id="rId106"/>
              </p:custDataLst>
            </p:nvPr>
          </p:nvSpPr>
          <p:spPr>
            <a:xfrm>
              <a:off x="14726" y="5140"/>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椭圆 15"/>
            <p:cNvSpPr/>
            <p:nvPr>
              <p:custDataLst>
                <p:tags r:id="rId107"/>
              </p:custDataLst>
            </p:nvPr>
          </p:nvSpPr>
          <p:spPr>
            <a:xfrm>
              <a:off x="15744" y="5140"/>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9" name="椭圆 48"/>
            <p:cNvSpPr/>
            <p:nvPr>
              <p:custDataLst>
                <p:tags r:id="rId108"/>
              </p:custDataLst>
            </p:nvPr>
          </p:nvSpPr>
          <p:spPr>
            <a:xfrm>
              <a:off x="16647" y="5140"/>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0" name="椭圆 49"/>
            <p:cNvSpPr/>
            <p:nvPr>
              <p:custDataLst>
                <p:tags r:id="rId109"/>
              </p:custDataLst>
            </p:nvPr>
          </p:nvSpPr>
          <p:spPr>
            <a:xfrm>
              <a:off x="17488" y="5140"/>
              <a:ext cx="592" cy="592"/>
            </a:xfrm>
            <a:prstGeom prst="ellipse">
              <a:avLst/>
            </a:prstGeom>
            <a:noFill/>
            <a:ln w="22225">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椭圆 50"/>
            <p:cNvSpPr/>
            <p:nvPr>
              <p:custDataLst>
                <p:tags r:id="rId110"/>
              </p:custDataLst>
            </p:nvPr>
          </p:nvSpPr>
          <p:spPr>
            <a:xfrm>
              <a:off x="13988" y="6118"/>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椭圆 51"/>
            <p:cNvSpPr/>
            <p:nvPr>
              <p:custDataLst>
                <p:tags r:id="rId111"/>
              </p:custDataLst>
            </p:nvPr>
          </p:nvSpPr>
          <p:spPr>
            <a:xfrm>
              <a:off x="14726" y="6118"/>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custDataLst>
                <p:tags r:id="rId112"/>
              </p:custDataLst>
            </p:nvPr>
          </p:nvSpPr>
          <p:spPr>
            <a:xfrm>
              <a:off x="15469" y="6118"/>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椭圆 53"/>
            <p:cNvSpPr/>
            <p:nvPr>
              <p:custDataLst>
                <p:tags r:id="rId113"/>
              </p:custDataLst>
            </p:nvPr>
          </p:nvSpPr>
          <p:spPr>
            <a:xfrm>
              <a:off x="16300" y="6118"/>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5" name="椭圆 54"/>
            <p:cNvSpPr/>
            <p:nvPr>
              <p:custDataLst>
                <p:tags r:id="rId114"/>
              </p:custDataLst>
            </p:nvPr>
          </p:nvSpPr>
          <p:spPr>
            <a:xfrm>
              <a:off x="18034" y="6118"/>
              <a:ext cx="592" cy="592"/>
            </a:xfrm>
            <a:prstGeom prst="ellipse">
              <a:avLst/>
            </a:prstGeom>
            <a:noFill/>
            <a:ln w="22225">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7" name="椭圆 56"/>
            <p:cNvSpPr/>
            <p:nvPr>
              <p:custDataLst>
                <p:tags r:id="rId115"/>
              </p:custDataLst>
            </p:nvPr>
          </p:nvSpPr>
          <p:spPr>
            <a:xfrm>
              <a:off x="13414" y="7115"/>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椭圆 57"/>
            <p:cNvSpPr/>
            <p:nvPr>
              <p:custDataLst>
                <p:tags r:id="rId116"/>
              </p:custDataLst>
            </p:nvPr>
          </p:nvSpPr>
          <p:spPr>
            <a:xfrm>
              <a:off x="14498" y="7115"/>
              <a:ext cx="592" cy="592"/>
            </a:xfrm>
            <a:prstGeom prst="ellipse">
              <a:avLst/>
            </a:prstGeom>
            <a:noFill/>
            <a:ln w="22225"/>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72" name="直接连接符 71"/>
            <p:cNvCxnSpPr/>
            <p:nvPr>
              <p:custDataLst>
                <p:tags r:id="rId117"/>
              </p:custDataLst>
            </p:nvPr>
          </p:nvCxnSpPr>
          <p:spPr>
            <a:xfrm flipH="1">
              <a:off x="15222" y="4547"/>
              <a:ext cx="658" cy="665"/>
            </a:xfrm>
            <a:prstGeom prst="line">
              <a:avLst/>
            </a:prstGeom>
            <a:ln w="22225">
              <a:solidFill>
                <a:schemeClr val="bg1"/>
              </a:solidFill>
            </a:ln>
          </p:spPr>
          <p:style>
            <a:lnRef idx="1">
              <a:schemeClr val="dk1"/>
            </a:lnRef>
            <a:fillRef idx="0">
              <a:schemeClr val="dk1"/>
            </a:fillRef>
            <a:effectRef idx="0">
              <a:schemeClr val="dk1"/>
            </a:effectRef>
            <a:fontRef idx="minor">
              <a:schemeClr val="tx1"/>
            </a:fontRef>
          </p:style>
        </p:cxnSp>
        <p:cxnSp>
          <p:nvCxnSpPr>
            <p:cNvPr id="73" name="直接连接符 72"/>
            <p:cNvCxnSpPr/>
            <p:nvPr>
              <p:custDataLst>
                <p:tags r:id="rId118"/>
              </p:custDataLst>
            </p:nvPr>
          </p:nvCxnSpPr>
          <p:spPr>
            <a:xfrm flipH="1">
              <a:off x="15961" y="4699"/>
              <a:ext cx="64" cy="439"/>
            </a:xfrm>
            <a:prstGeom prst="line">
              <a:avLst/>
            </a:prstGeom>
            <a:ln w="22225">
              <a:solidFill>
                <a:schemeClr val="bg1"/>
              </a:solidFill>
            </a:ln>
          </p:spPr>
          <p:style>
            <a:lnRef idx="1">
              <a:schemeClr val="dk1"/>
            </a:lnRef>
            <a:fillRef idx="0">
              <a:schemeClr val="dk1"/>
            </a:fillRef>
            <a:effectRef idx="0">
              <a:schemeClr val="dk1"/>
            </a:effectRef>
            <a:fontRef idx="minor">
              <a:schemeClr val="tx1"/>
            </a:fontRef>
          </p:style>
        </p:cxnSp>
        <p:cxnSp>
          <p:nvCxnSpPr>
            <p:cNvPr id="74" name="直接连接符 73"/>
            <p:cNvCxnSpPr>
              <a:stCxn id="6" idx="5"/>
              <a:endCxn id="49" idx="1"/>
            </p:cNvCxnSpPr>
            <p:nvPr>
              <p:custDataLst>
                <p:tags r:id="rId119"/>
              </p:custDataLst>
            </p:nvPr>
          </p:nvCxnSpPr>
          <p:spPr>
            <a:xfrm>
              <a:off x="16351" y="4625"/>
              <a:ext cx="382" cy="601"/>
            </a:xfrm>
            <a:prstGeom prst="line">
              <a:avLst/>
            </a:prstGeom>
            <a:ln w="22225">
              <a:solidFill>
                <a:schemeClr val="bg1"/>
              </a:solidFill>
            </a:ln>
          </p:spPr>
          <p:style>
            <a:lnRef idx="1">
              <a:schemeClr val="dk1"/>
            </a:lnRef>
            <a:fillRef idx="0">
              <a:schemeClr val="dk1"/>
            </a:fillRef>
            <a:effectRef idx="0">
              <a:schemeClr val="dk1"/>
            </a:effectRef>
            <a:fontRef idx="minor">
              <a:schemeClr val="tx1"/>
            </a:fontRef>
          </p:style>
        </p:cxnSp>
        <p:cxnSp>
          <p:nvCxnSpPr>
            <p:cNvPr id="75" name="直接连接符 74"/>
            <p:cNvCxnSpPr>
              <a:endCxn id="50" idx="1"/>
            </p:cNvCxnSpPr>
            <p:nvPr>
              <p:custDataLst>
                <p:tags r:id="rId120"/>
              </p:custDataLst>
            </p:nvPr>
          </p:nvCxnSpPr>
          <p:spPr>
            <a:xfrm>
              <a:off x="16420" y="4534"/>
              <a:ext cx="1155" cy="692"/>
            </a:xfrm>
            <a:prstGeom prst="line">
              <a:avLst/>
            </a:prstGeom>
            <a:ln w="22225">
              <a:solidFill>
                <a:schemeClr val="bg1"/>
              </a:solidFill>
            </a:ln>
          </p:spPr>
          <p:style>
            <a:lnRef idx="1">
              <a:schemeClr val="dk1"/>
            </a:lnRef>
            <a:fillRef idx="0">
              <a:schemeClr val="dk1"/>
            </a:fillRef>
            <a:effectRef idx="0">
              <a:schemeClr val="dk1"/>
            </a:effectRef>
            <a:fontRef idx="minor">
              <a:schemeClr val="tx1"/>
            </a:fontRef>
          </p:style>
        </p:cxnSp>
        <p:cxnSp>
          <p:nvCxnSpPr>
            <p:cNvPr id="77" name="直接连接符 76"/>
            <p:cNvCxnSpPr>
              <a:stCxn id="11" idx="3"/>
            </p:cNvCxnSpPr>
            <p:nvPr>
              <p:custDataLst>
                <p:tags r:id="rId121"/>
              </p:custDataLst>
            </p:nvPr>
          </p:nvCxnSpPr>
          <p:spPr>
            <a:xfrm flipH="1">
              <a:off x="14399" y="5644"/>
              <a:ext cx="414" cy="502"/>
            </a:xfrm>
            <a:prstGeom prst="line">
              <a:avLst/>
            </a:prstGeom>
            <a:ln w="22225"/>
          </p:spPr>
          <p:style>
            <a:lnRef idx="2">
              <a:schemeClr val="accent1"/>
            </a:lnRef>
            <a:fillRef idx="1">
              <a:schemeClr val="lt1"/>
            </a:fillRef>
            <a:effectRef idx="0">
              <a:schemeClr val="accent1"/>
            </a:effectRef>
            <a:fontRef idx="minor">
              <a:schemeClr val="dk1"/>
            </a:fontRef>
          </p:style>
        </p:cxnSp>
        <p:cxnSp>
          <p:nvCxnSpPr>
            <p:cNvPr id="78" name="直接连接符 77"/>
            <p:cNvCxnSpPr>
              <a:stCxn id="11" idx="4"/>
              <a:endCxn id="52" idx="0"/>
            </p:cNvCxnSpPr>
            <p:nvPr>
              <p:custDataLst>
                <p:tags r:id="rId122"/>
              </p:custDataLst>
            </p:nvPr>
          </p:nvCxnSpPr>
          <p:spPr>
            <a:xfrm>
              <a:off x="15022" y="5731"/>
              <a:ext cx="0" cy="387"/>
            </a:xfrm>
            <a:prstGeom prst="line">
              <a:avLst/>
            </a:prstGeom>
            <a:ln w="22225"/>
          </p:spPr>
          <p:style>
            <a:lnRef idx="2">
              <a:schemeClr val="accent1"/>
            </a:lnRef>
            <a:fillRef idx="1">
              <a:schemeClr val="lt1"/>
            </a:fillRef>
            <a:effectRef idx="0">
              <a:schemeClr val="accent1"/>
            </a:effectRef>
            <a:fontRef idx="minor">
              <a:schemeClr val="dk1"/>
            </a:fontRef>
          </p:style>
        </p:cxnSp>
        <p:cxnSp>
          <p:nvCxnSpPr>
            <p:cNvPr id="79" name="直接连接符 78"/>
            <p:cNvCxnSpPr>
              <a:stCxn id="21" idx="1"/>
              <a:endCxn id="11" idx="5"/>
            </p:cNvCxnSpPr>
            <p:nvPr>
              <p:custDataLst>
                <p:tags r:id="rId123"/>
              </p:custDataLst>
            </p:nvPr>
          </p:nvCxnSpPr>
          <p:spPr>
            <a:xfrm flipH="1" flipV="1">
              <a:off x="15231" y="5644"/>
              <a:ext cx="325" cy="560"/>
            </a:xfrm>
            <a:prstGeom prst="line">
              <a:avLst/>
            </a:prstGeom>
            <a:ln w="22225"/>
          </p:spPr>
          <p:style>
            <a:lnRef idx="2">
              <a:schemeClr val="accent1"/>
            </a:lnRef>
            <a:fillRef idx="1">
              <a:schemeClr val="lt1"/>
            </a:fillRef>
            <a:effectRef idx="0">
              <a:schemeClr val="accent1"/>
            </a:effectRef>
            <a:fontRef idx="minor">
              <a:schemeClr val="dk1"/>
            </a:fontRef>
          </p:style>
        </p:cxnSp>
        <p:cxnSp>
          <p:nvCxnSpPr>
            <p:cNvPr id="80" name="直接连接符 79"/>
            <p:cNvCxnSpPr>
              <a:stCxn id="51" idx="3"/>
              <a:endCxn id="57" idx="0"/>
            </p:cNvCxnSpPr>
            <p:nvPr>
              <p:custDataLst>
                <p:tags r:id="rId124"/>
              </p:custDataLst>
            </p:nvPr>
          </p:nvCxnSpPr>
          <p:spPr>
            <a:xfrm flipH="1">
              <a:off x="13710" y="6623"/>
              <a:ext cx="365" cy="493"/>
            </a:xfrm>
            <a:prstGeom prst="line">
              <a:avLst/>
            </a:prstGeom>
            <a:ln w="22225"/>
          </p:spPr>
          <p:style>
            <a:lnRef idx="2">
              <a:schemeClr val="accent1"/>
            </a:lnRef>
            <a:fillRef idx="1">
              <a:schemeClr val="lt1"/>
            </a:fillRef>
            <a:effectRef idx="0">
              <a:schemeClr val="accent1"/>
            </a:effectRef>
            <a:fontRef idx="minor">
              <a:schemeClr val="dk1"/>
            </a:fontRef>
          </p:style>
        </p:cxnSp>
        <p:cxnSp>
          <p:nvCxnSpPr>
            <p:cNvPr id="81" name="直接连接符 80"/>
            <p:cNvCxnSpPr>
              <a:endCxn id="58" idx="0"/>
            </p:cNvCxnSpPr>
            <p:nvPr>
              <p:custDataLst>
                <p:tags r:id="rId125"/>
              </p:custDataLst>
            </p:nvPr>
          </p:nvCxnSpPr>
          <p:spPr>
            <a:xfrm>
              <a:off x="14471" y="6653"/>
              <a:ext cx="323" cy="462"/>
            </a:xfrm>
            <a:prstGeom prst="line">
              <a:avLst/>
            </a:prstGeom>
            <a:ln w="22225"/>
          </p:spPr>
          <p:style>
            <a:lnRef idx="2">
              <a:schemeClr val="accent1"/>
            </a:lnRef>
            <a:fillRef idx="1">
              <a:schemeClr val="lt1"/>
            </a:fillRef>
            <a:effectRef idx="0">
              <a:schemeClr val="accent1"/>
            </a:effectRef>
            <a:fontRef idx="minor">
              <a:schemeClr val="dk1"/>
            </a:fontRef>
          </p:style>
        </p:cxnSp>
        <p:cxnSp>
          <p:nvCxnSpPr>
            <p:cNvPr id="82" name="直接连接符 81"/>
            <p:cNvCxnSpPr/>
            <p:nvPr>
              <p:custDataLst>
                <p:tags r:id="rId126"/>
              </p:custDataLst>
            </p:nvPr>
          </p:nvCxnSpPr>
          <p:spPr>
            <a:xfrm flipH="1" flipV="1">
              <a:off x="16184" y="5686"/>
              <a:ext cx="305" cy="459"/>
            </a:xfrm>
            <a:prstGeom prst="line">
              <a:avLst/>
            </a:prstGeom>
            <a:ln w="22225"/>
          </p:spPr>
          <p:style>
            <a:lnRef idx="2">
              <a:schemeClr val="accent2"/>
            </a:lnRef>
            <a:fillRef idx="1">
              <a:schemeClr val="lt1"/>
            </a:fillRef>
            <a:effectRef idx="0">
              <a:schemeClr val="accent2"/>
            </a:effectRef>
            <a:fontRef idx="minor">
              <a:schemeClr val="dk1"/>
            </a:fontRef>
          </p:style>
        </p:cxnSp>
        <p:cxnSp>
          <p:nvCxnSpPr>
            <p:cNvPr id="83" name="直接连接符 82"/>
            <p:cNvCxnSpPr/>
            <p:nvPr>
              <p:custDataLst>
                <p:tags r:id="rId127"/>
              </p:custDataLst>
            </p:nvPr>
          </p:nvCxnSpPr>
          <p:spPr>
            <a:xfrm flipH="1" flipV="1">
              <a:off x="17943" y="5699"/>
              <a:ext cx="277" cy="450"/>
            </a:xfrm>
            <a:prstGeom prst="line">
              <a:avLst/>
            </a:prstGeom>
            <a:ln w="22225">
              <a:solidFill>
                <a:srgbClr val="FF8787"/>
              </a:solidFill>
            </a:ln>
          </p:spPr>
          <p:style>
            <a:lnRef idx="1">
              <a:schemeClr val="dk1"/>
            </a:lnRef>
            <a:fillRef idx="0">
              <a:schemeClr val="dk1"/>
            </a:fillRef>
            <a:effectRef idx="0">
              <a:schemeClr val="dk1"/>
            </a:effectRef>
            <a:fontRef idx="minor">
              <a:schemeClr val="tx1"/>
            </a:fontRef>
          </p:style>
        </p:cxnSp>
        <p:sp>
          <p:nvSpPr>
            <p:cNvPr id="34" name="任意多边形 33"/>
            <p:cNvSpPr/>
            <p:nvPr>
              <p:custDataLst>
                <p:tags r:id="rId128"/>
              </p:custDataLst>
            </p:nvPr>
          </p:nvSpPr>
          <p:spPr>
            <a:xfrm>
              <a:off x="13109" y="4971"/>
              <a:ext cx="3065" cy="2931"/>
            </a:xfrm>
            <a:custGeom>
              <a:avLst/>
              <a:gdLst>
                <a:gd name="connisteX0" fmla="*/ 1746250 w 3206750"/>
                <a:gd name="connsiteY0" fmla="*/ 101600 h 3067050"/>
                <a:gd name="connisteX1" fmla="*/ 95250 w 3206750"/>
                <a:gd name="connsiteY1" fmla="*/ 2298700 h 3067050"/>
                <a:gd name="connisteX2" fmla="*/ 38100 w 3206750"/>
                <a:gd name="connsiteY2" fmla="*/ 2397125 h 3067050"/>
                <a:gd name="connisteX3" fmla="*/ 0 w 3206750"/>
                <a:gd name="connsiteY3" fmla="*/ 2555875 h 3067050"/>
                <a:gd name="connisteX4" fmla="*/ 19050 w 3206750"/>
                <a:gd name="connsiteY4" fmla="*/ 2705100 h 3067050"/>
                <a:gd name="connisteX5" fmla="*/ 114300 w 3206750"/>
                <a:gd name="connsiteY5" fmla="*/ 2863850 h 3067050"/>
                <a:gd name="connisteX6" fmla="*/ 298450 w 3206750"/>
                <a:gd name="connsiteY6" fmla="*/ 2997200 h 3067050"/>
                <a:gd name="connisteX7" fmla="*/ 482600 w 3206750"/>
                <a:gd name="connsiteY7" fmla="*/ 3067050 h 3067050"/>
                <a:gd name="connisteX8" fmla="*/ 2019300 w 3206750"/>
                <a:gd name="connsiteY8" fmla="*/ 3060700 h 3067050"/>
                <a:gd name="connisteX9" fmla="*/ 2181225 w 3206750"/>
                <a:gd name="connsiteY9" fmla="*/ 2943225 h 3067050"/>
                <a:gd name="connisteX10" fmla="*/ 2276475 w 3206750"/>
                <a:gd name="connsiteY10" fmla="*/ 2787650 h 3067050"/>
                <a:gd name="connisteX11" fmla="*/ 2324100 w 3206750"/>
                <a:gd name="connsiteY11" fmla="*/ 2587625 h 3067050"/>
                <a:gd name="connisteX12" fmla="*/ 2336800 w 3206750"/>
                <a:gd name="connsiteY12" fmla="*/ 2343150 h 3067050"/>
                <a:gd name="connisteX13" fmla="*/ 2403475 w 3206750"/>
                <a:gd name="connsiteY13" fmla="*/ 2143125 h 3067050"/>
                <a:gd name="connisteX14" fmla="*/ 2514600 w 3206750"/>
                <a:gd name="connsiteY14" fmla="*/ 2038350 h 3067050"/>
                <a:gd name="connisteX15" fmla="*/ 2882900 w 3206750"/>
                <a:gd name="connsiteY15" fmla="*/ 1958975 h 3067050"/>
                <a:gd name="connisteX16" fmla="*/ 3073400 w 3206750"/>
                <a:gd name="connsiteY16" fmla="*/ 1876425 h 3067050"/>
                <a:gd name="connisteX17" fmla="*/ 3162300 w 3206750"/>
                <a:gd name="connsiteY17" fmla="*/ 1758950 h 3067050"/>
                <a:gd name="connisteX18" fmla="*/ 3206750 w 3206750"/>
                <a:gd name="connsiteY18" fmla="*/ 1574800 h 3067050"/>
                <a:gd name="connisteX19" fmla="*/ 3203575 w 3206750"/>
                <a:gd name="connsiteY19" fmla="*/ 1441450 h 3067050"/>
                <a:gd name="connisteX20" fmla="*/ 3152775 w 3206750"/>
                <a:gd name="connsiteY20" fmla="*/ 1266825 h 3067050"/>
                <a:gd name="connisteX21" fmla="*/ 3073400 w 3206750"/>
                <a:gd name="connsiteY21" fmla="*/ 1174750 h 3067050"/>
                <a:gd name="connisteX22" fmla="*/ 2857500 w 3206750"/>
                <a:gd name="connsiteY22" fmla="*/ 1073150 h 3067050"/>
                <a:gd name="connisteX23" fmla="*/ 2670175 w 3206750"/>
                <a:gd name="connsiteY23" fmla="*/ 1025525 h 3067050"/>
                <a:gd name="connisteX24" fmla="*/ 2597150 w 3206750"/>
                <a:gd name="connsiteY24" fmla="*/ 971550 h 3067050"/>
                <a:gd name="connisteX25" fmla="*/ 2546350 w 3206750"/>
                <a:gd name="connsiteY25" fmla="*/ 901700 h 3067050"/>
                <a:gd name="connisteX26" fmla="*/ 2486025 w 3206750"/>
                <a:gd name="connsiteY26" fmla="*/ 822325 h 3067050"/>
                <a:gd name="connisteX27" fmla="*/ 2432050 w 3206750"/>
                <a:gd name="connsiteY27" fmla="*/ 323850 h 3067050"/>
                <a:gd name="connisteX28" fmla="*/ 2387600 w 3206750"/>
                <a:gd name="connsiteY28" fmla="*/ 209550 h 3067050"/>
                <a:gd name="connisteX29" fmla="*/ 2305050 w 3206750"/>
                <a:gd name="connsiteY29" fmla="*/ 111125 h 3067050"/>
                <a:gd name="connisteX30" fmla="*/ 2232025 w 3206750"/>
                <a:gd name="connsiteY30" fmla="*/ 63500 h 3067050"/>
                <a:gd name="connisteX31" fmla="*/ 2136775 w 3206750"/>
                <a:gd name="connsiteY31" fmla="*/ 15875 h 3067050"/>
                <a:gd name="connisteX32" fmla="*/ 2022475 w 3206750"/>
                <a:gd name="connsiteY32" fmla="*/ 0 h 3067050"/>
                <a:gd name="connisteX33" fmla="*/ 1895475 w 3206750"/>
                <a:gd name="connsiteY33" fmla="*/ 25400 h 3067050"/>
                <a:gd name="connisteX34" fmla="*/ 1746250 w 3206750"/>
                <a:gd name="connsiteY34" fmla="*/ 101600 h 30670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Lst>
              <a:rect l="l" t="t" r="r" b="b"/>
              <a:pathLst>
                <a:path w="3206750" h="3067050">
                  <a:moveTo>
                    <a:pt x="1746250" y="101600"/>
                  </a:moveTo>
                  <a:lnTo>
                    <a:pt x="95250" y="2298700"/>
                  </a:lnTo>
                  <a:lnTo>
                    <a:pt x="38100" y="2397125"/>
                  </a:lnTo>
                  <a:lnTo>
                    <a:pt x="0" y="2555875"/>
                  </a:lnTo>
                  <a:lnTo>
                    <a:pt x="19050" y="2705100"/>
                  </a:lnTo>
                  <a:lnTo>
                    <a:pt x="114300" y="2863850"/>
                  </a:lnTo>
                  <a:lnTo>
                    <a:pt x="298450" y="2997200"/>
                  </a:lnTo>
                  <a:lnTo>
                    <a:pt x="482600" y="3067050"/>
                  </a:lnTo>
                  <a:lnTo>
                    <a:pt x="2019300" y="3060700"/>
                  </a:lnTo>
                  <a:lnTo>
                    <a:pt x="2181225" y="2943225"/>
                  </a:lnTo>
                  <a:lnTo>
                    <a:pt x="2276475" y="2787650"/>
                  </a:lnTo>
                  <a:lnTo>
                    <a:pt x="2324100" y="2587625"/>
                  </a:lnTo>
                  <a:lnTo>
                    <a:pt x="2336800" y="2343150"/>
                  </a:lnTo>
                  <a:lnTo>
                    <a:pt x="2403475" y="2143125"/>
                  </a:lnTo>
                  <a:lnTo>
                    <a:pt x="2514600" y="2038350"/>
                  </a:lnTo>
                  <a:lnTo>
                    <a:pt x="2882900" y="1958975"/>
                  </a:lnTo>
                  <a:lnTo>
                    <a:pt x="3073400" y="1876425"/>
                  </a:lnTo>
                  <a:lnTo>
                    <a:pt x="3162300" y="1758950"/>
                  </a:lnTo>
                  <a:lnTo>
                    <a:pt x="3206750" y="1574800"/>
                  </a:lnTo>
                  <a:lnTo>
                    <a:pt x="3203575" y="1441450"/>
                  </a:lnTo>
                  <a:lnTo>
                    <a:pt x="3152775" y="1266825"/>
                  </a:lnTo>
                  <a:lnTo>
                    <a:pt x="3073400" y="1174750"/>
                  </a:lnTo>
                  <a:lnTo>
                    <a:pt x="2857500" y="1073150"/>
                  </a:lnTo>
                  <a:lnTo>
                    <a:pt x="2670175" y="1025525"/>
                  </a:lnTo>
                  <a:lnTo>
                    <a:pt x="2597150" y="971550"/>
                  </a:lnTo>
                  <a:lnTo>
                    <a:pt x="2546350" y="901700"/>
                  </a:lnTo>
                  <a:lnTo>
                    <a:pt x="2486025" y="822325"/>
                  </a:lnTo>
                  <a:lnTo>
                    <a:pt x="2432050" y="323850"/>
                  </a:lnTo>
                  <a:lnTo>
                    <a:pt x="2387600" y="209550"/>
                  </a:lnTo>
                  <a:lnTo>
                    <a:pt x="2305050" y="111125"/>
                  </a:lnTo>
                  <a:lnTo>
                    <a:pt x="2232025" y="63500"/>
                  </a:lnTo>
                  <a:lnTo>
                    <a:pt x="2136775" y="15875"/>
                  </a:lnTo>
                  <a:lnTo>
                    <a:pt x="2022475" y="0"/>
                  </a:lnTo>
                  <a:lnTo>
                    <a:pt x="1895475" y="25400"/>
                  </a:lnTo>
                  <a:lnTo>
                    <a:pt x="1746250" y="101600"/>
                  </a:lnTo>
                  <a:close/>
                </a:path>
              </a:pathLst>
            </a:custGeom>
            <a:solidFill>
              <a:srgbClr val="5B9AD3">
                <a:alpha val="20000"/>
              </a:srgbClr>
            </a:solidFill>
            <a:ln w="28575" cmpd="sng">
              <a:solidFill>
                <a:srgbClr val="5B9BD5"/>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任意多边形 34"/>
            <p:cNvSpPr/>
            <p:nvPr>
              <p:custDataLst>
                <p:tags r:id="rId129"/>
              </p:custDataLst>
            </p:nvPr>
          </p:nvSpPr>
          <p:spPr>
            <a:xfrm>
              <a:off x="15612" y="4985"/>
              <a:ext cx="1411" cy="1879"/>
            </a:xfrm>
            <a:custGeom>
              <a:avLst/>
              <a:gdLst>
                <a:gd name="connisteX0" fmla="*/ 252730 w 1476375"/>
                <a:gd name="connsiteY0" fmla="*/ 28575 h 1966595"/>
                <a:gd name="connisteX1" fmla="*/ 190500 w 1476375"/>
                <a:gd name="connsiteY1" fmla="*/ 66675 h 1966595"/>
                <a:gd name="connisteX2" fmla="*/ 123825 w 1476375"/>
                <a:gd name="connsiteY2" fmla="*/ 128270 h 1966595"/>
                <a:gd name="connisteX3" fmla="*/ 62230 w 1476375"/>
                <a:gd name="connsiteY3" fmla="*/ 233045 h 1966595"/>
                <a:gd name="connisteX4" fmla="*/ 14605 w 1476375"/>
                <a:gd name="connsiteY4" fmla="*/ 366395 h 1966595"/>
                <a:gd name="connisteX5" fmla="*/ 0 w 1476375"/>
                <a:gd name="connsiteY5" fmla="*/ 476250 h 1966595"/>
                <a:gd name="connisteX6" fmla="*/ 9525 w 1476375"/>
                <a:gd name="connsiteY6" fmla="*/ 647700 h 1966595"/>
                <a:gd name="connisteX7" fmla="*/ 43180 w 1476375"/>
                <a:gd name="connsiteY7" fmla="*/ 762000 h 1966595"/>
                <a:gd name="connisteX8" fmla="*/ 167005 w 1476375"/>
                <a:gd name="connsiteY8" fmla="*/ 871220 h 1966595"/>
                <a:gd name="connisteX9" fmla="*/ 271780 w 1476375"/>
                <a:gd name="connsiteY9" fmla="*/ 923925 h 1966595"/>
                <a:gd name="connisteX10" fmla="*/ 495300 w 1476375"/>
                <a:gd name="connsiteY10" fmla="*/ 1004570 h 1966595"/>
                <a:gd name="connisteX11" fmla="*/ 561975 w 1476375"/>
                <a:gd name="connsiteY11" fmla="*/ 1057275 h 1966595"/>
                <a:gd name="connisteX12" fmla="*/ 614680 w 1476375"/>
                <a:gd name="connsiteY12" fmla="*/ 1133475 h 1966595"/>
                <a:gd name="connisteX13" fmla="*/ 643255 w 1476375"/>
                <a:gd name="connsiteY13" fmla="*/ 1228725 h 1966595"/>
                <a:gd name="connisteX14" fmla="*/ 647700 w 1476375"/>
                <a:gd name="connsiteY14" fmla="*/ 1423670 h 1966595"/>
                <a:gd name="connisteX15" fmla="*/ 643255 w 1476375"/>
                <a:gd name="connsiteY15" fmla="*/ 1623695 h 1966595"/>
                <a:gd name="connisteX16" fmla="*/ 657225 w 1476375"/>
                <a:gd name="connsiteY16" fmla="*/ 1737995 h 1966595"/>
                <a:gd name="connisteX17" fmla="*/ 714375 w 1476375"/>
                <a:gd name="connsiteY17" fmla="*/ 1876425 h 1966595"/>
                <a:gd name="connisteX18" fmla="*/ 800100 w 1476375"/>
                <a:gd name="connsiteY18" fmla="*/ 1918970 h 1966595"/>
                <a:gd name="connisteX19" fmla="*/ 847725 w 1476375"/>
                <a:gd name="connsiteY19" fmla="*/ 1947545 h 1966595"/>
                <a:gd name="connisteX20" fmla="*/ 1038225 w 1476375"/>
                <a:gd name="connsiteY20" fmla="*/ 1966595 h 1966595"/>
                <a:gd name="connisteX21" fmla="*/ 1181100 w 1476375"/>
                <a:gd name="connsiteY21" fmla="*/ 1957070 h 1966595"/>
                <a:gd name="connisteX22" fmla="*/ 1333500 w 1476375"/>
                <a:gd name="connsiteY22" fmla="*/ 1885950 h 1966595"/>
                <a:gd name="connisteX23" fmla="*/ 1428750 w 1476375"/>
                <a:gd name="connsiteY23" fmla="*/ 1752600 h 1966595"/>
                <a:gd name="connisteX24" fmla="*/ 1476375 w 1476375"/>
                <a:gd name="connsiteY24" fmla="*/ 1543050 h 1966595"/>
                <a:gd name="connisteX25" fmla="*/ 1462405 w 1476375"/>
                <a:gd name="connsiteY25" fmla="*/ 1352550 h 1966595"/>
                <a:gd name="connisteX26" fmla="*/ 1395730 w 1476375"/>
                <a:gd name="connsiteY26" fmla="*/ 1214120 h 1966595"/>
                <a:gd name="connisteX27" fmla="*/ 1281430 w 1476375"/>
                <a:gd name="connsiteY27" fmla="*/ 1128395 h 1966595"/>
                <a:gd name="connisteX28" fmla="*/ 1114425 w 1476375"/>
                <a:gd name="connsiteY28" fmla="*/ 1028700 h 1966595"/>
                <a:gd name="connisteX29" fmla="*/ 938530 w 1476375"/>
                <a:gd name="connsiteY29" fmla="*/ 876300 h 1966595"/>
                <a:gd name="connisteX30" fmla="*/ 881380 w 1476375"/>
                <a:gd name="connsiteY30" fmla="*/ 742950 h 1966595"/>
                <a:gd name="connisteX31" fmla="*/ 871855 w 1476375"/>
                <a:gd name="connsiteY31" fmla="*/ 561975 h 1966595"/>
                <a:gd name="connisteX32" fmla="*/ 895350 w 1476375"/>
                <a:gd name="connsiteY32" fmla="*/ 375920 h 1966595"/>
                <a:gd name="connisteX33" fmla="*/ 895350 w 1476375"/>
                <a:gd name="connsiteY33" fmla="*/ 261620 h 1966595"/>
                <a:gd name="connisteX34" fmla="*/ 847725 w 1476375"/>
                <a:gd name="connsiteY34" fmla="*/ 166370 h 1966595"/>
                <a:gd name="connisteX35" fmla="*/ 800100 w 1476375"/>
                <a:gd name="connsiteY35" fmla="*/ 104775 h 1966595"/>
                <a:gd name="connisteX36" fmla="*/ 614680 w 1476375"/>
                <a:gd name="connsiteY36" fmla="*/ 33020 h 1966595"/>
                <a:gd name="connisteX37" fmla="*/ 523875 w 1476375"/>
                <a:gd name="connsiteY37" fmla="*/ 0 h 1966595"/>
                <a:gd name="connisteX38" fmla="*/ 252730 w 1476375"/>
                <a:gd name="connsiteY38" fmla="*/ 28575 h 19665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1476375" h="1966595">
                  <a:moveTo>
                    <a:pt x="252730" y="28575"/>
                  </a:moveTo>
                  <a:lnTo>
                    <a:pt x="190500" y="66675"/>
                  </a:lnTo>
                  <a:lnTo>
                    <a:pt x="123825" y="128270"/>
                  </a:lnTo>
                  <a:lnTo>
                    <a:pt x="62230" y="233045"/>
                  </a:lnTo>
                  <a:lnTo>
                    <a:pt x="14605" y="366395"/>
                  </a:lnTo>
                  <a:lnTo>
                    <a:pt x="0" y="476250"/>
                  </a:lnTo>
                  <a:lnTo>
                    <a:pt x="9525" y="647700"/>
                  </a:lnTo>
                  <a:lnTo>
                    <a:pt x="43180" y="762000"/>
                  </a:lnTo>
                  <a:lnTo>
                    <a:pt x="167005" y="871220"/>
                  </a:lnTo>
                  <a:lnTo>
                    <a:pt x="271780" y="923925"/>
                  </a:lnTo>
                  <a:lnTo>
                    <a:pt x="495300" y="1004570"/>
                  </a:lnTo>
                  <a:lnTo>
                    <a:pt x="561975" y="1057275"/>
                  </a:lnTo>
                  <a:lnTo>
                    <a:pt x="614680" y="1133475"/>
                  </a:lnTo>
                  <a:lnTo>
                    <a:pt x="643255" y="1228725"/>
                  </a:lnTo>
                  <a:lnTo>
                    <a:pt x="647700" y="1423670"/>
                  </a:lnTo>
                  <a:lnTo>
                    <a:pt x="643255" y="1623695"/>
                  </a:lnTo>
                  <a:lnTo>
                    <a:pt x="657225" y="1737995"/>
                  </a:lnTo>
                  <a:lnTo>
                    <a:pt x="714375" y="1876425"/>
                  </a:lnTo>
                  <a:lnTo>
                    <a:pt x="800100" y="1918970"/>
                  </a:lnTo>
                  <a:lnTo>
                    <a:pt x="847725" y="1947545"/>
                  </a:lnTo>
                  <a:lnTo>
                    <a:pt x="1038225" y="1966595"/>
                  </a:lnTo>
                  <a:lnTo>
                    <a:pt x="1181100" y="1957070"/>
                  </a:lnTo>
                  <a:lnTo>
                    <a:pt x="1333500" y="1885950"/>
                  </a:lnTo>
                  <a:lnTo>
                    <a:pt x="1428750" y="1752600"/>
                  </a:lnTo>
                  <a:lnTo>
                    <a:pt x="1476375" y="1543050"/>
                  </a:lnTo>
                  <a:lnTo>
                    <a:pt x="1462405" y="1352550"/>
                  </a:lnTo>
                  <a:lnTo>
                    <a:pt x="1395730" y="1214120"/>
                  </a:lnTo>
                  <a:lnTo>
                    <a:pt x="1281430" y="1128395"/>
                  </a:lnTo>
                  <a:lnTo>
                    <a:pt x="1114425" y="1028700"/>
                  </a:lnTo>
                  <a:lnTo>
                    <a:pt x="938530" y="876300"/>
                  </a:lnTo>
                  <a:lnTo>
                    <a:pt x="881380" y="742950"/>
                  </a:lnTo>
                  <a:lnTo>
                    <a:pt x="871855" y="561975"/>
                  </a:lnTo>
                  <a:lnTo>
                    <a:pt x="895350" y="375920"/>
                  </a:lnTo>
                  <a:lnTo>
                    <a:pt x="895350" y="261620"/>
                  </a:lnTo>
                  <a:lnTo>
                    <a:pt x="847725" y="166370"/>
                  </a:lnTo>
                  <a:lnTo>
                    <a:pt x="800100" y="104775"/>
                  </a:lnTo>
                  <a:lnTo>
                    <a:pt x="614680" y="33020"/>
                  </a:lnTo>
                  <a:lnTo>
                    <a:pt x="523875" y="0"/>
                  </a:lnTo>
                  <a:lnTo>
                    <a:pt x="252730" y="28575"/>
                  </a:lnTo>
                  <a:close/>
                </a:path>
              </a:pathLst>
            </a:custGeom>
            <a:solidFill>
              <a:srgbClr val="ED7D31">
                <a:alpha val="20000"/>
              </a:srgbClr>
            </a:solidFill>
            <a:ln w="28575" cmpd="sng">
              <a:solidFill>
                <a:srgbClr val="ED7D3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custDataLst>
                <p:tags r:id="rId130"/>
              </p:custDataLst>
            </p:nvPr>
          </p:nvSpPr>
          <p:spPr>
            <a:xfrm>
              <a:off x="16546" y="5022"/>
              <a:ext cx="819" cy="868"/>
            </a:xfrm>
            <a:custGeom>
              <a:avLst/>
              <a:gdLst>
                <a:gd name="connisteX0" fmla="*/ 184150 w 1092200"/>
                <a:gd name="connsiteY0" fmla="*/ 12700 h 1174750"/>
                <a:gd name="connisteX1" fmla="*/ 107950 w 1092200"/>
                <a:gd name="connsiteY1" fmla="*/ 88900 h 1174750"/>
                <a:gd name="connisteX2" fmla="*/ 57150 w 1092200"/>
                <a:gd name="connsiteY2" fmla="*/ 190500 h 1174750"/>
                <a:gd name="connisteX3" fmla="*/ 19050 w 1092200"/>
                <a:gd name="connsiteY3" fmla="*/ 374650 h 1174750"/>
                <a:gd name="connisteX4" fmla="*/ 0 w 1092200"/>
                <a:gd name="connsiteY4" fmla="*/ 603250 h 1174750"/>
                <a:gd name="connisteX5" fmla="*/ 0 w 1092200"/>
                <a:gd name="connsiteY5" fmla="*/ 762000 h 1174750"/>
                <a:gd name="connisteX6" fmla="*/ 50800 w 1092200"/>
                <a:gd name="connsiteY6" fmla="*/ 927100 h 1174750"/>
                <a:gd name="connisteX7" fmla="*/ 203200 w 1092200"/>
                <a:gd name="connsiteY7" fmla="*/ 1073150 h 1174750"/>
                <a:gd name="connisteX8" fmla="*/ 387350 w 1092200"/>
                <a:gd name="connsiteY8" fmla="*/ 1149350 h 1174750"/>
                <a:gd name="connisteX9" fmla="*/ 571500 w 1092200"/>
                <a:gd name="connsiteY9" fmla="*/ 1174750 h 1174750"/>
                <a:gd name="connisteX10" fmla="*/ 730250 w 1092200"/>
                <a:gd name="connsiteY10" fmla="*/ 1143000 h 1174750"/>
                <a:gd name="connisteX11" fmla="*/ 844550 w 1092200"/>
                <a:gd name="connsiteY11" fmla="*/ 1079500 h 1174750"/>
                <a:gd name="connisteX12" fmla="*/ 952500 w 1092200"/>
                <a:gd name="connsiteY12" fmla="*/ 977900 h 1174750"/>
                <a:gd name="connisteX13" fmla="*/ 1066800 w 1092200"/>
                <a:gd name="connsiteY13" fmla="*/ 685800 h 1174750"/>
                <a:gd name="connisteX14" fmla="*/ 1092200 w 1092200"/>
                <a:gd name="connsiteY14" fmla="*/ 558800 h 1174750"/>
                <a:gd name="connisteX15" fmla="*/ 1079500 w 1092200"/>
                <a:gd name="connsiteY15" fmla="*/ 368300 h 1174750"/>
                <a:gd name="connisteX16" fmla="*/ 1028700 w 1092200"/>
                <a:gd name="connsiteY16" fmla="*/ 247650 h 1174750"/>
                <a:gd name="connisteX17" fmla="*/ 895350 w 1092200"/>
                <a:gd name="connsiteY17" fmla="*/ 114300 h 1174750"/>
                <a:gd name="connisteX18" fmla="*/ 742950 w 1092200"/>
                <a:gd name="connsiteY18" fmla="*/ 50800 h 1174750"/>
                <a:gd name="connisteX19" fmla="*/ 660400 w 1092200"/>
                <a:gd name="connsiteY19" fmla="*/ 38100 h 1174750"/>
                <a:gd name="connisteX20" fmla="*/ 457200 w 1092200"/>
                <a:gd name="connsiteY20" fmla="*/ 0 h 1174750"/>
                <a:gd name="connisteX21" fmla="*/ 330200 w 1092200"/>
                <a:gd name="connsiteY21" fmla="*/ 0 h 1174750"/>
                <a:gd name="connisteX22" fmla="*/ 184150 w 1092200"/>
                <a:gd name="connsiteY22" fmla="*/ 12700 h 11747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Lst>
              <a:rect l="l" t="t" r="r" b="b"/>
              <a:pathLst>
                <a:path w="1092200" h="1174750">
                  <a:moveTo>
                    <a:pt x="184150" y="12700"/>
                  </a:moveTo>
                  <a:lnTo>
                    <a:pt x="107950" y="88900"/>
                  </a:lnTo>
                  <a:lnTo>
                    <a:pt x="57150" y="190500"/>
                  </a:lnTo>
                  <a:lnTo>
                    <a:pt x="19050" y="374650"/>
                  </a:lnTo>
                  <a:lnTo>
                    <a:pt x="0" y="603250"/>
                  </a:lnTo>
                  <a:lnTo>
                    <a:pt x="0" y="762000"/>
                  </a:lnTo>
                  <a:lnTo>
                    <a:pt x="50800" y="927100"/>
                  </a:lnTo>
                  <a:lnTo>
                    <a:pt x="203200" y="1073150"/>
                  </a:lnTo>
                  <a:lnTo>
                    <a:pt x="387350" y="1149350"/>
                  </a:lnTo>
                  <a:lnTo>
                    <a:pt x="571500" y="1174750"/>
                  </a:lnTo>
                  <a:lnTo>
                    <a:pt x="730250" y="1143000"/>
                  </a:lnTo>
                  <a:lnTo>
                    <a:pt x="844550" y="1079500"/>
                  </a:lnTo>
                  <a:lnTo>
                    <a:pt x="952500" y="977900"/>
                  </a:lnTo>
                  <a:lnTo>
                    <a:pt x="1066800" y="685800"/>
                  </a:lnTo>
                  <a:lnTo>
                    <a:pt x="1092200" y="558800"/>
                  </a:lnTo>
                  <a:lnTo>
                    <a:pt x="1079500" y="368300"/>
                  </a:lnTo>
                  <a:lnTo>
                    <a:pt x="1028700" y="247650"/>
                  </a:lnTo>
                  <a:lnTo>
                    <a:pt x="895350" y="114300"/>
                  </a:lnTo>
                  <a:lnTo>
                    <a:pt x="742950" y="50800"/>
                  </a:lnTo>
                  <a:lnTo>
                    <a:pt x="660400" y="38100"/>
                  </a:lnTo>
                  <a:lnTo>
                    <a:pt x="457200" y="0"/>
                  </a:lnTo>
                  <a:lnTo>
                    <a:pt x="330200" y="0"/>
                  </a:lnTo>
                  <a:lnTo>
                    <a:pt x="184150" y="12700"/>
                  </a:lnTo>
                  <a:close/>
                </a:path>
              </a:pathLst>
            </a:custGeom>
            <a:solidFill>
              <a:srgbClr val="6FAC46">
                <a:alpha val="20000"/>
              </a:srgbClr>
            </a:solidFill>
            <a:ln w="28575" cmpd="sng">
              <a:solidFill>
                <a:srgbClr val="6FAC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custDataLst>
                <p:tags r:id="rId131"/>
              </p:custDataLst>
            </p:nvPr>
          </p:nvSpPr>
          <p:spPr>
            <a:xfrm>
              <a:off x="17418" y="5022"/>
              <a:ext cx="1335" cy="1806"/>
            </a:xfrm>
            <a:custGeom>
              <a:avLst/>
              <a:gdLst>
                <a:gd name="connisteX0" fmla="*/ 190500 w 1397000"/>
                <a:gd name="connsiteY0" fmla="*/ 12700 h 1905000"/>
                <a:gd name="connisteX1" fmla="*/ 76200 w 1397000"/>
                <a:gd name="connsiteY1" fmla="*/ 82550 h 1905000"/>
                <a:gd name="connisteX2" fmla="*/ 12700 w 1397000"/>
                <a:gd name="connsiteY2" fmla="*/ 209550 h 1905000"/>
                <a:gd name="connisteX3" fmla="*/ 0 w 1397000"/>
                <a:gd name="connsiteY3" fmla="*/ 444500 h 1905000"/>
                <a:gd name="connisteX4" fmla="*/ 19050 w 1397000"/>
                <a:gd name="connsiteY4" fmla="*/ 660400 h 1905000"/>
                <a:gd name="connisteX5" fmla="*/ 158750 w 1397000"/>
                <a:gd name="connsiteY5" fmla="*/ 793750 h 1905000"/>
                <a:gd name="connisteX6" fmla="*/ 355600 w 1397000"/>
                <a:gd name="connsiteY6" fmla="*/ 895350 h 1905000"/>
                <a:gd name="connisteX7" fmla="*/ 444500 w 1397000"/>
                <a:gd name="connsiteY7" fmla="*/ 977900 h 1905000"/>
                <a:gd name="connisteX8" fmla="*/ 514350 w 1397000"/>
                <a:gd name="connsiteY8" fmla="*/ 1111250 h 1905000"/>
                <a:gd name="connisteX9" fmla="*/ 527050 w 1397000"/>
                <a:gd name="connsiteY9" fmla="*/ 1327150 h 1905000"/>
                <a:gd name="connisteX10" fmla="*/ 527050 w 1397000"/>
                <a:gd name="connsiteY10" fmla="*/ 1568450 h 1905000"/>
                <a:gd name="connisteX11" fmla="*/ 565150 w 1397000"/>
                <a:gd name="connsiteY11" fmla="*/ 1733550 h 1905000"/>
                <a:gd name="connisteX12" fmla="*/ 654050 w 1397000"/>
                <a:gd name="connsiteY12" fmla="*/ 1816100 h 1905000"/>
                <a:gd name="connisteX13" fmla="*/ 787400 w 1397000"/>
                <a:gd name="connsiteY13" fmla="*/ 1879600 h 1905000"/>
                <a:gd name="connisteX14" fmla="*/ 939800 w 1397000"/>
                <a:gd name="connsiteY14" fmla="*/ 1905000 h 1905000"/>
                <a:gd name="connisteX15" fmla="*/ 1143000 w 1397000"/>
                <a:gd name="connsiteY15" fmla="*/ 1892300 h 1905000"/>
                <a:gd name="connisteX16" fmla="*/ 1289050 w 1397000"/>
                <a:gd name="connsiteY16" fmla="*/ 1797050 h 1905000"/>
                <a:gd name="connisteX17" fmla="*/ 1377950 w 1397000"/>
                <a:gd name="connsiteY17" fmla="*/ 1651000 h 1905000"/>
                <a:gd name="connisteX18" fmla="*/ 1397000 w 1397000"/>
                <a:gd name="connsiteY18" fmla="*/ 1511300 h 1905000"/>
                <a:gd name="connisteX19" fmla="*/ 1377950 w 1397000"/>
                <a:gd name="connsiteY19" fmla="*/ 1352550 h 1905000"/>
                <a:gd name="connisteX20" fmla="*/ 1308100 w 1397000"/>
                <a:gd name="connsiteY20" fmla="*/ 1231900 h 1905000"/>
                <a:gd name="connisteX21" fmla="*/ 1168400 w 1397000"/>
                <a:gd name="connsiteY21" fmla="*/ 1092200 h 1905000"/>
                <a:gd name="connisteX22" fmla="*/ 1028700 w 1397000"/>
                <a:gd name="connsiteY22" fmla="*/ 1022350 h 1905000"/>
                <a:gd name="connisteX23" fmla="*/ 901700 w 1397000"/>
                <a:gd name="connsiteY23" fmla="*/ 914400 h 1905000"/>
                <a:gd name="connisteX24" fmla="*/ 800100 w 1397000"/>
                <a:gd name="connsiteY24" fmla="*/ 787400 h 1905000"/>
                <a:gd name="connisteX25" fmla="*/ 768350 w 1397000"/>
                <a:gd name="connsiteY25" fmla="*/ 603250 h 1905000"/>
                <a:gd name="connisteX26" fmla="*/ 800100 w 1397000"/>
                <a:gd name="connsiteY26" fmla="*/ 450850 h 1905000"/>
                <a:gd name="connisteX27" fmla="*/ 793750 w 1397000"/>
                <a:gd name="connsiteY27" fmla="*/ 311150 h 1905000"/>
                <a:gd name="connisteX28" fmla="*/ 698500 w 1397000"/>
                <a:gd name="connsiteY28" fmla="*/ 152400 h 1905000"/>
                <a:gd name="connisteX29" fmla="*/ 533400 w 1397000"/>
                <a:gd name="connsiteY29" fmla="*/ 50800 h 1905000"/>
                <a:gd name="connisteX30" fmla="*/ 323850 w 1397000"/>
                <a:gd name="connsiteY30" fmla="*/ 0 h 1905000"/>
                <a:gd name="connisteX31" fmla="*/ 190500 w 1397000"/>
                <a:gd name="connsiteY31" fmla="*/ 12700 h 1905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Lst>
              <a:rect l="l" t="t" r="r" b="b"/>
              <a:pathLst>
                <a:path w="1397000" h="1905000">
                  <a:moveTo>
                    <a:pt x="190500" y="12700"/>
                  </a:moveTo>
                  <a:lnTo>
                    <a:pt x="76200" y="82550"/>
                  </a:lnTo>
                  <a:lnTo>
                    <a:pt x="12700" y="209550"/>
                  </a:lnTo>
                  <a:lnTo>
                    <a:pt x="0" y="444500"/>
                  </a:lnTo>
                  <a:lnTo>
                    <a:pt x="19050" y="660400"/>
                  </a:lnTo>
                  <a:lnTo>
                    <a:pt x="158750" y="793750"/>
                  </a:lnTo>
                  <a:lnTo>
                    <a:pt x="355600" y="895350"/>
                  </a:lnTo>
                  <a:lnTo>
                    <a:pt x="444500" y="977900"/>
                  </a:lnTo>
                  <a:lnTo>
                    <a:pt x="514350" y="1111250"/>
                  </a:lnTo>
                  <a:lnTo>
                    <a:pt x="527050" y="1327150"/>
                  </a:lnTo>
                  <a:lnTo>
                    <a:pt x="527050" y="1568450"/>
                  </a:lnTo>
                  <a:lnTo>
                    <a:pt x="565150" y="1733550"/>
                  </a:lnTo>
                  <a:lnTo>
                    <a:pt x="654050" y="1816100"/>
                  </a:lnTo>
                  <a:lnTo>
                    <a:pt x="787400" y="1879600"/>
                  </a:lnTo>
                  <a:lnTo>
                    <a:pt x="939800" y="1905000"/>
                  </a:lnTo>
                  <a:lnTo>
                    <a:pt x="1143000" y="1892300"/>
                  </a:lnTo>
                  <a:lnTo>
                    <a:pt x="1289050" y="1797050"/>
                  </a:lnTo>
                  <a:lnTo>
                    <a:pt x="1377950" y="1651000"/>
                  </a:lnTo>
                  <a:lnTo>
                    <a:pt x="1397000" y="1511300"/>
                  </a:lnTo>
                  <a:lnTo>
                    <a:pt x="1377950" y="1352550"/>
                  </a:lnTo>
                  <a:lnTo>
                    <a:pt x="1308100" y="1231900"/>
                  </a:lnTo>
                  <a:lnTo>
                    <a:pt x="1168400" y="1092200"/>
                  </a:lnTo>
                  <a:lnTo>
                    <a:pt x="1028700" y="1022350"/>
                  </a:lnTo>
                  <a:lnTo>
                    <a:pt x="901700" y="914400"/>
                  </a:lnTo>
                  <a:lnTo>
                    <a:pt x="800100" y="787400"/>
                  </a:lnTo>
                  <a:lnTo>
                    <a:pt x="768350" y="603250"/>
                  </a:lnTo>
                  <a:lnTo>
                    <a:pt x="800100" y="450850"/>
                  </a:lnTo>
                  <a:lnTo>
                    <a:pt x="793750" y="311150"/>
                  </a:lnTo>
                  <a:lnTo>
                    <a:pt x="698500" y="152400"/>
                  </a:lnTo>
                  <a:lnTo>
                    <a:pt x="533400" y="50800"/>
                  </a:lnTo>
                  <a:lnTo>
                    <a:pt x="323850" y="0"/>
                  </a:lnTo>
                  <a:lnTo>
                    <a:pt x="190500" y="12700"/>
                  </a:lnTo>
                  <a:close/>
                </a:path>
              </a:pathLst>
            </a:custGeom>
            <a:solidFill>
              <a:srgbClr val="FF8787">
                <a:alpha val="20000"/>
              </a:srgbClr>
            </a:solidFill>
            <a:ln w="28575" cmpd="sng">
              <a:solidFill>
                <a:srgbClr val="FF87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13528" y="7970"/>
                  <a:ext cx="1358" cy="56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CN" i="1" dirty="0">
                                <a:solidFill>
                                  <a:schemeClr val="accent1"/>
                                </a:solidFill>
                                <a:latin typeface="Cambria Math" panose="02040503050406030204" pitchFamily="18" charset="0"/>
                                <a:cs typeface="Cambria Math" panose="02040503050406030204" pitchFamily="18" charset="0"/>
                                <a:sym typeface="+mn-ea"/>
                              </a:rPr>
                            </m:ctrlPr>
                          </m:sSubPr>
                          <m:e>
                            <m:r>
                              <a:rPr lang="en-US" altLang="zh-CN" i="1" dirty="0">
                                <a:solidFill>
                                  <a:schemeClr val="accent1"/>
                                </a:solidFill>
                                <a:latin typeface="Cambria Math" panose="02040503050406030204" pitchFamily="18" charset="0"/>
                                <a:cs typeface="Cambria Math" panose="02040503050406030204" pitchFamily="18" charset="0"/>
                                <a:sym typeface="+mn-ea"/>
                              </a:rPr>
                              <m:t>       </m:t>
                            </m:r>
                            <m:r>
                              <a:rPr lang="en-US" altLang="zh-CN" i="1" dirty="0">
                                <a:solidFill>
                                  <a:schemeClr val="accent1"/>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accent1"/>
                                    </a:solidFill>
                                    <a:latin typeface="Cambria Math" panose="02040503050406030204" pitchFamily="18" charset="0"/>
                                    <a:cs typeface="Cambria Math" panose="02040503050406030204" pitchFamily="18" charset="0"/>
                                    <a:sym typeface="+mn-ea"/>
                                  </a:rPr>
                                </m:ctrlPr>
                              </m:sSubPr>
                              <m:e>
                                <m:r>
                                  <a:rPr lang="en-US" altLang="zh-CN" i="1" dirty="0">
                                    <a:solidFill>
                                      <a:schemeClr val="accent1"/>
                                    </a:solidFill>
                                    <a:latin typeface="Cambria Math" panose="02040503050406030204" pitchFamily="18" charset="0"/>
                                    <a:cs typeface="Cambria Math" panose="02040503050406030204" pitchFamily="18" charset="0"/>
                                    <a:sym typeface="+mn-ea"/>
                                  </a:rPr>
                                  <m:t>𝑛</m:t>
                                </m:r>
                              </m:e>
                              <m:sub>
                                <m:r>
                                  <a:rPr lang="en-US" altLang="zh-CN" i="1" dirty="0">
                                    <a:solidFill>
                                      <a:schemeClr val="accent1"/>
                                    </a:solidFill>
                                    <a:latin typeface="Cambria Math" panose="02040503050406030204" pitchFamily="18" charset="0"/>
                                    <a:cs typeface="Cambria Math" panose="02040503050406030204" pitchFamily="18" charset="0"/>
                                    <a:sym typeface="+mn-ea"/>
                                  </a:rPr>
                                  <m:t>1</m:t>
                                </m:r>
                              </m:sub>
                            </m:sSub>
                          </m:sub>
                        </m:sSub>
                      </m:oMath>
                    </m:oMathPara>
                  </a14:m>
                  <a:endParaRPr lang="en-US" altLang="zh-CN" i="1" dirty="0">
                    <a:solidFill>
                      <a:schemeClr val="accent1"/>
                    </a:solidFill>
                    <a:latin typeface="Cambria Math" panose="02040503050406030204" pitchFamily="18" charset="0"/>
                    <a:cs typeface="Cambria Math" panose="02040503050406030204" pitchFamily="18" charset="0"/>
                    <a:sym typeface="+mn-ea"/>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13528" y="7970"/>
                  <a:ext cx="1358" cy="562"/>
                </a:xfrm>
                <a:prstGeom prst="rect">
                  <a:avLst/>
                </a:prstGeom>
                <a:blipFill rotWithShape="1">
                  <a:blip r:embed="rId13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6172" y="6958"/>
                  <a:ext cx="766" cy="5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a:solidFill>
                              <a:schemeClr val="accent2"/>
                            </a:solidFill>
                            <a:latin typeface="Cambria Math" panose="02040503050406030204" pitchFamily="18" charset="0"/>
                            <a:cs typeface="Cambria Math" panose="02040503050406030204" pitchFamily="18" charset="0"/>
                            <a:sym typeface="+mn-ea"/>
                          </a:rPr>
                          <m:t> </m:t>
                        </m:r>
                        <m:sSub>
                          <m:sSubPr>
                            <m:ctrlPr>
                              <a:rPr lang="en-US" altLang="zh-CN" i="1" dirty="0">
                                <a:solidFill>
                                  <a:schemeClr val="accent2"/>
                                </a:solidFill>
                                <a:latin typeface="Cambria Math" panose="02040503050406030204" pitchFamily="18" charset="0"/>
                                <a:cs typeface="Cambria Math" panose="02040503050406030204" pitchFamily="18" charset="0"/>
                                <a:sym typeface="+mn-ea"/>
                              </a:rPr>
                            </m:ctrlPr>
                          </m:sSubPr>
                          <m:e>
                            <m:r>
                              <a:rPr lang="en-US" altLang="zh-CN" i="1" dirty="0">
                                <a:solidFill>
                                  <a:schemeClr val="accent2"/>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accent2"/>
                                    </a:solidFill>
                                    <a:latin typeface="Cambria Math" panose="02040503050406030204" pitchFamily="18" charset="0"/>
                                    <a:cs typeface="Cambria Math" panose="02040503050406030204" pitchFamily="18" charset="0"/>
                                    <a:sym typeface="+mn-ea"/>
                                  </a:rPr>
                                </m:ctrlPr>
                              </m:sSubPr>
                              <m:e>
                                <m:r>
                                  <a:rPr lang="en-US" altLang="zh-CN" i="1" dirty="0">
                                    <a:solidFill>
                                      <a:schemeClr val="accent2"/>
                                    </a:solidFill>
                                    <a:latin typeface="Cambria Math" panose="02040503050406030204" pitchFamily="18" charset="0"/>
                                    <a:cs typeface="Cambria Math" panose="02040503050406030204" pitchFamily="18" charset="0"/>
                                    <a:sym typeface="+mn-ea"/>
                                  </a:rPr>
                                  <m:t>𝑛</m:t>
                                </m:r>
                              </m:e>
                              <m:sub>
                                <m:r>
                                  <a:rPr lang="en-US" altLang="zh-CN" i="1" dirty="0">
                                    <a:solidFill>
                                      <a:schemeClr val="accent2"/>
                                    </a:solidFill>
                                    <a:latin typeface="Cambria Math" panose="02040503050406030204" pitchFamily="18" charset="0"/>
                                    <a:cs typeface="Cambria Math" panose="02040503050406030204" pitchFamily="18" charset="0"/>
                                    <a:sym typeface="+mn-ea"/>
                                  </a:rPr>
                                  <m:t>2</m:t>
                                </m:r>
                              </m:sub>
                            </m:sSub>
                          </m:sub>
                        </m:sSub>
                      </m:oMath>
                    </m:oMathPara>
                  </a14:m>
                  <a:endParaRPr lang="en-US" altLang="zh-CN" i="1" dirty="0">
                    <a:solidFill>
                      <a:schemeClr val="accent2"/>
                    </a:solidFill>
                    <a:latin typeface="Cambria Math" panose="02040503050406030204" pitchFamily="18" charset="0"/>
                    <a:cs typeface="Cambria Math" panose="02040503050406030204" pitchFamily="18" charset="0"/>
                    <a:sym typeface="+mn-ea"/>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6172" y="6958"/>
                  <a:ext cx="766" cy="562"/>
                </a:xfrm>
                <a:prstGeom prst="rect">
                  <a:avLst/>
                </a:prstGeom>
                <a:blipFill rotWithShape="1">
                  <a:blip r:embed="rId13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16938" y="6957"/>
                  <a:ext cx="1005" cy="5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solidFill>
                                  <a:schemeClr val="accent6"/>
                                </a:solidFill>
                                <a:latin typeface="Cambria Math" panose="02040503050406030204" pitchFamily="18" charset="0"/>
                                <a:cs typeface="Cambria Math" panose="02040503050406030204" pitchFamily="18" charset="0"/>
                                <a:sym typeface="+mn-ea"/>
                              </a:rPr>
                            </m:ctrlPr>
                          </m:sSubPr>
                          <m:e>
                            <m:r>
                              <a:rPr lang="en-US" altLang="zh-CN" i="1" dirty="0">
                                <a:solidFill>
                                  <a:schemeClr val="accent6"/>
                                </a:solidFill>
                                <a:latin typeface="Cambria Math" panose="02040503050406030204" pitchFamily="18" charset="0"/>
                                <a:cs typeface="Cambria Math" panose="02040503050406030204" pitchFamily="18" charset="0"/>
                                <a:sym typeface="+mn-ea"/>
                              </a:rPr>
                              <m:t>   </m:t>
                            </m:r>
                            <m:r>
                              <a:rPr lang="en-US" altLang="zh-CN" i="1" dirty="0">
                                <a:solidFill>
                                  <a:schemeClr val="accent6"/>
                                </a:solidFill>
                                <a:latin typeface="Cambria Math" panose="02040503050406030204" pitchFamily="18" charset="0"/>
                                <a:cs typeface="Cambria Math" panose="02040503050406030204" pitchFamily="18" charset="0"/>
                                <a:sym typeface="+mn-ea"/>
                              </a:rPr>
                              <m:t>𝑇</m:t>
                            </m:r>
                          </m:e>
                          <m:sub>
                            <m:sSub>
                              <m:sSubPr>
                                <m:ctrlPr>
                                  <a:rPr lang="en-US" altLang="zh-CN" i="1" dirty="0">
                                    <a:solidFill>
                                      <a:schemeClr val="accent6"/>
                                    </a:solidFill>
                                    <a:latin typeface="Cambria Math" panose="02040503050406030204" pitchFamily="18" charset="0"/>
                                    <a:cs typeface="Cambria Math" panose="02040503050406030204" pitchFamily="18" charset="0"/>
                                    <a:sym typeface="+mn-ea"/>
                                  </a:rPr>
                                </m:ctrlPr>
                              </m:sSubPr>
                              <m:e>
                                <m:r>
                                  <a:rPr lang="en-US" altLang="zh-CN" i="1" dirty="0">
                                    <a:solidFill>
                                      <a:schemeClr val="accent6"/>
                                    </a:solidFill>
                                    <a:latin typeface="Cambria Math" panose="02040503050406030204" pitchFamily="18" charset="0"/>
                                    <a:cs typeface="Cambria Math" panose="02040503050406030204" pitchFamily="18" charset="0"/>
                                    <a:sym typeface="+mn-ea"/>
                                  </a:rPr>
                                  <m:t>𝑛</m:t>
                                </m:r>
                              </m:e>
                              <m:sub>
                                <m:r>
                                  <a:rPr lang="en-US" altLang="zh-CN" i="1" dirty="0">
                                    <a:solidFill>
                                      <a:schemeClr val="accent6"/>
                                    </a:solidFill>
                                    <a:latin typeface="Cambria Math" panose="02040503050406030204" pitchFamily="18" charset="0"/>
                                    <a:cs typeface="Cambria Math" panose="02040503050406030204" pitchFamily="18" charset="0"/>
                                    <a:sym typeface="+mn-ea"/>
                                  </a:rPr>
                                  <m:t>3</m:t>
                                </m:r>
                              </m:sub>
                            </m:sSub>
                          </m:sub>
                        </m:sSub>
                      </m:oMath>
                    </m:oMathPara>
                  </a14:m>
                  <a:endParaRPr lang="en-US" altLang="zh-CN" i="1" dirty="0">
                    <a:solidFill>
                      <a:schemeClr val="accent6"/>
                    </a:solidFill>
                    <a:latin typeface="Cambria Math" panose="02040503050406030204" pitchFamily="18" charset="0"/>
                    <a:cs typeface="Cambria Math" panose="02040503050406030204" pitchFamily="18" charset="0"/>
                    <a:sym typeface="+mn-ea"/>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16938" y="6957"/>
                  <a:ext cx="1005" cy="563"/>
                </a:xfrm>
                <a:prstGeom prst="rect">
                  <a:avLst/>
                </a:prstGeom>
                <a:blipFill rotWithShape="1">
                  <a:blip r:embed="rId13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17928" y="6771"/>
                  <a:ext cx="957" cy="562"/>
                </a:xfrm>
                <a:prstGeom prst="rect">
                  <a:avLst/>
                </a:prstGeom>
                <a:noFill/>
              </p:spPr>
              <p:txBody>
                <a:bodyPr wrap="square" rtlCol="0">
                  <a:noAutofit/>
                </a:bodyPr>
                <a:lstStyle/>
                <a:p>
                  <a:pPr indent="0" algn="l" fontAlgn="auto">
                    <a:lnSpc>
                      <a:spcPct val="150000"/>
                    </a:lnSpc>
                    <a:buSzPct val="80000"/>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i="1" dirty="0">
                                <a:solidFill>
                                  <a:srgbClr val="FF8787"/>
                                </a:solidFill>
                                <a:latin typeface="Cambria Math" panose="02040503050406030204" pitchFamily="18" charset="0"/>
                                <a:cs typeface="Cambria Math" panose="02040503050406030204" pitchFamily="18" charset="0"/>
                                <a:sym typeface="+mn-ea"/>
                              </a:rPr>
                            </m:ctrlPr>
                          </m:sSubPr>
                          <m:e>
                            <m:r>
                              <a:rPr lang="en-US" altLang="zh-CN" i="1" dirty="0">
                                <a:solidFill>
                                  <a:srgbClr val="FF8787"/>
                                </a:solidFill>
                                <a:latin typeface="Cambria Math" panose="02040503050406030204" pitchFamily="18" charset="0"/>
                                <a:cs typeface="Cambria Math" panose="02040503050406030204" pitchFamily="18" charset="0"/>
                                <a:sym typeface="+mn-ea"/>
                              </a:rPr>
                              <m:t>𝑇</m:t>
                            </m:r>
                          </m:e>
                          <m:sub>
                            <m:sSub>
                              <m:sSubPr>
                                <m:ctrlPr>
                                  <a:rPr lang="en-US" altLang="zh-CN" i="1" dirty="0">
                                    <a:solidFill>
                                      <a:srgbClr val="FF8787"/>
                                    </a:solidFill>
                                    <a:latin typeface="Cambria Math" panose="02040503050406030204" pitchFamily="18" charset="0"/>
                                    <a:cs typeface="Cambria Math" panose="02040503050406030204" pitchFamily="18" charset="0"/>
                                    <a:sym typeface="+mn-ea"/>
                                  </a:rPr>
                                </m:ctrlPr>
                              </m:sSubPr>
                              <m:e>
                                <m:r>
                                  <a:rPr lang="en-US" altLang="zh-CN" i="1" dirty="0">
                                    <a:solidFill>
                                      <a:srgbClr val="FF8787"/>
                                    </a:solidFill>
                                    <a:latin typeface="Cambria Math" panose="02040503050406030204" pitchFamily="18" charset="0"/>
                                    <a:cs typeface="Cambria Math" panose="02040503050406030204" pitchFamily="18" charset="0"/>
                                    <a:sym typeface="+mn-ea"/>
                                  </a:rPr>
                                  <m:t>𝑛</m:t>
                                </m:r>
                              </m:e>
                              <m:sub>
                                <m:r>
                                  <a:rPr lang="en-US" altLang="zh-CN" i="1" dirty="0">
                                    <a:solidFill>
                                      <a:srgbClr val="FF8787"/>
                                    </a:solidFill>
                                    <a:latin typeface="Cambria Math" panose="02040503050406030204" pitchFamily="18" charset="0"/>
                                    <a:cs typeface="Cambria Math" panose="02040503050406030204" pitchFamily="18" charset="0"/>
                                    <a:sym typeface="+mn-ea"/>
                                  </a:rPr>
                                  <m:t>4</m:t>
                                </m:r>
                              </m:sub>
                            </m:sSub>
                          </m:sub>
                        </m:sSub>
                      </m:oMath>
                    </m:oMathPara>
                  </a14:m>
                  <a:endParaRPr lang="en-US" altLang="zh-CN" i="1" dirty="0">
                    <a:solidFill>
                      <a:srgbClr val="FF8787"/>
                    </a:solidFill>
                    <a:latin typeface="Cambria Math" panose="02040503050406030204" pitchFamily="18" charset="0"/>
                    <a:cs typeface="Cambria Math" panose="02040503050406030204" pitchFamily="18" charset="0"/>
                    <a:sym typeface="+mn-ea"/>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7928" y="6771"/>
                  <a:ext cx="957" cy="562"/>
                </a:xfrm>
                <a:prstGeom prst="rect">
                  <a:avLst/>
                </a:prstGeom>
                <a:blipFill rotWithShape="1">
                  <a:blip r:embed="rId138"/>
                </a:blipFill>
              </p:spPr>
              <p:txBody>
                <a:bodyPr/>
                <a:lstStyle/>
                <a:p>
                  <a:r>
                    <a:rPr lang="zh-CN" altLang="en-US">
                      <a:noFill/>
                    </a:rPr>
                    <a:t> </a:t>
                  </a:r>
                </a:p>
              </p:txBody>
            </p:sp>
          </mc:Fallback>
        </mc:AlternateContent>
      </p:grpSp>
      <p:grpSp>
        <p:nvGrpSpPr>
          <p:cNvPr id="2" name="组合 1"/>
          <p:cNvGrpSpPr/>
          <p:nvPr/>
        </p:nvGrpSpPr>
        <p:grpSpPr>
          <a:xfrm>
            <a:off x="906145" y="1877060"/>
            <a:ext cx="3914140" cy="3110230"/>
            <a:chOff x="1427" y="2956"/>
            <a:chExt cx="6164" cy="4898"/>
          </a:xfrm>
        </p:grpSpPr>
        <p:sp>
          <p:nvSpPr>
            <p:cNvPr id="31" name="椭圆 30"/>
            <p:cNvSpPr/>
            <p:nvPr>
              <p:custDataLst>
                <p:tags r:id="rId52"/>
              </p:custDataLst>
            </p:nvPr>
          </p:nvSpPr>
          <p:spPr>
            <a:xfrm>
              <a:off x="6142" y="4041"/>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32" name="椭圆 31"/>
            <p:cNvSpPr/>
            <p:nvPr>
              <p:custDataLst>
                <p:tags r:id="rId53"/>
              </p:custDataLst>
            </p:nvPr>
          </p:nvSpPr>
          <p:spPr>
            <a:xfrm>
              <a:off x="6846" y="5083"/>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36" name="椭圆 35"/>
            <p:cNvSpPr/>
            <p:nvPr>
              <p:custDataLst>
                <p:tags r:id="rId54"/>
              </p:custDataLst>
            </p:nvPr>
          </p:nvSpPr>
          <p:spPr>
            <a:xfrm>
              <a:off x="5438" y="5083"/>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37" name="椭圆 36"/>
            <p:cNvSpPr/>
            <p:nvPr>
              <p:custDataLst>
                <p:tags r:id="rId55"/>
              </p:custDataLst>
            </p:nvPr>
          </p:nvSpPr>
          <p:spPr>
            <a:xfrm>
              <a:off x="5438" y="6145"/>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39" name="椭圆 38"/>
            <p:cNvSpPr/>
            <p:nvPr>
              <p:custDataLst>
                <p:tags r:id="rId56"/>
              </p:custDataLst>
            </p:nvPr>
          </p:nvSpPr>
          <p:spPr>
            <a:xfrm>
              <a:off x="4731" y="4041"/>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43" name="椭圆 42"/>
            <p:cNvSpPr/>
            <p:nvPr>
              <p:custDataLst>
                <p:tags r:id="rId57"/>
              </p:custDataLst>
            </p:nvPr>
          </p:nvSpPr>
          <p:spPr>
            <a:xfrm>
              <a:off x="4029" y="5083"/>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44" name="椭圆 43"/>
            <p:cNvSpPr/>
            <p:nvPr>
              <p:custDataLst>
                <p:tags r:id="rId58"/>
              </p:custDataLst>
            </p:nvPr>
          </p:nvSpPr>
          <p:spPr>
            <a:xfrm>
              <a:off x="2599" y="5083"/>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56" name="椭圆 55"/>
            <p:cNvSpPr/>
            <p:nvPr>
              <p:custDataLst>
                <p:tags r:id="rId59"/>
              </p:custDataLst>
            </p:nvPr>
          </p:nvSpPr>
          <p:spPr>
            <a:xfrm>
              <a:off x="4018" y="7224"/>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cxnSp>
          <p:nvCxnSpPr>
            <p:cNvPr id="60" name="直接连接符 59"/>
            <p:cNvCxnSpPr>
              <a:stCxn id="30" idx="4"/>
              <a:endCxn id="39" idx="0"/>
            </p:cNvCxnSpPr>
            <p:nvPr>
              <p:custDataLst>
                <p:tags r:id="rId60"/>
              </p:custDataLst>
            </p:nvPr>
          </p:nvCxnSpPr>
          <p:spPr>
            <a:xfrm>
              <a:off x="5046" y="3586"/>
              <a:ext cx="0" cy="455"/>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1" name="直接连接符 60"/>
            <p:cNvCxnSpPr>
              <a:stCxn id="30" idx="5"/>
              <a:endCxn id="31" idx="1"/>
            </p:cNvCxnSpPr>
            <p:nvPr>
              <p:custDataLst>
                <p:tags r:id="rId61"/>
              </p:custDataLst>
            </p:nvPr>
          </p:nvCxnSpPr>
          <p:spPr>
            <a:xfrm>
              <a:off x="5269" y="3494"/>
              <a:ext cx="966" cy="64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2" name="直接连接符 61"/>
            <p:cNvCxnSpPr>
              <a:stCxn id="31" idx="5"/>
            </p:cNvCxnSpPr>
            <p:nvPr>
              <p:custDataLst>
                <p:tags r:id="rId62"/>
              </p:custDataLst>
            </p:nvPr>
          </p:nvCxnSpPr>
          <p:spPr>
            <a:xfrm>
              <a:off x="6679" y="4579"/>
              <a:ext cx="362" cy="535"/>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3" name="直接连接符 62"/>
            <p:cNvCxnSpPr>
              <a:stCxn id="31" idx="3"/>
            </p:cNvCxnSpPr>
            <p:nvPr>
              <p:custDataLst>
                <p:tags r:id="rId63"/>
              </p:custDataLst>
            </p:nvPr>
          </p:nvCxnSpPr>
          <p:spPr>
            <a:xfrm flipH="1">
              <a:off x="5885" y="4579"/>
              <a:ext cx="349" cy="52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4" name="直接连接符 63"/>
            <p:cNvCxnSpPr>
              <a:stCxn id="30" idx="3"/>
              <a:endCxn id="42" idx="7"/>
            </p:cNvCxnSpPr>
            <p:nvPr>
              <p:custDataLst>
                <p:tags r:id="rId64"/>
              </p:custDataLst>
            </p:nvPr>
          </p:nvCxnSpPr>
          <p:spPr>
            <a:xfrm flipH="1">
              <a:off x="3858" y="3494"/>
              <a:ext cx="966" cy="64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5" name="直接连接符 64"/>
            <p:cNvCxnSpPr>
              <a:stCxn id="42" idx="3"/>
            </p:cNvCxnSpPr>
            <p:nvPr>
              <p:custDataLst>
                <p:tags r:id="rId65"/>
              </p:custDataLst>
            </p:nvPr>
          </p:nvCxnSpPr>
          <p:spPr>
            <a:xfrm flipH="1">
              <a:off x="3059" y="4579"/>
              <a:ext cx="353" cy="536"/>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6" name="直接连接符 65"/>
            <p:cNvCxnSpPr>
              <a:stCxn id="42" idx="5"/>
            </p:cNvCxnSpPr>
            <p:nvPr>
              <p:custDataLst>
                <p:tags r:id="rId66"/>
              </p:custDataLst>
            </p:nvPr>
          </p:nvCxnSpPr>
          <p:spPr>
            <a:xfrm>
              <a:off x="3858" y="4579"/>
              <a:ext cx="368" cy="52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7" name="直接连接符 66"/>
            <p:cNvCxnSpPr/>
            <p:nvPr>
              <p:custDataLst>
                <p:tags r:id="rId67"/>
              </p:custDataLst>
            </p:nvPr>
          </p:nvCxnSpPr>
          <p:spPr>
            <a:xfrm>
              <a:off x="3133" y="5627"/>
              <a:ext cx="359" cy="53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69" name="直接连接符 68"/>
            <p:cNvCxnSpPr>
              <a:stCxn id="43" idx="3"/>
            </p:cNvCxnSpPr>
            <p:nvPr>
              <p:custDataLst>
                <p:tags r:id="rId68"/>
              </p:custDataLst>
            </p:nvPr>
          </p:nvCxnSpPr>
          <p:spPr>
            <a:xfrm flipH="1">
              <a:off x="3760" y="5620"/>
              <a:ext cx="362" cy="55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70" name="直接连接符 69"/>
            <p:cNvCxnSpPr>
              <a:stCxn id="39" idx="5"/>
            </p:cNvCxnSpPr>
            <p:nvPr>
              <p:custDataLst>
                <p:tags r:id="rId69"/>
              </p:custDataLst>
            </p:nvPr>
          </p:nvCxnSpPr>
          <p:spPr>
            <a:xfrm>
              <a:off x="5269" y="4579"/>
              <a:ext cx="359" cy="52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71" name="直接连接符 70"/>
            <p:cNvCxnSpPr>
              <a:stCxn id="37" idx="0"/>
              <a:endCxn id="36" idx="4"/>
            </p:cNvCxnSpPr>
            <p:nvPr>
              <p:custDataLst>
                <p:tags r:id="rId70"/>
              </p:custDataLst>
            </p:nvPr>
          </p:nvCxnSpPr>
          <p:spPr>
            <a:xfrm flipV="1">
              <a:off x="5753" y="5713"/>
              <a:ext cx="0" cy="432"/>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76" name="直接连接符 75"/>
            <p:cNvCxnSpPr>
              <a:stCxn id="45" idx="3"/>
            </p:cNvCxnSpPr>
            <p:nvPr>
              <p:custDataLst>
                <p:tags r:id="rId71"/>
              </p:custDataLst>
            </p:nvPr>
          </p:nvCxnSpPr>
          <p:spPr>
            <a:xfrm flipH="1">
              <a:off x="3037" y="6683"/>
              <a:ext cx="376" cy="552"/>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84" name="直接连接符 83"/>
            <p:cNvCxnSpPr>
              <a:stCxn id="45" idx="5"/>
            </p:cNvCxnSpPr>
            <p:nvPr>
              <p:custDataLst>
                <p:tags r:id="rId72"/>
              </p:custDataLst>
            </p:nvPr>
          </p:nvCxnSpPr>
          <p:spPr>
            <a:xfrm>
              <a:off x="3858" y="6683"/>
              <a:ext cx="361" cy="57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5" name="文本框 84"/>
                <p:cNvSpPr txBox="1"/>
                <p:nvPr>
                  <p:custDataLst>
                    <p:tags r:id="rId73"/>
                  </p:custDataLst>
                </p:nvPr>
              </p:nvSpPr>
              <p:spPr>
                <a:xfrm>
                  <a:off x="4623" y="3029"/>
                  <a:ext cx="863" cy="432"/>
                </a:xfrm>
                <a:prstGeom prst="rect">
                  <a:avLst/>
                </a:prstGeom>
                <a:noFill/>
              </p:spPr>
              <p:txBody>
                <a:bodyPr wrap="none" rtlCol="0" anchor="t">
                  <a:noAutofit/>
                </a:bodyPr>
                <a:lstStyle/>
                <a:p>
                  <a:pPr algn="ctr"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85" name="文本框 84"/>
                <p:cNvSpPr txBox="1">
                  <a:spLocks noRot="1" noChangeAspect="1" noMove="1" noResize="1" noEditPoints="1" noAdjustHandles="1" noChangeArrowheads="1" noChangeShapeType="1" noTextEdit="1"/>
                </p:cNvSpPr>
                <p:nvPr>
                  <p:custDataLst>
                    <p:tags r:id="rId139"/>
                  </p:custDataLst>
                </p:nvPr>
              </p:nvSpPr>
              <p:spPr>
                <a:xfrm>
                  <a:off x="4623" y="3029"/>
                  <a:ext cx="863" cy="432"/>
                </a:xfrm>
                <a:prstGeom prst="rect">
                  <a:avLst/>
                </a:prstGeom>
                <a:blipFill rotWithShape="1">
                  <a:blip r:embed="rId140"/>
                </a:blipFill>
              </p:spPr>
              <p:txBody>
                <a:bodyPr/>
                <a:lstStyle/>
                <a:p>
                  <a:r>
                    <a:rPr lang="zh-CN" altLang="en-US">
                      <a:noFill/>
                    </a:rPr>
                    <a:t> </a:t>
                  </a:r>
                </a:p>
              </p:txBody>
            </p:sp>
          </mc:Fallback>
        </mc:AlternateContent>
        <p:sp>
          <p:nvSpPr>
            <p:cNvPr id="86" name="文本框 85"/>
            <p:cNvSpPr txBox="1"/>
            <p:nvPr>
              <p:custDataLst>
                <p:tags r:id="rId74"/>
              </p:custDataLst>
            </p:nvPr>
          </p:nvSpPr>
          <p:spPr>
            <a:xfrm>
              <a:off x="3211" y="4131"/>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5</a:t>
              </a:r>
            </a:p>
          </p:txBody>
        </p:sp>
        <p:sp>
          <p:nvSpPr>
            <p:cNvPr id="87" name="文本框 86"/>
            <p:cNvSpPr txBox="1"/>
            <p:nvPr>
              <p:custDataLst>
                <p:tags r:id="rId75"/>
              </p:custDataLst>
            </p:nvPr>
          </p:nvSpPr>
          <p:spPr>
            <a:xfrm>
              <a:off x="4618" y="4118"/>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7</a:t>
              </a:r>
            </a:p>
          </p:txBody>
        </p:sp>
        <p:sp>
          <p:nvSpPr>
            <p:cNvPr id="88" name="文本框 87"/>
            <p:cNvSpPr txBox="1"/>
            <p:nvPr>
              <p:custDataLst>
                <p:tags r:id="rId76"/>
              </p:custDataLst>
            </p:nvPr>
          </p:nvSpPr>
          <p:spPr>
            <a:xfrm>
              <a:off x="6031" y="4112"/>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2</a:t>
              </a:r>
            </a:p>
          </p:txBody>
        </p:sp>
        <p:sp>
          <p:nvSpPr>
            <p:cNvPr id="89" name="文本框 88"/>
            <p:cNvSpPr txBox="1"/>
            <p:nvPr>
              <p:custDataLst>
                <p:tags r:id="rId77"/>
              </p:custDataLst>
            </p:nvPr>
          </p:nvSpPr>
          <p:spPr>
            <a:xfrm>
              <a:off x="6729" y="5165"/>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3</a:t>
              </a:r>
            </a:p>
          </p:txBody>
        </p:sp>
        <p:sp>
          <p:nvSpPr>
            <p:cNvPr id="90" name="文本框 89"/>
            <p:cNvSpPr txBox="1"/>
            <p:nvPr>
              <p:custDataLst>
                <p:tags r:id="rId78"/>
              </p:custDataLst>
            </p:nvPr>
          </p:nvSpPr>
          <p:spPr>
            <a:xfrm>
              <a:off x="5321" y="5165"/>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8</a:t>
              </a:r>
            </a:p>
          </p:txBody>
        </p:sp>
        <p:sp>
          <p:nvSpPr>
            <p:cNvPr id="91" name="文本框 90"/>
            <p:cNvSpPr txBox="1"/>
            <p:nvPr>
              <p:custDataLst>
                <p:tags r:id="rId79"/>
              </p:custDataLst>
            </p:nvPr>
          </p:nvSpPr>
          <p:spPr>
            <a:xfrm>
              <a:off x="3918" y="5165"/>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10</a:t>
              </a:r>
            </a:p>
          </p:txBody>
        </p:sp>
        <p:sp>
          <p:nvSpPr>
            <p:cNvPr id="92" name="文本框 91"/>
            <p:cNvSpPr txBox="1"/>
            <p:nvPr>
              <p:custDataLst>
                <p:tags r:id="rId80"/>
              </p:custDataLst>
            </p:nvPr>
          </p:nvSpPr>
          <p:spPr>
            <a:xfrm>
              <a:off x="2476" y="5168"/>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6</a:t>
              </a:r>
            </a:p>
          </p:txBody>
        </p:sp>
        <p:sp>
          <p:nvSpPr>
            <p:cNvPr id="93" name="文本框 92"/>
            <p:cNvSpPr txBox="1"/>
            <p:nvPr>
              <p:custDataLst>
                <p:tags r:id="rId81"/>
              </p:custDataLst>
            </p:nvPr>
          </p:nvSpPr>
          <p:spPr>
            <a:xfrm>
              <a:off x="3211" y="6219"/>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11</a:t>
              </a:r>
            </a:p>
          </p:txBody>
        </p:sp>
        <p:sp>
          <p:nvSpPr>
            <p:cNvPr id="94" name="文本框 93"/>
            <p:cNvSpPr txBox="1"/>
            <p:nvPr>
              <p:custDataLst>
                <p:tags r:id="rId82"/>
              </p:custDataLst>
            </p:nvPr>
          </p:nvSpPr>
          <p:spPr>
            <a:xfrm>
              <a:off x="2477" y="7265"/>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14</a:t>
              </a:r>
            </a:p>
          </p:txBody>
        </p:sp>
        <p:sp>
          <p:nvSpPr>
            <p:cNvPr id="95" name="文本框 94"/>
            <p:cNvSpPr txBox="1"/>
            <p:nvPr>
              <p:custDataLst>
                <p:tags r:id="rId83"/>
              </p:custDataLst>
            </p:nvPr>
          </p:nvSpPr>
          <p:spPr>
            <a:xfrm>
              <a:off x="3905" y="7280"/>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13</a:t>
              </a:r>
            </a:p>
          </p:txBody>
        </p:sp>
        <p:sp>
          <p:nvSpPr>
            <p:cNvPr id="96" name="文本框 95"/>
            <p:cNvSpPr txBox="1"/>
            <p:nvPr>
              <p:custDataLst>
                <p:tags r:id="rId84"/>
              </p:custDataLst>
            </p:nvPr>
          </p:nvSpPr>
          <p:spPr>
            <a:xfrm>
              <a:off x="5321" y="6219"/>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97" name="文本框 96"/>
                <p:cNvSpPr txBox="1"/>
                <p:nvPr>
                  <p:custDataLst>
                    <p:tags r:id="rId85"/>
                  </p:custDataLst>
                </p:nvPr>
              </p:nvSpPr>
              <p:spPr>
                <a:xfrm>
                  <a:off x="3186" y="4641"/>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𝐴</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97" name="文本框 96"/>
                <p:cNvSpPr txBox="1">
                  <a:spLocks noRot="1" noChangeAspect="1" noMove="1" noResize="1" noEditPoints="1" noAdjustHandles="1" noChangeArrowheads="1" noChangeShapeType="1" noTextEdit="1"/>
                </p:cNvSpPr>
                <p:nvPr>
                  <p:custDataLst>
                    <p:tags r:id="rId141"/>
                  </p:custDataLst>
                </p:nvPr>
              </p:nvSpPr>
              <p:spPr>
                <a:xfrm>
                  <a:off x="3186" y="4641"/>
                  <a:ext cx="794" cy="432"/>
                </a:xfrm>
                <a:prstGeom prst="rect">
                  <a:avLst/>
                </a:prstGeom>
                <a:blipFill rotWithShape="1">
                  <a:blip r:embed="rId142"/>
                </a:blipFill>
              </p:spPr>
              <p:txBody>
                <a:bodyPr/>
                <a:lstStyle/>
                <a:p>
                  <a:r>
                    <a:rPr lang="zh-CN" altLang="en-US">
                      <a:noFill/>
                    </a:rPr>
                    <a:t> </a:t>
                  </a:r>
                </a:p>
              </p:txBody>
            </p:sp>
          </mc:Fallback>
        </mc:AlternateContent>
        <p:sp>
          <p:nvSpPr>
            <p:cNvPr id="98" name="文本框 97"/>
            <p:cNvSpPr txBox="1"/>
            <p:nvPr>
              <p:custDataLst>
                <p:tags r:id="rId86"/>
              </p:custDataLst>
            </p:nvPr>
          </p:nvSpPr>
          <p:spPr>
            <a:xfrm>
              <a:off x="4119" y="4125"/>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B</a:t>
              </a:r>
            </a:p>
          </p:txBody>
        </p:sp>
        <p:sp>
          <p:nvSpPr>
            <p:cNvPr id="99" name="文本框 98"/>
            <p:cNvSpPr txBox="1"/>
            <p:nvPr>
              <p:custDataLst>
                <p:tags r:id="rId87"/>
              </p:custDataLst>
            </p:nvPr>
          </p:nvSpPr>
          <p:spPr>
            <a:xfrm>
              <a:off x="5528" y="4140"/>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100" name="文本框 99"/>
                <p:cNvSpPr txBox="1"/>
                <p:nvPr>
                  <p:custDataLst>
                    <p:tags r:id="rId88"/>
                  </p:custDataLst>
                </p:nvPr>
              </p:nvSpPr>
              <p:spPr>
                <a:xfrm>
                  <a:off x="2020" y="5197"/>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𝐷</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100" name="文本框 99"/>
                <p:cNvSpPr txBox="1">
                  <a:spLocks noRot="1" noChangeAspect="1" noMove="1" noResize="1" noEditPoints="1" noAdjustHandles="1" noChangeArrowheads="1" noChangeShapeType="1" noTextEdit="1"/>
                </p:cNvSpPr>
                <p:nvPr>
                  <p:custDataLst>
                    <p:tags r:id="rId143"/>
                  </p:custDataLst>
                </p:nvPr>
              </p:nvSpPr>
              <p:spPr>
                <a:xfrm>
                  <a:off x="2020" y="5197"/>
                  <a:ext cx="794" cy="432"/>
                </a:xfrm>
                <a:prstGeom prst="rect">
                  <a:avLst/>
                </a:prstGeom>
                <a:blipFill rotWithShape="1">
                  <a:blip r:embed="rId14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custDataLst>
                    <p:tags r:id="rId89"/>
                  </p:custDataLst>
                </p:nvPr>
              </p:nvSpPr>
              <p:spPr>
                <a:xfrm>
                  <a:off x="3432" y="5197"/>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𝐸</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101" name="文本框 100"/>
                <p:cNvSpPr txBox="1">
                  <a:spLocks noRot="1" noChangeAspect="1" noMove="1" noResize="1" noEditPoints="1" noAdjustHandles="1" noChangeArrowheads="1" noChangeShapeType="1" noTextEdit="1"/>
                </p:cNvSpPr>
                <p:nvPr>
                  <p:custDataLst>
                    <p:tags r:id="rId145"/>
                  </p:custDataLst>
                </p:nvPr>
              </p:nvSpPr>
              <p:spPr>
                <a:xfrm>
                  <a:off x="3432" y="5197"/>
                  <a:ext cx="794" cy="432"/>
                </a:xfrm>
                <a:prstGeom prst="rect">
                  <a:avLst/>
                </a:prstGeom>
                <a:blipFill rotWithShape="1">
                  <a:blip r:embed="rId146"/>
                </a:blipFill>
              </p:spPr>
              <p:txBody>
                <a:bodyPr/>
                <a:lstStyle/>
                <a:p>
                  <a:r>
                    <a:rPr lang="zh-CN" altLang="en-US">
                      <a:noFill/>
                    </a:rPr>
                    <a:t> </a:t>
                  </a:r>
                </a:p>
              </p:txBody>
            </p:sp>
          </mc:Fallback>
        </mc:AlternateContent>
        <p:sp>
          <p:nvSpPr>
            <p:cNvPr id="102" name="文本框 101"/>
            <p:cNvSpPr txBox="1"/>
            <p:nvPr>
              <p:custDataLst>
                <p:tags r:id="rId90"/>
              </p:custDataLst>
            </p:nvPr>
          </p:nvSpPr>
          <p:spPr>
            <a:xfrm>
              <a:off x="4811" y="5191"/>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F</a:t>
              </a:r>
            </a:p>
          </p:txBody>
        </p:sp>
        <p:sp>
          <p:nvSpPr>
            <p:cNvPr id="103" name="文本框 102"/>
            <p:cNvSpPr txBox="1"/>
            <p:nvPr>
              <p:custDataLst>
                <p:tags r:id="rId91"/>
              </p:custDataLst>
            </p:nvPr>
          </p:nvSpPr>
          <p:spPr>
            <a:xfrm>
              <a:off x="6221" y="5165"/>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G</a:t>
              </a:r>
            </a:p>
          </p:txBody>
        </p:sp>
        <p:sp>
          <p:nvSpPr>
            <p:cNvPr id="104" name="文本框 103"/>
            <p:cNvSpPr txBox="1"/>
            <p:nvPr>
              <p:custDataLst>
                <p:tags r:id="rId92"/>
              </p:custDataLst>
            </p:nvPr>
          </p:nvSpPr>
          <p:spPr>
            <a:xfrm>
              <a:off x="3760" y="6234"/>
              <a:ext cx="794" cy="432"/>
            </a:xfrm>
            <a:prstGeom prst="rect">
              <a:avLst/>
            </a:prstGeom>
            <a:noFill/>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H</a:t>
              </a:r>
            </a:p>
          </p:txBody>
        </p:sp>
        <p:sp>
          <p:nvSpPr>
            <p:cNvPr id="105" name="文本框 104"/>
            <p:cNvSpPr txBox="1"/>
            <p:nvPr>
              <p:custDataLst>
                <p:tags r:id="rId93"/>
              </p:custDataLst>
            </p:nvPr>
          </p:nvSpPr>
          <p:spPr>
            <a:xfrm>
              <a:off x="4730" y="6250"/>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I</a:t>
              </a:r>
            </a:p>
          </p:txBody>
        </p:sp>
        <p:sp>
          <p:nvSpPr>
            <p:cNvPr id="106" name="文本框 105"/>
            <p:cNvSpPr txBox="1"/>
            <p:nvPr>
              <p:custDataLst>
                <p:tags r:id="rId94"/>
              </p:custDataLst>
            </p:nvPr>
          </p:nvSpPr>
          <p:spPr>
            <a:xfrm>
              <a:off x="2020" y="7323"/>
              <a:ext cx="794" cy="432"/>
            </a:xfrm>
            <a:prstGeom prst="rect">
              <a:avLst/>
            </a:prstGeom>
            <a:noFill/>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J</a:t>
              </a:r>
            </a:p>
          </p:txBody>
        </p:sp>
        <p:sp>
          <p:nvSpPr>
            <p:cNvPr id="107" name="文本框 106"/>
            <p:cNvSpPr txBox="1"/>
            <p:nvPr>
              <p:custDataLst>
                <p:tags r:id="rId95"/>
              </p:custDataLst>
            </p:nvPr>
          </p:nvSpPr>
          <p:spPr>
            <a:xfrm>
              <a:off x="3367" y="7306"/>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K</a:t>
              </a:r>
            </a:p>
          </p:txBody>
        </p:sp>
        <p:sp>
          <p:nvSpPr>
            <p:cNvPr id="30" name="椭圆 29"/>
            <p:cNvSpPr/>
            <p:nvPr>
              <p:custDataLst>
                <p:tags r:id="rId96"/>
              </p:custDataLst>
            </p:nvPr>
          </p:nvSpPr>
          <p:spPr>
            <a:xfrm>
              <a:off x="4731" y="2956"/>
              <a:ext cx="630" cy="630"/>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42" name="椭圆 41"/>
            <p:cNvSpPr/>
            <p:nvPr>
              <p:custDataLst>
                <p:tags r:id="rId97"/>
              </p:custDataLst>
            </p:nvPr>
          </p:nvSpPr>
          <p:spPr>
            <a:xfrm>
              <a:off x="3320" y="4041"/>
              <a:ext cx="630" cy="630"/>
            </a:xfrm>
            <a:prstGeom prst="ellipse">
              <a:avLst/>
            </a:prstGeom>
            <a:noFill/>
            <a:ln w="19050">
              <a:solidFill>
                <a:srgbClr val="5B9BD5"/>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45" name="椭圆 44"/>
            <p:cNvSpPr/>
            <p:nvPr>
              <p:custDataLst>
                <p:tags r:id="rId98"/>
              </p:custDataLst>
            </p:nvPr>
          </p:nvSpPr>
          <p:spPr>
            <a:xfrm>
              <a:off x="3320" y="6145"/>
              <a:ext cx="630" cy="630"/>
            </a:xfrm>
            <a:prstGeom prst="ellipse">
              <a:avLst/>
            </a:prstGeom>
            <a:noFill/>
            <a:ln w="19050">
              <a:solidFill>
                <a:srgbClr val="5B9BD5"/>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59" name="椭圆 58"/>
            <p:cNvSpPr/>
            <p:nvPr>
              <p:custDataLst>
                <p:tags r:id="rId99"/>
              </p:custDataLst>
            </p:nvPr>
          </p:nvSpPr>
          <p:spPr>
            <a:xfrm>
              <a:off x="2594" y="7197"/>
              <a:ext cx="630" cy="630"/>
            </a:xfrm>
            <a:prstGeom prst="ellipse">
              <a:avLst/>
            </a:prstGeom>
            <a:noFill/>
            <a:ln w="19050">
              <a:solidFill>
                <a:srgbClr val="5B9BD5"/>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cxnSp>
          <p:nvCxnSpPr>
            <p:cNvPr id="109" name="曲线连接符 108"/>
            <p:cNvCxnSpPr>
              <a:stCxn id="59" idx="1"/>
            </p:cNvCxnSpPr>
            <p:nvPr/>
          </p:nvCxnSpPr>
          <p:spPr>
            <a:xfrm rot="16200000">
              <a:off x="2635" y="6604"/>
              <a:ext cx="736" cy="634"/>
            </a:xfrm>
            <a:prstGeom prst="curvedConnector3">
              <a:avLst>
                <a:gd name="adj1" fmla="val 99320"/>
              </a:avLst>
            </a:prstGeom>
            <a:ln w="19050">
              <a:solidFill>
                <a:srgbClr val="5B9BD5"/>
              </a:solidFill>
              <a:tailEnd type="arrow"/>
            </a:ln>
          </p:spPr>
          <p:style>
            <a:lnRef idx="1">
              <a:schemeClr val="accent1"/>
            </a:lnRef>
            <a:fillRef idx="0">
              <a:schemeClr val="accent1"/>
            </a:fillRef>
            <a:effectRef idx="0">
              <a:schemeClr val="accent1"/>
            </a:effectRef>
            <a:fontRef idx="minor">
              <a:schemeClr val="tx1"/>
            </a:fontRef>
          </p:style>
        </p:cxnSp>
        <p:cxnSp>
          <p:nvCxnSpPr>
            <p:cNvPr id="110" name="曲线连接符 109"/>
            <p:cNvCxnSpPr/>
            <p:nvPr>
              <p:custDataLst>
                <p:tags r:id="rId100"/>
              </p:custDataLst>
            </p:nvPr>
          </p:nvCxnSpPr>
          <p:spPr>
            <a:xfrm rot="10800000" flipH="1">
              <a:off x="3320" y="4329"/>
              <a:ext cx="5" cy="2104"/>
            </a:xfrm>
            <a:prstGeom prst="curvedConnector3">
              <a:avLst>
                <a:gd name="adj1" fmla="val -23220000"/>
              </a:avLst>
            </a:prstGeom>
            <a:ln w="19050">
              <a:solidFill>
                <a:srgbClr val="5B9BD5"/>
              </a:solidFill>
              <a:tailEnd type="arrow"/>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42" idx="1"/>
              <a:endCxn id="30" idx="2"/>
            </p:cNvCxnSpPr>
            <p:nvPr>
              <p:custDataLst>
                <p:tags r:id="rId101"/>
              </p:custDataLst>
            </p:nvPr>
          </p:nvCxnSpPr>
          <p:spPr>
            <a:xfrm rot="16200000">
              <a:off x="3640" y="3043"/>
              <a:ext cx="862" cy="1319"/>
            </a:xfrm>
            <a:prstGeom prst="curvedConnector2">
              <a:avLst/>
            </a:prstGeom>
            <a:ln w="19050">
              <a:solidFill>
                <a:srgbClr val="5B9BD5"/>
              </a:solidFill>
              <a:tailEnd type="arrow"/>
            </a:ln>
          </p:spPr>
          <p:style>
            <a:lnRef idx="1">
              <a:schemeClr val="accent1"/>
            </a:lnRef>
            <a:fillRef idx="0">
              <a:schemeClr val="accent1"/>
            </a:fillRef>
            <a:effectRef idx="0">
              <a:schemeClr val="accent1"/>
            </a:effectRef>
            <a:fontRef idx="minor">
              <a:schemeClr val="tx1"/>
            </a:fontRef>
          </p:style>
        </p:cxnSp>
        <p:sp>
          <p:nvSpPr>
            <p:cNvPr id="112" name="文本框 111"/>
            <p:cNvSpPr txBox="1"/>
            <p:nvPr>
              <p:custDataLst>
                <p:tags r:id="rId102"/>
              </p:custDataLst>
            </p:nvPr>
          </p:nvSpPr>
          <p:spPr>
            <a:xfrm>
              <a:off x="2020" y="6573"/>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13</a:t>
              </a:r>
            </a:p>
          </p:txBody>
        </p:sp>
        <p:sp>
          <p:nvSpPr>
            <p:cNvPr id="113" name="文本框 112"/>
            <p:cNvSpPr txBox="1"/>
            <p:nvPr>
              <p:custDataLst>
                <p:tags r:id="rId103"/>
              </p:custDataLst>
            </p:nvPr>
          </p:nvSpPr>
          <p:spPr>
            <a:xfrm>
              <a:off x="1427" y="5197"/>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10</a:t>
              </a:r>
            </a:p>
          </p:txBody>
        </p:sp>
        <p:sp>
          <p:nvSpPr>
            <p:cNvPr id="114" name="文本框 113"/>
            <p:cNvSpPr txBox="1"/>
            <p:nvPr>
              <p:custDataLst>
                <p:tags r:id="rId104"/>
              </p:custDataLst>
            </p:nvPr>
          </p:nvSpPr>
          <p:spPr>
            <a:xfrm>
              <a:off x="3211" y="3114"/>
              <a:ext cx="863" cy="432"/>
            </a:xfrm>
            <a:prstGeom prst="rect">
              <a:avLst/>
            </a:prstGeom>
            <a:noFill/>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9</a:t>
              </a:r>
            </a:p>
          </p:txBody>
        </p:sp>
      </p:grpSp>
      <p:grpSp>
        <p:nvGrpSpPr>
          <p:cNvPr id="217" name="组合 216"/>
          <p:cNvGrpSpPr/>
          <p:nvPr/>
        </p:nvGrpSpPr>
        <p:grpSpPr>
          <a:xfrm>
            <a:off x="1240155" y="1877060"/>
            <a:ext cx="3580765" cy="3147060"/>
            <a:chOff x="11924" y="2922"/>
            <a:chExt cx="5639" cy="4956"/>
          </a:xfrm>
        </p:grpSpPr>
        <p:sp>
          <p:nvSpPr>
            <p:cNvPr id="218" name="椭圆 217"/>
            <p:cNvSpPr/>
            <p:nvPr>
              <p:custDataLst>
                <p:tags r:id="rId2"/>
              </p:custDataLst>
            </p:nvPr>
          </p:nvSpPr>
          <p:spPr>
            <a:xfrm>
              <a:off x="14668" y="2922"/>
              <a:ext cx="637" cy="637"/>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219" name="椭圆 218"/>
            <p:cNvSpPr/>
            <p:nvPr>
              <p:custDataLst>
                <p:tags r:id="rId3"/>
              </p:custDataLst>
            </p:nvPr>
          </p:nvSpPr>
          <p:spPr>
            <a:xfrm>
              <a:off x="16095" y="4020"/>
              <a:ext cx="637" cy="637"/>
            </a:xfrm>
            <a:prstGeom prst="ellipse">
              <a:avLst/>
            </a:prstGeom>
            <a:noFill/>
            <a:ln w="19050">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FF8787"/>
                </a:solidFill>
              </a:endParaRPr>
            </a:p>
          </p:txBody>
        </p:sp>
        <p:sp>
          <p:nvSpPr>
            <p:cNvPr id="220" name="椭圆 219"/>
            <p:cNvSpPr/>
            <p:nvPr>
              <p:custDataLst>
                <p:tags r:id="rId4"/>
              </p:custDataLst>
            </p:nvPr>
          </p:nvSpPr>
          <p:spPr>
            <a:xfrm>
              <a:off x="16808" y="5074"/>
              <a:ext cx="637" cy="637"/>
            </a:xfrm>
            <a:prstGeom prst="ellipse">
              <a:avLst/>
            </a:prstGeom>
            <a:noFill/>
            <a:ln w="19050">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FF8787"/>
                </a:solidFill>
              </a:endParaRPr>
            </a:p>
          </p:txBody>
        </p:sp>
        <p:sp>
          <p:nvSpPr>
            <p:cNvPr id="221" name="椭圆 220"/>
            <p:cNvSpPr/>
            <p:nvPr>
              <p:custDataLst>
                <p:tags r:id="rId5"/>
              </p:custDataLst>
            </p:nvPr>
          </p:nvSpPr>
          <p:spPr>
            <a:xfrm>
              <a:off x="15383" y="5074"/>
              <a:ext cx="637" cy="637"/>
            </a:xfrm>
            <a:prstGeom prst="ellipse">
              <a:avLst/>
            </a:prstGeom>
            <a:noFill/>
            <a:ln w="19050">
              <a:solidFill>
                <a:srgbClr val="ED7D3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accent2"/>
                </a:solidFill>
              </a:endParaRPr>
            </a:p>
          </p:txBody>
        </p:sp>
        <p:sp>
          <p:nvSpPr>
            <p:cNvPr id="222" name="椭圆 221"/>
            <p:cNvSpPr/>
            <p:nvPr>
              <p:custDataLst>
                <p:tags r:id="rId6"/>
              </p:custDataLst>
            </p:nvPr>
          </p:nvSpPr>
          <p:spPr>
            <a:xfrm>
              <a:off x="15383" y="6149"/>
              <a:ext cx="637" cy="637"/>
            </a:xfrm>
            <a:prstGeom prst="ellipse">
              <a:avLst/>
            </a:prstGeom>
            <a:noFill/>
            <a:ln w="19050">
              <a:solidFill>
                <a:srgbClr val="ED7D3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accent2"/>
                </a:solidFill>
              </a:endParaRPr>
            </a:p>
          </p:txBody>
        </p:sp>
        <p:sp>
          <p:nvSpPr>
            <p:cNvPr id="223" name="椭圆 222"/>
            <p:cNvSpPr/>
            <p:nvPr>
              <p:custDataLst>
                <p:tags r:id="rId7"/>
              </p:custDataLst>
            </p:nvPr>
          </p:nvSpPr>
          <p:spPr>
            <a:xfrm>
              <a:off x="14668" y="4020"/>
              <a:ext cx="637" cy="637"/>
            </a:xfrm>
            <a:prstGeom prst="ellipse">
              <a:avLst/>
            </a:prstGeom>
            <a:noFill/>
            <a:ln w="19050">
              <a:solidFill>
                <a:srgbClr val="6FAC46"/>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224" name="椭圆 223"/>
            <p:cNvSpPr/>
            <p:nvPr>
              <p:custDataLst>
                <p:tags r:id="rId8"/>
              </p:custDataLst>
            </p:nvPr>
          </p:nvSpPr>
          <p:spPr>
            <a:xfrm>
              <a:off x="13240" y="4020"/>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5" name="椭圆 224"/>
            <p:cNvSpPr/>
            <p:nvPr>
              <p:custDataLst>
                <p:tags r:id="rId9"/>
              </p:custDataLst>
            </p:nvPr>
          </p:nvSpPr>
          <p:spPr>
            <a:xfrm>
              <a:off x="13958" y="507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6" name="椭圆 225"/>
            <p:cNvSpPr/>
            <p:nvPr>
              <p:custDataLst>
                <p:tags r:id="rId10"/>
              </p:custDataLst>
            </p:nvPr>
          </p:nvSpPr>
          <p:spPr>
            <a:xfrm>
              <a:off x="12510" y="507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7" name="椭圆 226"/>
            <p:cNvSpPr/>
            <p:nvPr>
              <p:custDataLst>
                <p:tags r:id="rId11"/>
              </p:custDataLst>
            </p:nvPr>
          </p:nvSpPr>
          <p:spPr>
            <a:xfrm>
              <a:off x="13240" y="6149"/>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8" name="椭圆 227"/>
            <p:cNvSpPr/>
            <p:nvPr>
              <p:custDataLst>
                <p:tags r:id="rId12"/>
              </p:custDataLst>
            </p:nvPr>
          </p:nvSpPr>
          <p:spPr>
            <a:xfrm>
              <a:off x="13947" y="7241"/>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9" name="椭圆 228"/>
            <p:cNvSpPr/>
            <p:nvPr>
              <p:custDataLst>
                <p:tags r:id="rId13"/>
              </p:custDataLst>
            </p:nvPr>
          </p:nvSpPr>
          <p:spPr>
            <a:xfrm>
              <a:off x="12505" y="721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cxnSp>
          <p:nvCxnSpPr>
            <p:cNvPr id="230" name="直接连接符 229"/>
            <p:cNvCxnSpPr>
              <a:stCxn id="218" idx="4"/>
              <a:endCxn id="223" idx="0"/>
            </p:cNvCxnSpPr>
            <p:nvPr>
              <p:custDataLst>
                <p:tags r:id="rId14"/>
              </p:custDataLst>
            </p:nvPr>
          </p:nvCxnSpPr>
          <p:spPr>
            <a:xfrm>
              <a:off x="14987" y="3559"/>
              <a:ext cx="0" cy="461"/>
            </a:xfrm>
            <a:prstGeom prst="line">
              <a:avLst/>
            </a:prstGeom>
            <a:ln w="19050">
              <a:solidFill>
                <a:srgbClr val="6FAC46"/>
              </a:solidFill>
            </a:ln>
          </p:spPr>
          <p:style>
            <a:lnRef idx="2">
              <a:schemeClr val="dk1"/>
            </a:lnRef>
            <a:fillRef idx="0">
              <a:schemeClr val="dk1"/>
            </a:fillRef>
            <a:effectRef idx="1">
              <a:schemeClr val="dk1"/>
            </a:effectRef>
            <a:fontRef idx="minor">
              <a:schemeClr val="tx1"/>
            </a:fontRef>
          </p:style>
        </p:cxnSp>
        <p:cxnSp>
          <p:nvCxnSpPr>
            <p:cNvPr id="231" name="直接连接符 230"/>
            <p:cNvCxnSpPr>
              <a:stCxn id="218" idx="5"/>
              <a:endCxn id="219" idx="1"/>
            </p:cNvCxnSpPr>
            <p:nvPr>
              <p:custDataLst>
                <p:tags r:id="rId15"/>
              </p:custDataLst>
            </p:nvPr>
          </p:nvCxnSpPr>
          <p:spPr>
            <a:xfrm>
              <a:off x="15212" y="3466"/>
              <a:ext cx="977" cy="648"/>
            </a:xfrm>
            <a:prstGeom prst="line">
              <a:avLst/>
            </a:prstGeom>
            <a:ln w="19050">
              <a:solidFill>
                <a:srgbClr val="FF8787"/>
              </a:solidFill>
            </a:ln>
          </p:spPr>
          <p:style>
            <a:lnRef idx="2">
              <a:schemeClr val="dk1"/>
            </a:lnRef>
            <a:fillRef idx="0">
              <a:schemeClr val="dk1"/>
            </a:fillRef>
            <a:effectRef idx="1">
              <a:schemeClr val="dk1"/>
            </a:effectRef>
            <a:fontRef idx="minor">
              <a:schemeClr val="tx1"/>
            </a:fontRef>
          </p:style>
        </p:cxnSp>
        <p:cxnSp>
          <p:nvCxnSpPr>
            <p:cNvPr id="232" name="直接连接符 231"/>
            <p:cNvCxnSpPr>
              <a:stCxn id="219" idx="5"/>
            </p:cNvCxnSpPr>
            <p:nvPr>
              <p:custDataLst>
                <p:tags r:id="rId16"/>
              </p:custDataLst>
            </p:nvPr>
          </p:nvCxnSpPr>
          <p:spPr>
            <a:xfrm>
              <a:off x="16639" y="4564"/>
              <a:ext cx="367" cy="541"/>
            </a:xfrm>
            <a:prstGeom prst="line">
              <a:avLst/>
            </a:prstGeom>
            <a:ln w="19050">
              <a:solidFill>
                <a:srgbClr val="FF8787"/>
              </a:solidFill>
            </a:ln>
          </p:spPr>
          <p:style>
            <a:lnRef idx="2">
              <a:schemeClr val="dk1"/>
            </a:lnRef>
            <a:fillRef idx="0">
              <a:schemeClr val="dk1"/>
            </a:fillRef>
            <a:effectRef idx="1">
              <a:schemeClr val="dk1"/>
            </a:effectRef>
            <a:fontRef idx="minor">
              <a:schemeClr val="tx1"/>
            </a:fontRef>
          </p:style>
        </p:cxnSp>
        <p:cxnSp>
          <p:nvCxnSpPr>
            <p:cNvPr id="233" name="直接连接符 232"/>
            <p:cNvCxnSpPr>
              <a:stCxn id="219" idx="3"/>
            </p:cNvCxnSpPr>
            <p:nvPr>
              <p:custDataLst>
                <p:tags r:id="rId17"/>
              </p:custDataLst>
            </p:nvPr>
          </p:nvCxnSpPr>
          <p:spPr>
            <a:xfrm flipH="1">
              <a:off x="15836" y="4564"/>
              <a:ext cx="353" cy="535"/>
            </a:xfrm>
            <a:prstGeom prst="line">
              <a:avLst/>
            </a:prstGeom>
            <a:ln w="19050">
              <a:solidFill>
                <a:schemeClr val="accent2"/>
              </a:solidFill>
            </a:ln>
          </p:spPr>
          <p:style>
            <a:lnRef idx="2">
              <a:schemeClr val="dk1"/>
            </a:lnRef>
            <a:fillRef idx="0">
              <a:schemeClr val="dk1"/>
            </a:fillRef>
            <a:effectRef idx="1">
              <a:schemeClr val="dk1"/>
            </a:effectRef>
            <a:fontRef idx="minor">
              <a:schemeClr val="tx1"/>
            </a:fontRef>
          </p:style>
        </p:cxnSp>
        <p:cxnSp>
          <p:nvCxnSpPr>
            <p:cNvPr id="234" name="直接连接符 233"/>
            <p:cNvCxnSpPr>
              <a:stCxn id="218" idx="3"/>
              <a:endCxn id="224" idx="7"/>
            </p:cNvCxnSpPr>
            <p:nvPr>
              <p:custDataLst>
                <p:tags r:id="rId18"/>
              </p:custDataLst>
            </p:nvPr>
          </p:nvCxnSpPr>
          <p:spPr>
            <a:xfrm flipH="1">
              <a:off x="13784" y="3466"/>
              <a:ext cx="977" cy="648"/>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5" name="直接连接符 234"/>
            <p:cNvCxnSpPr>
              <a:stCxn id="224" idx="3"/>
            </p:cNvCxnSpPr>
            <p:nvPr>
              <p:custDataLst>
                <p:tags r:id="rId19"/>
              </p:custDataLst>
            </p:nvPr>
          </p:nvCxnSpPr>
          <p:spPr>
            <a:xfrm flipH="1">
              <a:off x="12976" y="4564"/>
              <a:ext cx="358" cy="543"/>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6" name="直接连接符 235"/>
            <p:cNvCxnSpPr>
              <a:stCxn id="224" idx="5"/>
            </p:cNvCxnSpPr>
            <p:nvPr>
              <p:custDataLst>
                <p:tags r:id="rId20"/>
              </p:custDataLst>
            </p:nvPr>
          </p:nvCxnSpPr>
          <p:spPr>
            <a:xfrm>
              <a:off x="13784" y="4564"/>
              <a:ext cx="372" cy="535"/>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7" name="直接连接符 236"/>
            <p:cNvCxnSpPr/>
            <p:nvPr>
              <p:custDataLst>
                <p:tags r:id="rId21"/>
              </p:custDataLst>
            </p:nvPr>
          </p:nvCxnSpPr>
          <p:spPr>
            <a:xfrm>
              <a:off x="13050" y="5625"/>
              <a:ext cx="363" cy="545"/>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8" name="直接连接符 237"/>
            <p:cNvCxnSpPr>
              <a:stCxn id="225" idx="3"/>
            </p:cNvCxnSpPr>
            <p:nvPr>
              <p:custDataLst>
                <p:tags r:id="rId22"/>
              </p:custDataLst>
            </p:nvPr>
          </p:nvCxnSpPr>
          <p:spPr>
            <a:xfrm flipH="1">
              <a:off x="13685" y="5618"/>
              <a:ext cx="366" cy="560"/>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9" name="直接连接符 238"/>
            <p:cNvCxnSpPr>
              <a:stCxn id="223" idx="5"/>
            </p:cNvCxnSpPr>
            <p:nvPr>
              <p:custDataLst>
                <p:tags r:id="rId23"/>
              </p:custDataLst>
            </p:nvPr>
          </p:nvCxnSpPr>
          <p:spPr>
            <a:xfrm>
              <a:off x="15212" y="4564"/>
              <a:ext cx="363" cy="535"/>
            </a:xfrm>
            <a:prstGeom prst="line">
              <a:avLst/>
            </a:prstGeom>
            <a:ln w="19050">
              <a:solidFill>
                <a:schemeClr val="accent2"/>
              </a:solidFill>
            </a:ln>
          </p:spPr>
          <p:style>
            <a:lnRef idx="2">
              <a:schemeClr val="dk1"/>
            </a:lnRef>
            <a:fillRef idx="0">
              <a:schemeClr val="dk1"/>
            </a:fillRef>
            <a:effectRef idx="1">
              <a:schemeClr val="dk1"/>
            </a:effectRef>
            <a:fontRef idx="minor">
              <a:schemeClr val="tx1"/>
            </a:fontRef>
          </p:style>
        </p:cxnSp>
        <p:cxnSp>
          <p:nvCxnSpPr>
            <p:cNvPr id="240" name="直接连接符 239"/>
            <p:cNvCxnSpPr>
              <a:stCxn id="222" idx="0"/>
              <a:endCxn id="221" idx="4"/>
            </p:cNvCxnSpPr>
            <p:nvPr>
              <p:custDataLst>
                <p:tags r:id="rId24"/>
              </p:custDataLst>
            </p:nvPr>
          </p:nvCxnSpPr>
          <p:spPr>
            <a:xfrm flipV="1">
              <a:off x="15702" y="5712"/>
              <a:ext cx="0" cy="437"/>
            </a:xfrm>
            <a:prstGeom prst="line">
              <a:avLst/>
            </a:prstGeom>
            <a:ln w="19050">
              <a:solidFill>
                <a:srgbClr val="ED7D31"/>
              </a:solidFill>
            </a:ln>
          </p:spPr>
          <p:style>
            <a:lnRef idx="2">
              <a:schemeClr val="dk1"/>
            </a:lnRef>
            <a:fillRef idx="0">
              <a:schemeClr val="dk1"/>
            </a:fillRef>
            <a:effectRef idx="1">
              <a:schemeClr val="dk1"/>
            </a:effectRef>
            <a:fontRef idx="minor">
              <a:schemeClr val="tx1"/>
            </a:fontRef>
          </p:style>
        </p:cxnSp>
        <p:cxnSp>
          <p:nvCxnSpPr>
            <p:cNvPr id="241" name="直接连接符 240"/>
            <p:cNvCxnSpPr>
              <a:stCxn id="227" idx="3"/>
            </p:cNvCxnSpPr>
            <p:nvPr>
              <p:custDataLst>
                <p:tags r:id="rId25"/>
              </p:custDataLst>
            </p:nvPr>
          </p:nvCxnSpPr>
          <p:spPr>
            <a:xfrm flipH="1">
              <a:off x="12953" y="6693"/>
              <a:ext cx="380" cy="558"/>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42" name="直接连接符 241"/>
            <p:cNvCxnSpPr>
              <a:stCxn id="227" idx="5"/>
            </p:cNvCxnSpPr>
            <p:nvPr>
              <p:custDataLst>
                <p:tags r:id="rId26"/>
              </p:custDataLst>
            </p:nvPr>
          </p:nvCxnSpPr>
          <p:spPr>
            <a:xfrm>
              <a:off x="13784" y="6693"/>
              <a:ext cx="365" cy="577"/>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3" name="文本框 242"/>
                <p:cNvSpPr txBox="1"/>
                <p:nvPr>
                  <p:custDataLst>
                    <p:tags r:id="rId27"/>
                  </p:custDataLst>
                </p:nvPr>
              </p:nvSpPr>
              <p:spPr>
                <a:xfrm>
                  <a:off x="14558" y="2996"/>
                  <a:ext cx="873" cy="437"/>
                </a:xfrm>
                <a:prstGeom prst="rect">
                  <a:avLst/>
                </a:prstGeom>
                <a:noFill/>
                <a:ln>
                  <a:noFill/>
                </a:ln>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243" name="文本框 242"/>
                <p:cNvSpPr txBox="1">
                  <a:spLocks noRot="1" noChangeAspect="1" noMove="1" noResize="1" noEditPoints="1" noAdjustHandles="1" noChangeArrowheads="1" noChangeShapeType="1" noTextEdit="1"/>
                </p:cNvSpPr>
                <p:nvPr>
                  <p:custDataLst>
                    <p:tags r:id="rId147"/>
                  </p:custDataLst>
                </p:nvPr>
              </p:nvSpPr>
              <p:spPr>
                <a:xfrm>
                  <a:off x="14558" y="2996"/>
                  <a:ext cx="873" cy="437"/>
                </a:xfrm>
                <a:prstGeom prst="rect">
                  <a:avLst/>
                </a:prstGeom>
                <a:blipFill rotWithShape="1">
                  <a:blip r:embed="rId148"/>
                </a:blipFill>
                <a:ln>
                  <a:noFill/>
                </a:ln>
              </p:spPr>
              <p:txBody>
                <a:bodyPr/>
                <a:lstStyle/>
                <a:p>
                  <a:r>
                    <a:rPr lang="zh-CN" altLang="en-US">
                      <a:noFill/>
                    </a:rPr>
                    <a:t> </a:t>
                  </a:r>
                </a:p>
              </p:txBody>
            </p:sp>
          </mc:Fallback>
        </mc:AlternateContent>
        <p:sp>
          <p:nvSpPr>
            <p:cNvPr id="244" name="文本框 243"/>
            <p:cNvSpPr txBox="1"/>
            <p:nvPr>
              <p:custDataLst>
                <p:tags r:id="rId28"/>
              </p:custDataLst>
            </p:nvPr>
          </p:nvSpPr>
          <p:spPr>
            <a:xfrm>
              <a:off x="13129" y="4111"/>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5</a:t>
              </a:r>
            </a:p>
          </p:txBody>
        </p:sp>
        <p:sp>
          <p:nvSpPr>
            <p:cNvPr id="245" name="文本框 244"/>
            <p:cNvSpPr txBox="1"/>
            <p:nvPr>
              <p:custDataLst>
                <p:tags r:id="rId29"/>
              </p:custDataLst>
            </p:nvPr>
          </p:nvSpPr>
          <p:spPr>
            <a:xfrm>
              <a:off x="14553" y="4098"/>
              <a:ext cx="873" cy="437"/>
            </a:xfrm>
            <a:prstGeom prst="rect">
              <a:avLst/>
            </a:prstGeom>
            <a:noFill/>
            <a:ln>
              <a:noFill/>
            </a:ln>
          </p:spPr>
          <p:txBody>
            <a:bodyPr wrap="none" rtlCol="0" anchor="t">
              <a:noAutofit/>
            </a:bodyPr>
            <a:lstStyle/>
            <a:p>
              <a:pPr algn="ctr" fontAlgn="ctr"/>
              <a:r>
                <a:rPr lang="en-US" altLang="zh-CN" sz="1600">
                  <a:solidFill>
                    <a:srgbClr val="6FAC46"/>
                  </a:solidFill>
                  <a:latin typeface="Calibri" panose="020F0502020204030204" charset="0"/>
                  <a:cs typeface="Calibri" panose="020F0502020204030204" charset="0"/>
                </a:rPr>
                <a:t>7</a:t>
              </a:r>
            </a:p>
          </p:txBody>
        </p:sp>
        <p:sp>
          <p:nvSpPr>
            <p:cNvPr id="246" name="文本框 245"/>
            <p:cNvSpPr txBox="1"/>
            <p:nvPr>
              <p:custDataLst>
                <p:tags r:id="rId30"/>
              </p:custDataLst>
            </p:nvPr>
          </p:nvSpPr>
          <p:spPr>
            <a:xfrm>
              <a:off x="15984" y="4092"/>
              <a:ext cx="873" cy="437"/>
            </a:xfrm>
            <a:prstGeom prst="rect">
              <a:avLst/>
            </a:prstGeom>
            <a:noFill/>
            <a:ln>
              <a:noFill/>
            </a:ln>
          </p:spPr>
          <p:txBody>
            <a:bodyPr wrap="none" rtlCol="0" anchor="t">
              <a:noAutofit/>
            </a:bodyPr>
            <a:lstStyle/>
            <a:p>
              <a:pPr algn="ctr" fontAlgn="ctr"/>
              <a:r>
                <a:rPr lang="en-US" altLang="zh-CN" sz="1600">
                  <a:solidFill>
                    <a:srgbClr val="FF8787"/>
                  </a:solidFill>
                  <a:latin typeface="Calibri" panose="020F0502020204030204" charset="0"/>
                  <a:cs typeface="Calibri" panose="020F0502020204030204" charset="0"/>
                </a:rPr>
                <a:t>2</a:t>
              </a:r>
            </a:p>
          </p:txBody>
        </p:sp>
        <p:sp>
          <p:nvSpPr>
            <p:cNvPr id="247" name="文本框 246"/>
            <p:cNvSpPr txBox="1"/>
            <p:nvPr>
              <p:custDataLst>
                <p:tags r:id="rId31"/>
              </p:custDataLst>
            </p:nvPr>
          </p:nvSpPr>
          <p:spPr>
            <a:xfrm>
              <a:off x="16690" y="5157"/>
              <a:ext cx="873" cy="437"/>
            </a:xfrm>
            <a:prstGeom prst="rect">
              <a:avLst/>
            </a:prstGeom>
            <a:noFill/>
            <a:ln>
              <a:noFill/>
            </a:ln>
          </p:spPr>
          <p:txBody>
            <a:bodyPr wrap="none" rtlCol="0" anchor="t">
              <a:noAutofit/>
            </a:bodyPr>
            <a:lstStyle/>
            <a:p>
              <a:pPr algn="ctr" fontAlgn="ctr"/>
              <a:r>
                <a:rPr lang="en-US" altLang="zh-CN" sz="1600">
                  <a:solidFill>
                    <a:srgbClr val="FF8787"/>
                  </a:solidFill>
                  <a:latin typeface="Calibri" panose="020F0502020204030204" charset="0"/>
                  <a:cs typeface="Calibri" panose="020F0502020204030204" charset="0"/>
                </a:rPr>
                <a:t>3</a:t>
              </a:r>
            </a:p>
          </p:txBody>
        </p:sp>
        <p:sp>
          <p:nvSpPr>
            <p:cNvPr id="248" name="文本框 247"/>
            <p:cNvSpPr txBox="1"/>
            <p:nvPr>
              <p:custDataLst>
                <p:tags r:id="rId32"/>
              </p:custDataLst>
            </p:nvPr>
          </p:nvSpPr>
          <p:spPr>
            <a:xfrm>
              <a:off x="15265" y="5157"/>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8</a:t>
              </a:r>
            </a:p>
          </p:txBody>
        </p:sp>
        <p:sp>
          <p:nvSpPr>
            <p:cNvPr id="249" name="文本框 248"/>
            <p:cNvSpPr txBox="1"/>
            <p:nvPr>
              <p:custDataLst>
                <p:tags r:id="rId33"/>
              </p:custDataLst>
            </p:nvPr>
          </p:nvSpPr>
          <p:spPr>
            <a:xfrm>
              <a:off x="13845" y="5157"/>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10</a:t>
              </a:r>
            </a:p>
          </p:txBody>
        </p:sp>
        <p:sp>
          <p:nvSpPr>
            <p:cNvPr id="250" name="文本框 249"/>
            <p:cNvSpPr txBox="1"/>
            <p:nvPr>
              <p:custDataLst>
                <p:tags r:id="rId34"/>
              </p:custDataLst>
            </p:nvPr>
          </p:nvSpPr>
          <p:spPr>
            <a:xfrm>
              <a:off x="12386" y="5168"/>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6</a:t>
              </a:r>
            </a:p>
          </p:txBody>
        </p:sp>
        <p:sp>
          <p:nvSpPr>
            <p:cNvPr id="251" name="文本框 250"/>
            <p:cNvSpPr txBox="1"/>
            <p:nvPr>
              <p:custDataLst>
                <p:tags r:id="rId35"/>
              </p:custDataLst>
            </p:nvPr>
          </p:nvSpPr>
          <p:spPr>
            <a:xfrm>
              <a:off x="13129" y="6224"/>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11</a:t>
              </a:r>
            </a:p>
          </p:txBody>
        </p:sp>
        <p:sp>
          <p:nvSpPr>
            <p:cNvPr id="252" name="文本框 251"/>
            <p:cNvSpPr txBox="1"/>
            <p:nvPr>
              <p:custDataLst>
                <p:tags r:id="rId36"/>
              </p:custDataLst>
            </p:nvPr>
          </p:nvSpPr>
          <p:spPr>
            <a:xfrm>
              <a:off x="12387" y="7282"/>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14</a:t>
              </a:r>
            </a:p>
          </p:txBody>
        </p:sp>
        <p:sp>
          <p:nvSpPr>
            <p:cNvPr id="253" name="文本框 252"/>
            <p:cNvSpPr txBox="1"/>
            <p:nvPr>
              <p:custDataLst>
                <p:tags r:id="rId37"/>
              </p:custDataLst>
            </p:nvPr>
          </p:nvSpPr>
          <p:spPr>
            <a:xfrm>
              <a:off x="13832" y="7298"/>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13</a:t>
              </a:r>
            </a:p>
          </p:txBody>
        </p:sp>
        <p:sp>
          <p:nvSpPr>
            <p:cNvPr id="254" name="文本框 253"/>
            <p:cNvSpPr txBox="1"/>
            <p:nvPr>
              <p:custDataLst>
                <p:tags r:id="rId38"/>
              </p:custDataLst>
            </p:nvPr>
          </p:nvSpPr>
          <p:spPr>
            <a:xfrm>
              <a:off x="15265" y="6224"/>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255" name="文本框 254"/>
                <p:cNvSpPr txBox="1"/>
                <p:nvPr>
                  <p:custDataLst>
                    <p:tags r:id="rId39"/>
                  </p:custDataLst>
                </p:nvPr>
              </p:nvSpPr>
              <p:spPr>
                <a:xfrm>
                  <a:off x="12610" y="4124"/>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𝐴</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5" name="文本框 254"/>
                <p:cNvSpPr txBox="1">
                  <a:spLocks noRot="1" noChangeAspect="1" noMove="1" noResize="1" noEditPoints="1" noAdjustHandles="1" noChangeArrowheads="1" noChangeShapeType="1" noTextEdit="1"/>
                </p:cNvSpPr>
                <p:nvPr>
                  <p:custDataLst>
                    <p:tags r:id="rId149"/>
                  </p:custDataLst>
                </p:nvPr>
              </p:nvSpPr>
              <p:spPr>
                <a:xfrm>
                  <a:off x="12610" y="4124"/>
                  <a:ext cx="803" cy="437"/>
                </a:xfrm>
                <a:prstGeom prst="rect">
                  <a:avLst/>
                </a:prstGeom>
                <a:blipFill rotWithShape="1">
                  <a:blip r:embed="rId150"/>
                </a:blipFill>
                <a:ln>
                  <a:noFill/>
                </a:ln>
              </p:spPr>
              <p:txBody>
                <a:bodyPr/>
                <a:lstStyle/>
                <a:p>
                  <a:r>
                    <a:rPr lang="zh-CN" altLang="en-US">
                      <a:noFill/>
                    </a:rPr>
                    <a:t> </a:t>
                  </a:r>
                </a:p>
              </p:txBody>
            </p:sp>
          </mc:Fallback>
        </mc:AlternateContent>
        <p:sp>
          <p:nvSpPr>
            <p:cNvPr id="256" name="文本框 255"/>
            <p:cNvSpPr txBox="1"/>
            <p:nvPr>
              <p:custDataLst>
                <p:tags r:id="rId40"/>
              </p:custDataLst>
            </p:nvPr>
          </p:nvSpPr>
          <p:spPr>
            <a:xfrm>
              <a:off x="14049" y="4105"/>
              <a:ext cx="803" cy="437"/>
            </a:xfrm>
            <a:prstGeom prst="rect">
              <a:avLst/>
            </a:prstGeom>
            <a:noFill/>
            <a:ln>
              <a:noFill/>
            </a:ln>
          </p:spPr>
          <p:txBody>
            <a:bodyPr wrap="square" rtlCol="0" anchor="t">
              <a:noAutofit/>
            </a:bodyPr>
            <a:lstStyle/>
            <a:p>
              <a:pPr algn="ctr"/>
              <a:r>
                <a:rPr lang="en-US" altLang="zh-CN" sz="1600" i="1">
                  <a:solidFill>
                    <a:srgbClr val="6FAC46"/>
                  </a:solidFill>
                  <a:latin typeface="Cambria Math" panose="02040503050406030204" pitchFamily="18" charset="0"/>
                  <a:cs typeface="Cambria Math" panose="02040503050406030204" pitchFamily="18" charset="0"/>
                </a:rPr>
                <a:t>B</a:t>
              </a:r>
            </a:p>
          </p:txBody>
        </p:sp>
        <p:sp>
          <p:nvSpPr>
            <p:cNvPr id="257" name="文本框 256"/>
            <p:cNvSpPr txBox="1"/>
            <p:nvPr>
              <p:custDataLst>
                <p:tags r:id="rId41"/>
              </p:custDataLst>
            </p:nvPr>
          </p:nvSpPr>
          <p:spPr>
            <a:xfrm>
              <a:off x="15474" y="4120"/>
              <a:ext cx="803" cy="437"/>
            </a:xfrm>
            <a:prstGeom prst="rect">
              <a:avLst/>
            </a:prstGeom>
            <a:noFill/>
            <a:ln>
              <a:noFill/>
            </a:ln>
          </p:spPr>
          <p:txBody>
            <a:bodyPr wrap="square" rtlCol="0" anchor="t">
              <a:noAutofit/>
            </a:bodyPr>
            <a:lstStyle/>
            <a:p>
              <a:pPr algn="ctr"/>
              <a:r>
                <a:rPr lang="en-US" altLang="zh-CN" sz="1600" i="1">
                  <a:solidFill>
                    <a:srgbClr val="FF8787"/>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258" name="文本框 257"/>
                <p:cNvSpPr txBox="1"/>
                <p:nvPr>
                  <p:custDataLst>
                    <p:tags r:id="rId42"/>
                  </p:custDataLst>
                </p:nvPr>
              </p:nvSpPr>
              <p:spPr>
                <a:xfrm>
                  <a:off x="11924" y="5190"/>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𝐷</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8" name="文本框 257"/>
                <p:cNvSpPr txBox="1">
                  <a:spLocks noRot="1" noChangeAspect="1" noMove="1" noResize="1" noEditPoints="1" noAdjustHandles="1" noChangeArrowheads="1" noChangeShapeType="1" noTextEdit="1"/>
                </p:cNvSpPr>
                <p:nvPr>
                  <p:custDataLst>
                    <p:tags r:id="rId151"/>
                  </p:custDataLst>
                </p:nvPr>
              </p:nvSpPr>
              <p:spPr>
                <a:xfrm>
                  <a:off x="11924" y="5190"/>
                  <a:ext cx="803" cy="437"/>
                </a:xfrm>
                <a:prstGeom prst="rect">
                  <a:avLst/>
                </a:prstGeom>
                <a:blipFill rotWithShape="1">
                  <a:blip r:embed="rId152"/>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文本框 258"/>
                <p:cNvSpPr txBox="1"/>
                <p:nvPr>
                  <p:custDataLst>
                    <p:tags r:id="rId43"/>
                  </p:custDataLst>
                </p:nvPr>
              </p:nvSpPr>
              <p:spPr>
                <a:xfrm>
                  <a:off x="13353" y="5190"/>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𝐸</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9" name="文本框 258"/>
                <p:cNvSpPr txBox="1">
                  <a:spLocks noRot="1" noChangeAspect="1" noMove="1" noResize="1" noEditPoints="1" noAdjustHandles="1" noChangeArrowheads="1" noChangeShapeType="1" noTextEdit="1"/>
                </p:cNvSpPr>
                <p:nvPr>
                  <p:custDataLst>
                    <p:tags r:id="rId153"/>
                  </p:custDataLst>
                </p:nvPr>
              </p:nvSpPr>
              <p:spPr>
                <a:xfrm>
                  <a:off x="13353" y="5190"/>
                  <a:ext cx="803" cy="437"/>
                </a:xfrm>
                <a:prstGeom prst="rect">
                  <a:avLst/>
                </a:prstGeom>
                <a:blipFill rotWithShape="1">
                  <a:blip r:embed="rId154"/>
                </a:blipFill>
                <a:ln>
                  <a:noFill/>
                </a:ln>
              </p:spPr>
              <p:txBody>
                <a:bodyPr/>
                <a:lstStyle/>
                <a:p>
                  <a:r>
                    <a:rPr lang="zh-CN" altLang="en-US">
                      <a:noFill/>
                    </a:rPr>
                    <a:t> </a:t>
                  </a:r>
                </a:p>
              </p:txBody>
            </p:sp>
          </mc:Fallback>
        </mc:AlternateContent>
        <p:sp>
          <p:nvSpPr>
            <p:cNvPr id="260" name="文本框 259"/>
            <p:cNvSpPr txBox="1"/>
            <p:nvPr>
              <p:custDataLst>
                <p:tags r:id="rId44"/>
              </p:custDataLst>
            </p:nvPr>
          </p:nvSpPr>
          <p:spPr>
            <a:xfrm>
              <a:off x="14748" y="5184"/>
              <a:ext cx="803" cy="437"/>
            </a:xfrm>
            <a:prstGeom prst="rect">
              <a:avLst/>
            </a:prstGeom>
            <a:noFill/>
            <a:ln>
              <a:noFill/>
            </a:ln>
          </p:spPr>
          <p:txBody>
            <a:bodyPr wrap="square" rtlCol="0" anchor="t">
              <a:noAutofit/>
            </a:bodyPr>
            <a:lstStyle/>
            <a:p>
              <a:pPr algn="ctr"/>
              <a:r>
                <a:rPr lang="en-US" altLang="zh-CN" sz="1600" i="1">
                  <a:solidFill>
                    <a:schemeClr val="accent2"/>
                  </a:solidFill>
                  <a:latin typeface="Cambria Math" panose="02040503050406030204" pitchFamily="18" charset="0"/>
                  <a:cs typeface="Cambria Math" panose="02040503050406030204" pitchFamily="18" charset="0"/>
                </a:rPr>
                <a:t>F</a:t>
              </a:r>
            </a:p>
          </p:txBody>
        </p:sp>
        <p:sp>
          <p:nvSpPr>
            <p:cNvPr id="261" name="文本框 260"/>
            <p:cNvSpPr txBox="1"/>
            <p:nvPr>
              <p:custDataLst>
                <p:tags r:id="rId45"/>
              </p:custDataLst>
            </p:nvPr>
          </p:nvSpPr>
          <p:spPr>
            <a:xfrm>
              <a:off x="16176" y="5157"/>
              <a:ext cx="803" cy="437"/>
            </a:xfrm>
            <a:prstGeom prst="rect">
              <a:avLst/>
            </a:prstGeom>
            <a:noFill/>
            <a:ln>
              <a:noFill/>
            </a:ln>
          </p:spPr>
          <p:txBody>
            <a:bodyPr wrap="square" rtlCol="0" anchor="t">
              <a:noAutofit/>
            </a:bodyPr>
            <a:lstStyle/>
            <a:p>
              <a:pPr algn="ctr"/>
              <a:r>
                <a:rPr lang="en-US" altLang="zh-CN" sz="1600" i="1">
                  <a:solidFill>
                    <a:srgbClr val="FF8787"/>
                  </a:solidFill>
                  <a:latin typeface="Cambria Math" panose="02040503050406030204" pitchFamily="18" charset="0"/>
                  <a:cs typeface="Cambria Math" panose="02040503050406030204" pitchFamily="18" charset="0"/>
                </a:rPr>
                <a:t>G</a:t>
              </a:r>
            </a:p>
          </p:txBody>
        </p:sp>
        <p:sp>
          <p:nvSpPr>
            <p:cNvPr id="262" name="文本框 261"/>
            <p:cNvSpPr txBox="1"/>
            <p:nvPr>
              <p:custDataLst>
                <p:tags r:id="rId46"/>
              </p:custDataLst>
            </p:nvPr>
          </p:nvSpPr>
          <p:spPr>
            <a:xfrm>
              <a:off x="12550" y="6224"/>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H</a:t>
              </a:r>
            </a:p>
          </p:txBody>
        </p:sp>
        <p:sp>
          <p:nvSpPr>
            <p:cNvPr id="263" name="文本框 262"/>
            <p:cNvSpPr txBox="1"/>
            <p:nvPr>
              <p:custDataLst>
                <p:tags r:id="rId47"/>
              </p:custDataLst>
            </p:nvPr>
          </p:nvSpPr>
          <p:spPr>
            <a:xfrm>
              <a:off x="14667" y="6256"/>
              <a:ext cx="803" cy="437"/>
            </a:xfrm>
            <a:prstGeom prst="rect">
              <a:avLst/>
            </a:prstGeom>
            <a:noFill/>
            <a:ln>
              <a:noFill/>
            </a:ln>
          </p:spPr>
          <p:txBody>
            <a:bodyPr wrap="square" rtlCol="0" anchor="t">
              <a:noAutofit/>
            </a:bodyPr>
            <a:lstStyle/>
            <a:p>
              <a:pPr algn="ctr"/>
              <a:r>
                <a:rPr lang="en-US" altLang="zh-CN" sz="1600" i="1">
                  <a:solidFill>
                    <a:srgbClr val="ED7D31"/>
                  </a:solidFill>
                  <a:latin typeface="Cambria Math" panose="02040503050406030204" pitchFamily="18" charset="0"/>
                  <a:cs typeface="Cambria Math" panose="02040503050406030204" pitchFamily="18" charset="0"/>
                </a:rPr>
                <a:t>I</a:t>
              </a:r>
            </a:p>
          </p:txBody>
        </p:sp>
        <p:sp>
          <p:nvSpPr>
            <p:cNvPr id="264" name="文本框 263"/>
            <p:cNvSpPr txBox="1"/>
            <p:nvPr>
              <p:custDataLst>
                <p:tags r:id="rId48"/>
              </p:custDataLst>
            </p:nvPr>
          </p:nvSpPr>
          <p:spPr>
            <a:xfrm>
              <a:off x="11924" y="7341"/>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J</a:t>
              </a:r>
            </a:p>
          </p:txBody>
        </p:sp>
        <p:sp>
          <p:nvSpPr>
            <p:cNvPr id="265" name="文本框 264"/>
            <p:cNvSpPr txBox="1"/>
            <p:nvPr>
              <p:custDataLst>
                <p:tags r:id="rId49"/>
              </p:custDataLst>
            </p:nvPr>
          </p:nvSpPr>
          <p:spPr>
            <a:xfrm>
              <a:off x="13288" y="7324"/>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K</a:t>
              </a:r>
            </a:p>
          </p:txBody>
        </p:sp>
        <p:cxnSp>
          <p:nvCxnSpPr>
            <p:cNvPr id="266" name="曲线连接符 265"/>
            <p:cNvCxnSpPr>
              <a:stCxn id="221" idx="0"/>
            </p:cNvCxnSpPr>
            <p:nvPr>
              <p:custDataLst>
                <p:tags r:id="rId50"/>
              </p:custDataLst>
            </p:nvPr>
          </p:nvCxnSpPr>
          <p:spPr>
            <a:xfrm rot="16200000" flipV="1">
              <a:off x="14672" y="4044"/>
              <a:ext cx="1553" cy="506"/>
            </a:xfrm>
            <a:prstGeom prst="curvedConnector3">
              <a:avLst>
                <a:gd name="adj1" fmla="val 50000"/>
              </a:avLst>
            </a:prstGeom>
            <a:ln w="1905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67" name="文本框 266"/>
            <p:cNvSpPr txBox="1"/>
            <p:nvPr>
              <p:custDataLst>
                <p:tags r:id="rId51"/>
              </p:custDataLst>
            </p:nvPr>
          </p:nvSpPr>
          <p:spPr>
            <a:xfrm>
              <a:off x="15087" y="3687"/>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7</a:t>
              </a:r>
            </a:p>
          </p:txBody>
        </p:sp>
      </p:grpSp>
      <p:sp>
        <p:nvSpPr>
          <p:cNvPr id="269" name="文本框 268"/>
          <p:cNvSpPr txBox="1"/>
          <p:nvPr/>
        </p:nvSpPr>
        <p:spPr>
          <a:xfrm>
            <a:off x="443865" y="1314450"/>
            <a:ext cx="4064000" cy="368300"/>
          </a:xfrm>
          <a:prstGeom prst="rect">
            <a:avLst/>
          </a:prstGeom>
          <a:noFill/>
        </p:spPr>
        <p:txBody>
          <a:bodyPr wrap="square" rtlCol="0">
            <a:spAutoFit/>
          </a:bodyPr>
          <a:lstStyle/>
          <a:p>
            <a:endParaRPr lang="zh-CN" altLang="en-US"/>
          </a:p>
        </p:txBody>
      </p:sp>
      <p:pic>
        <p:nvPicPr>
          <p:cNvPr id="3" name="图片 2" descr="图片1"/>
          <p:cNvPicPr>
            <a:picLocks noChangeAspect="1"/>
          </p:cNvPicPr>
          <p:nvPr>
            <p:custDataLst>
              <p:tags r:id="rId1"/>
            </p:custDataLst>
          </p:nvPr>
        </p:nvPicPr>
        <p:blipFill>
          <a:blip r:embed="rId155"/>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down)">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down)">
                                      <p:cBhvr>
                                        <p:cTn id="43" dur="500"/>
                                        <p:tgtEl>
                                          <p:spTgt spid="4">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down)">
                                      <p:cBhvr>
                                        <p:cTn id="46" dur="500"/>
                                        <p:tgtEl>
                                          <p:spTgt spid="4">
                                            <p:txEl>
                                              <p:pRg st="10" end="10"/>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wipe(down)">
                                      <p:cBhvr>
                                        <p:cTn id="49" dur="500"/>
                                        <p:tgtEl>
                                          <p:spTgt spid="4">
                                            <p:txEl>
                                              <p:pRg st="11" end="11"/>
                                            </p:txEl>
                                          </p:spTgt>
                                        </p:tgtEl>
                                      </p:cBhvr>
                                    </p:animEffect>
                                  </p:childTnLst>
                                </p:cTn>
                              </p:par>
                              <p:par>
                                <p:cTn id="50" presetID="22" presetClass="exit" presetSubtype="4" fill="hold" nodeType="withEffect">
                                  <p:stCondLst>
                                    <p:cond delay="0"/>
                                  </p:stCondLst>
                                  <p:childTnLst>
                                    <p:animEffect transition="out" filter="wipe(down)">
                                      <p:cBhvr>
                                        <p:cTn id="51" dur="500"/>
                                        <p:tgtEl>
                                          <p:spTgt spid="2"/>
                                        </p:tgtEl>
                                      </p:cBhvr>
                                    </p:animEffect>
                                    <p:set>
                                      <p:cBhvr>
                                        <p:cTn id="52" dur="1" fill="hold">
                                          <p:stCondLst>
                                            <p:cond delay="499"/>
                                          </p:stCondLst>
                                        </p:cTn>
                                        <p:tgtEl>
                                          <p:spTgt spid="2"/>
                                        </p:tgtEl>
                                        <p:attrNameLst>
                                          <p:attrName>style.visibility</p:attrName>
                                        </p:attrNameLst>
                                      </p:cBhvr>
                                      <p:to>
                                        <p:strVal val="hidden"/>
                                      </p:to>
                                    </p:set>
                                  </p:childTnLst>
                                </p:cTn>
                              </p:par>
                              <p:par>
                                <p:cTn id="53" presetID="22" presetClass="entr" presetSubtype="4" fill="hold" nodeType="withEffect">
                                  <p:stCondLst>
                                    <p:cond delay="0"/>
                                  </p:stCondLst>
                                  <p:childTnLst>
                                    <p:set>
                                      <p:cBhvr>
                                        <p:cTn id="54" dur="1" fill="hold">
                                          <p:stCondLst>
                                            <p:cond delay="0"/>
                                          </p:stCondLst>
                                        </p:cTn>
                                        <p:tgtEl>
                                          <p:spTgt spid="217"/>
                                        </p:tgtEl>
                                        <p:attrNameLst>
                                          <p:attrName>style.visibility</p:attrName>
                                        </p:attrNameLst>
                                      </p:cBhvr>
                                      <p:to>
                                        <p:strVal val="visible"/>
                                      </p:to>
                                    </p:set>
                                    <p:animEffect transition="in" filter="wipe(down)">
                                      <p:cBhvr>
                                        <p:cTn id="5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1433830" y="5469890"/>
            <a:ext cx="2390140" cy="586740"/>
          </a:xfrm>
          <a:prstGeom prst="rect">
            <a:avLst/>
          </a:prstGeom>
          <a:noFill/>
        </p:spPr>
        <p:txBody>
          <a:bodyPr wrap="square" rtlCol="0">
            <a:noAutofit/>
          </a:bodyPr>
          <a:lstStyle/>
          <a:p>
            <a:pPr algn="ctr"/>
            <a:r>
              <a:rPr lang="en-US" altLang="zh-CN" dirty="0">
                <a:solidFill>
                  <a:schemeClr val="bg1"/>
                </a:solidFill>
                <a:latin typeface="Cambria Math" panose="02040503050406030204" pitchFamily="18" charset="0"/>
                <a:cs typeface="Cambria Math" panose="02040503050406030204" pitchFamily="18" charset="0"/>
                <a:sym typeface="+mn-ea"/>
              </a:rPr>
              <a:t>Run IDM in 𝐺 (𝜃 ′)</a:t>
            </a:r>
          </a:p>
        </p:txBody>
      </p:sp>
      <mc:AlternateContent xmlns:mc="http://schemas.openxmlformats.org/markup-compatibility/2006" xmlns:a14="http://schemas.microsoft.com/office/drawing/2010/main">
        <mc:Choice Requires="a14">
          <p:sp>
            <p:nvSpPr>
              <p:cNvPr id="5" name="文本框 4"/>
              <p:cNvSpPr txBox="1"/>
              <p:nvPr/>
            </p:nvSpPr>
            <p:spPr>
              <a:xfrm>
                <a:off x="5539105" y="1624965"/>
                <a:ext cx="5399405" cy="586740"/>
              </a:xfrm>
              <a:prstGeom prst="rect">
                <a:avLst/>
              </a:prstGeom>
              <a:noFill/>
            </p:spPr>
            <p:txBody>
              <a:bodyPr wrap="square" rtlCol="0">
                <a:noAutofit/>
              </a:bodyPr>
              <a:lstStyle/>
              <a:p>
                <a:pPr marL="285750" indent="-285750" algn="l">
                  <a:buFont typeface="Wingdings" panose="05000000000000000000" charset="0"/>
                  <a:buChar char="l"/>
                </a:pP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𝐺𝑒𝑡</m:t>
                        </m:r>
                        <m:r>
                          <a:rPr lang="en-US" altLang="zh-CN" i="1" dirty="0">
                            <a:solidFill>
                              <a:schemeClr val="bg1"/>
                            </a:solidFill>
                            <a:latin typeface="Cambria Math" panose="02040503050406030204" pitchFamily="18" charset="0"/>
                            <a:cs typeface="Cambria Math" panose="02040503050406030204" pitchFamily="18" charset="0"/>
                            <a:sym typeface="+mn-ea"/>
                          </a:rPr>
                          <m:t> </m:t>
                        </m:r>
                        <m:r>
                          <a:rPr lang="en-US" altLang="zh-CN" i="1" dirty="0">
                            <a:solidFill>
                              <a:schemeClr val="bg1"/>
                            </a:solidFill>
                            <a:latin typeface="Cambria Math" panose="02040503050406030204" pitchFamily="18" charset="0"/>
                            <a:cs typeface="Cambria Math" panose="02040503050406030204" pitchFamily="18" charset="0"/>
                            <a:sym typeface="+mn-ea"/>
                          </a:rPr>
                          <m:t>𝐵</m:t>
                        </m:r>
                      </m:e>
                      <m:sub>
                        <m:r>
                          <a:rPr lang="en-US" altLang="zh-CN" i="1" dirty="0">
                            <a:solidFill>
                              <a:schemeClr val="bg1"/>
                            </a:solidFill>
                            <a:latin typeface="Cambria Math" panose="02040503050406030204" pitchFamily="18" charset="0"/>
                            <a:cs typeface="Cambria Math" panose="02040503050406030204" pitchFamily="18" charset="0"/>
                            <a:sym typeface="+mn-ea"/>
                          </a:rPr>
                          <m:t>1</m:t>
                        </m:r>
                      </m:sub>
                    </m:sSub>
                    <m:r>
                      <a:rPr lang="en-US" altLang="zh-CN" i="1" dirty="0">
                        <a:solidFill>
                          <a:schemeClr val="bg1"/>
                        </a:solidFill>
                        <a:latin typeface="Cambria Math" panose="02040503050406030204" pitchFamily="18" charset="0"/>
                        <a:cs typeface="Cambria Math" panose="02040503050406030204" pitchFamily="18" charset="0"/>
                        <a:sym typeface="+mn-ea"/>
                      </a:rPr>
                      <m:t>=7</m:t>
                    </m:r>
                  </m:oMath>
                </a14:m>
                <a:endParaRPr lang="en-US" altLang="zh-CN" i="1" dirty="0">
                  <a:solidFill>
                    <a:schemeClr val="bg1"/>
                  </a:solidFill>
                  <a:latin typeface="Cambria Math" panose="02040503050406030204" pitchFamily="18" charset="0"/>
                  <a:cs typeface="Cambria Math" panose="02040503050406030204" pitchFamily="18" charset="0"/>
                  <a:sym typeface="+mn-ea"/>
                </a:endParaRPr>
              </a:p>
              <a:p>
                <a:pPr marL="285750" indent="-285750" algn="l">
                  <a:buFont typeface="Wingdings" panose="05000000000000000000" charset="0"/>
                  <a:buChar char="l"/>
                </a:pPr>
                <a:endParaRPr lang="en-US" altLang="zh-CN" dirty="0">
                  <a:solidFill>
                    <a:schemeClr val="bg1"/>
                  </a:solidFill>
                  <a:latin typeface="Cambria Math" panose="02040503050406030204" pitchFamily="18" charset="0"/>
                  <a:cs typeface="Cambria Math" panose="02040503050406030204" pitchFamily="18" charset="0"/>
                  <a:sym typeface="+mn-ea"/>
                </a:endParaRPr>
              </a:p>
              <a:p>
                <a:pPr marL="285750" indent="-285750" algn="l">
                  <a:buFont typeface="Wingdings" panose="05000000000000000000" charset="0"/>
                  <a:buChar char="l"/>
                </a:pPr>
                <a:r>
                  <a:rPr lang="en-US" altLang="zh-CN" dirty="0">
                    <a:solidFill>
                      <a:schemeClr val="bg1"/>
                    </a:solidFill>
                    <a:latin typeface="Cambria Math" panose="02040503050406030204" pitchFamily="18" charset="0"/>
                    <a:cs typeface="Cambria Math" panose="02040503050406030204" pitchFamily="18" charset="0"/>
                    <a:sym typeface="+mn-ea"/>
                  </a:rPr>
                  <a:t>E.g. </a:t>
                </a:r>
                <a14:m>
                  <m:oMath xmlns:m="http://schemas.openxmlformats.org/officeDocument/2006/math">
                    <m:sSub>
                      <m:sSubPr>
                        <m:ctrlPr>
                          <a:rPr lang="en-US" altLang="zh-CN" i="1" dirty="0">
                            <a:solidFill>
                              <a:schemeClr val="bg1"/>
                            </a:solidFill>
                            <a:latin typeface="Cambria Math" panose="02040503050406030204" pitchFamily="18" charset="0"/>
                            <a:cs typeface="Cambria Math" panose="02040503050406030204" pitchFamily="18" charset="0"/>
                            <a:sym typeface="+mn-ea"/>
                          </a:rPr>
                        </m:ctrlPr>
                      </m:sSubPr>
                      <m:e>
                        <m:r>
                          <a:rPr lang="en-US" altLang="zh-CN" i="1" dirty="0">
                            <a:solidFill>
                              <a:schemeClr val="bg1"/>
                            </a:solidFill>
                            <a:latin typeface="Cambria Math" panose="02040503050406030204" pitchFamily="18" charset="0"/>
                            <a:cs typeface="Cambria Math" panose="02040503050406030204" pitchFamily="18" charset="0"/>
                            <a:sym typeface="+mn-ea"/>
                          </a:rPr>
                          <m:t>𝑢</m:t>
                        </m:r>
                      </m:e>
                      <m:sub>
                        <m:r>
                          <a:rPr lang="en-US" altLang="zh-CN" i="1" dirty="0">
                            <a:solidFill>
                              <a:schemeClr val="bg1"/>
                            </a:solidFill>
                            <a:latin typeface="Cambria Math" panose="02040503050406030204" pitchFamily="18" charset="0"/>
                            <a:cs typeface="Cambria Math" panose="02040503050406030204" pitchFamily="18" charset="0"/>
                            <a:sym typeface="+mn-ea"/>
                          </a:rPr>
                          <m:t>𝐽</m:t>
                        </m:r>
                      </m:sub>
                    </m:sSub>
                  </m:oMath>
                </a14:m>
                <a:r>
                  <a:rPr lang="en-US" altLang="zh-CN" dirty="0">
                    <a:solidFill>
                      <a:schemeClr val="bg1"/>
                    </a:solidFill>
                    <a:latin typeface="Cambria Math" panose="02040503050406030204" pitchFamily="18" charset="0"/>
                    <a:cs typeface="Cambria Math" panose="02040503050406030204" pitchFamily="18" charset="0"/>
                    <a:sym typeface="+mn-ea"/>
                  </a:rPr>
                  <a:t> = 14 - 13 + 0.032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m:t>
                    </m:r>
                  </m:oMath>
                </a14:m>
                <a:r>
                  <a:rPr lang="en-US" altLang="zh-CN" dirty="0">
                    <a:solidFill>
                      <a:schemeClr val="bg1"/>
                    </a:solidFill>
                    <a:latin typeface="Cambria Math" panose="02040503050406030204" pitchFamily="18" charset="0"/>
                    <a:cs typeface="Cambria Math" panose="02040503050406030204" pitchFamily="18" charset="0"/>
                    <a:sym typeface="+mn-ea"/>
                  </a:rPr>
                  <a:t> 7 = 1.224 </a:t>
                </a:r>
              </a:p>
            </p:txBody>
          </p:sp>
        </mc:Choice>
        <mc:Fallback xmlns="">
          <p:sp>
            <p:nvSpPr>
              <p:cNvPr id="5" name="文本框 4"/>
              <p:cNvSpPr txBox="1">
                <a:spLocks noRot="1" noChangeAspect="1" noMove="1" noResize="1" noEditPoints="1" noAdjustHandles="1" noChangeArrowheads="1" noChangeShapeType="1" noTextEdit="1"/>
              </p:cNvSpPr>
              <p:nvPr/>
            </p:nvSpPr>
            <p:spPr>
              <a:xfrm>
                <a:off x="5539105" y="1624965"/>
                <a:ext cx="5399405" cy="586740"/>
              </a:xfrm>
              <a:prstGeom prst="rect">
                <a:avLst/>
              </a:prstGeom>
              <a:blipFill rotWithShape="1">
                <a:blip r:embed="rId101"/>
                <a:stretch>
                  <a:fillRect b="-53030"/>
                </a:stretch>
              </a:blipFill>
            </p:spPr>
            <p:txBody>
              <a:bodyPr/>
              <a:lstStyle/>
              <a:p>
                <a:r>
                  <a:rPr lang="zh-CN" altLang="en-US">
                    <a:noFill/>
                  </a:rPr>
                  <a:t> </a:t>
                </a:r>
              </a:p>
            </p:txBody>
          </p:sp>
        </mc:Fallback>
      </mc:AlternateContent>
      <p:cxnSp>
        <p:nvCxnSpPr>
          <p:cNvPr id="23" name="直接连接符 22"/>
          <p:cNvCxnSpPr/>
          <p:nvPr/>
        </p:nvCxnSpPr>
        <p:spPr>
          <a:xfrm flipV="1">
            <a:off x="3179273" y="744855"/>
            <a:ext cx="1673860" cy="88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262979" y="742950"/>
            <a:ext cx="1705610" cy="19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249420" y="452120"/>
            <a:ext cx="3693160" cy="583565"/>
          </a:xfrm>
          <a:prstGeom prst="rect">
            <a:avLst/>
          </a:prstGeom>
          <a:noFill/>
        </p:spPr>
        <p:txBody>
          <a:bodyPr wrap="square" rtlCol="0">
            <a:spAutoFit/>
          </a:bodyPr>
          <a:lstStyle/>
          <a:p>
            <a:pPr algn="ctr"/>
            <a:r>
              <a:rPr lang="en-US" altLang="zh-CN" sz="3200" dirty="0">
                <a:solidFill>
                  <a:schemeClr val="bg1"/>
                </a:solidFill>
                <a:sym typeface="+mn-ea"/>
              </a:rPr>
              <a:t>NRMF step2</a:t>
            </a:r>
          </a:p>
        </p:txBody>
      </p:sp>
      <p:sp>
        <p:nvSpPr>
          <p:cNvPr id="3" name="文本框 2"/>
          <p:cNvSpPr txBox="1"/>
          <p:nvPr/>
        </p:nvSpPr>
        <p:spPr>
          <a:xfrm>
            <a:off x="6637655" y="5699760"/>
            <a:ext cx="2390140" cy="586740"/>
          </a:xfrm>
          <a:prstGeom prst="rect">
            <a:avLst/>
          </a:prstGeom>
          <a:noFill/>
        </p:spPr>
        <p:txBody>
          <a:bodyPr wrap="square" rtlCol="0">
            <a:noAutofit/>
          </a:bodyPr>
          <a:lstStyle/>
          <a:p>
            <a:pPr algn="ctr"/>
            <a:r>
              <a:rPr lang="en-US" altLang="zh-CN" dirty="0">
                <a:solidFill>
                  <a:schemeClr val="bg1"/>
                </a:solidFill>
                <a:latin typeface="Cambria Math" panose="02040503050406030204" pitchFamily="18" charset="0"/>
                <a:cs typeface="Cambria Math" panose="02040503050406030204" pitchFamily="18" charset="0"/>
                <a:sym typeface="+mn-ea"/>
              </a:rPr>
              <a:t>Run PRST on T (𝜃 ′)</a:t>
            </a:r>
          </a:p>
          <a:p>
            <a:pPr algn="ctr"/>
            <a:endParaRPr lang="en-US" altLang="zh-CN" dirty="0">
              <a:solidFill>
                <a:schemeClr val="bg1"/>
              </a:solidFill>
              <a:latin typeface="Cambria Math" panose="02040503050406030204" pitchFamily="18" charset="0"/>
              <a:cs typeface="Cambria Math" panose="02040503050406030204" pitchFamily="18" charset="0"/>
              <a:sym typeface="+mn-ea"/>
            </a:endParaRPr>
          </a:p>
        </p:txBody>
      </p:sp>
      <p:grpSp>
        <p:nvGrpSpPr>
          <p:cNvPr id="217" name="组合 216"/>
          <p:cNvGrpSpPr/>
          <p:nvPr/>
        </p:nvGrpSpPr>
        <p:grpSpPr>
          <a:xfrm>
            <a:off x="1240155" y="1877060"/>
            <a:ext cx="3580765" cy="3147060"/>
            <a:chOff x="11924" y="2922"/>
            <a:chExt cx="5639" cy="4956"/>
          </a:xfrm>
        </p:grpSpPr>
        <p:sp>
          <p:nvSpPr>
            <p:cNvPr id="218" name="椭圆 217"/>
            <p:cNvSpPr/>
            <p:nvPr>
              <p:custDataLst>
                <p:tags r:id="rId49"/>
              </p:custDataLst>
            </p:nvPr>
          </p:nvSpPr>
          <p:spPr>
            <a:xfrm>
              <a:off x="14668" y="2922"/>
              <a:ext cx="637" cy="637"/>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219" name="椭圆 218"/>
            <p:cNvSpPr/>
            <p:nvPr>
              <p:custDataLst>
                <p:tags r:id="rId50"/>
              </p:custDataLst>
            </p:nvPr>
          </p:nvSpPr>
          <p:spPr>
            <a:xfrm>
              <a:off x="16095" y="4020"/>
              <a:ext cx="637" cy="637"/>
            </a:xfrm>
            <a:prstGeom prst="ellipse">
              <a:avLst/>
            </a:prstGeom>
            <a:noFill/>
            <a:ln w="19050">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FF8787"/>
                </a:solidFill>
              </a:endParaRPr>
            </a:p>
          </p:txBody>
        </p:sp>
        <p:sp>
          <p:nvSpPr>
            <p:cNvPr id="220" name="椭圆 219"/>
            <p:cNvSpPr/>
            <p:nvPr>
              <p:custDataLst>
                <p:tags r:id="rId51"/>
              </p:custDataLst>
            </p:nvPr>
          </p:nvSpPr>
          <p:spPr>
            <a:xfrm>
              <a:off x="16808" y="5074"/>
              <a:ext cx="637" cy="637"/>
            </a:xfrm>
            <a:prstGeom prst="ellipse">
              <a:avLst/>
            </a:prstGeom>
            <a:noFill/>
            <a:ln w="19050">
              <a:solidFill>
                <a:srgbClr val="FF8787"/>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FF8787"/>
                </a:solidFill>
              </a:endParaRPr>
            </a:p>
          </p:txBody>
        </p:sp>
        <p:sp>
          <p:nvSpPr>
            <p:cNvPr id="221" name="椭圆 220"/>
            <p:cNvSpPr/>
            <p:nvPr>
              <p:custDataLst>
                <p:tags r:id="rId52"/>
              </p:custDataLst>
            </p:nvPr>
          </p:nvSpPr>
          <p:spPr>
            <a:xfrm>
              <a:off x="15383" y="5074"/>
              <a:ext cx="637" cy="637"/>
            </a:xfrm>
            <a:prstGeom prst="ellipse">
              <a:avLst/>
            </a:prstGeom>
            <a:noFill/>
            <a:ln w="19050">
              <a:solidFill>
                <a:srgbClr val="ED7D3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accent2"/>
                </a:solidFill>
              </a:endParaRPr>
            </a:p>
          </p:txBody>
        </p:sp>
        <p:sp>
          <p:nvSpPr>
            <p:cNvPr id="222" name="椭圆 221"/>
            <p:cNvSpPr/>
            <p:nvPr>
              <p:custDataLst>
                <p:tags r:id="rId53"/>
              </p:custDataLst>
            </p:nvPr>
          </p:nvSpPr>
          <p:spPr>
            <a:xfrm>
              <a:off x="15383" y="6149"/>
              <a:ext cx="637" cy="637"/>
            </a:xfrm>
            <a:prstGeom prst="ellipse">
              <a:avLst/>
            </a:prstGeom>
            <a:noFill/>
            <a:ln w="19050">
              <a:solidFill>
                <a:srgbClr val="ED7D3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accent2"/>
                </a:solidFill>
              </a:endParaRPr>
            </a:p>
          </p:txBody>
        </p:sp>
        <p:sp>
          <p:nvSpPr>
            <p:cNvPr id="223" name="椭圆 222"/>
            <p:cNvSpPr/>
            <p:nvPr>
              <p:custDataLst>
                <p:tags r:id="rId54"/>
              </p:custDataLst>
            </p:nvPr>
          </p:nvSpPr>
          <p:spPr>
            <a:xfrm>
              <a:off x="14668" y="4020"/>
              <a:ext cx="637" cy="637"/>
            </a:xfrm>
            <a:prstGeom prst="ellipse">
              <a:avLst/>
            </a:prstGeom>
            <a:noFill/>
            <a:ln w="19050">
              <a:solidFill>
                <a:srgbClr val="6FAC46"/>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224" name="椭圆 223"/>
            <p:cNvSpPr/>
            <p:nvPr>
              <p:custDataLst>
                <p:tags r:id="rId55"/>
              </p:custDataLst>
            </p:nvPr>
          </p:nvSpPr>
          <p:spPr>
            <a:xfrm>
              <a:off x="13240" y="4020"/>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5" name="椭圆 224"/>
            <p:cNvSpPr/>
            <p:nvPr>
              <p:custDataLst>
                <p:tags r:id="rId56"/>
              </p:custDataLst>
            </p:nvPr>
          </p:nvSpPr>
          <p:spPr>
            <a:xfrm>
              <a:off x="13958" y="507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6" name="椭圆 225"/>
            <p:cNvSpPr/>
            <p:nvPr>
              <p:custDataLst>
                <p:tags r:id="rId57"/>
              </p:custDataLst>
            </p:nvPr>
          </p:nvSpPr>
          <p:spPr>
            <a:xfrm>
              <a:off x="12510" y="507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7" name="椭圆 226"/>
            <p:cNvSpPr/>
            <p:nvPr>
              <p:custDataLst>
                <p:tags r:id="rId58"/>
              </p:custDataLst>
            </p:nvPr>
          </p:nvSpPr>
          <p:spPr>
            <a:xfrm>
              <a:off x="13240" y="6149"/>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8" name="椭圆 227"/>
            <p:cNvSpPr/>
            <p:nvPr>
              <p:custDataLst>
                <p:tags r:id="rId59"/>
              </p:custDataLst>
            </p:nvPr>
          </p:nvSpPr>
          <p:spPr>
            <a:xfrm>
              <a:off x="13947" y="7241"/>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sp>
          <p:nvSpPr>
            <p:cNvPr id="229" name="椭圆 228"/>
            <p:cNvSpPr/>
            <p:nvPr>
              <p:custDataLst>
                <p:tags r:id="rId60"/>
              </p:custDataLst>
            </p:nvPr>
          </p:nvSpPr>
          <p:spPr>
            <a:xfrm>
              <a:off x="12505" y="7214"/>
              <a:ext cx="637" cy="637"/>
            </a:xfrm>
            <a:prstGeom prst="ellipse">
              <a:avLst/>
            </a:prstGeom>
            <a:noFill/>
            <a:ln w="28575" cmpd="sng">
              <a:solidFill>
                <a:srgbClr val="5B9BD5"/>
              </a:solidFill>
              <a:prstDash val="dash"/>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rgbClr val="5B9BD5"/>
                </a:solidFill>
              </a:endParaRPr>
            </a:p>
          </p:txBody>
        </p:sp>
        <p:cxnSp>
          <p:nvCxnSpPr>
            <p:cNvPr id="230" name="直接连接符 229"/>
            <p:cNvCxnSpPr>
              <a:stCxn id="218" idx="4"/>
              <a:endCxn id="223" idx="0"/>
            </p:cNvCxnSpPr>
            <p:nvPr>
              <p:custDataLst>
                <p:tags r:id="rId61"/>
              </p:custDataLst>
            </p:nvPr>
          </p:nvCxnSpPr>
          <p:spPr>
            <a:xfrm>
              <a:off x="14987" y="3559"/>
              <a:ext cx="0" cy="461"/>
            </a:xfrm>
            <a:prstGeom prst="line">
              <a:avLst/>
            </a:prstGeom>
            <a:ln w="19050">
              <a:solidFill>
                <a:srgbClr val="6FAC46"/>
              </a:solidFill>
            </a:ln>
          </p:spPr>
          <p:style>
            <a:lnRef idx="2">
              <a:schemeClr val="dk1"/>
            </a:lnRef>
            <a:fillRef idx="0">
              <a:schemeClr val="dk1"/>
            </a:fillRef>
            <a:effectRef idx="1">
              <a:schemeClr val="dk1"/>
            </a:effectRef>
            <a:fontRef idx="minor">
              <a:schemeClr val="tx1"/>
            </a:fontRef>
          </p:style>
        </p:cxnSp>
        <p:cxnSp>
          <p:nvCxnSpPr>
            <p:cNvPr id="231" name="直接连接符 230"/>
            <p:cNvCxnSpPr>
              <a:stCxn id="218" idx="5"/>
              <a:endCxn id="219" idx="1"/>
            </p:cNvCxnSpPr>
            <p:nvPr>
              <p:custDataLst>
                <p:tags r:id="rId62"/>
              </p:custDataLst>
            </p:nvPr>
          </p:nvCxnSpPr>
          <p:spPr>
            <a:xfrm>
              <a:off x="15212" y="3466"/>
              <a:ext cx="977" cy="648"/>
            </a:xfrm>
            <a:prstGeom prst="line">
              <a:avLst/>
            </a:prstGeom>
            <a:ln w="19050">
              <a:solidFill>
                <a:srgbClr val="FF8787"/>
              </a:solidFill>
            </a:ln>
          </p:spPr>
          <p:style>
            <a:lnRef idx="2">
              <a:schemeClr val="dk1"/>
            </a:lnRef>
            <a:fillRef idx="0">
              <a:schemeClr val="dk1"/>
            </a:fillRef>
            <a:effectRef idx="1">
              <a:schemeClr val="dk1"/>
            </a:effectRef>
            <a:fontRef idx="minor">
              <a:schemeClr val="tx1"/>
            </a:fontRef>
          </p:style>
        </p:cxnSp>
        <p:cxnSp>
          <p:nvCxnSpPr>
            <p:cNvPr id="232" name="直接连接符 231"/>
            <p:cNvCxnSpPr>
              <a:stCxn id="219" idx="5"/>
            </p:cNvCxnSpPr>
            <p:nvPr>
              <p:custDataLst>
                <p:tags r:id="rId63"/>
              </p:custDataLst>
            </p:nvPr>
          </p:nvCxnSpPr>
          <p:spPr>
            <a:xfrm>
              <a:off x="16639" y="4564"/>
              <a:ext cx="367" cy="541"/>
            </a:xfrm>
            <a:prstGeom prst="line">
              <a:avLst/>
            </a:prstGeom>
            <a:ln w="19050">
              <a:solidFill>
                <a:srgbClr val="FF8787"/>
              </a:solidFill>
            </a:ln>
          </p:spPr>
          <p:style>
            <a:lnRef idx="2">
              <a:schemeClr val="dk1"/>
            </a:lnRef>
            <a:fillRef idx="0">
              <a:schemeClr val="dk1"/>
            </a:fillRef>
            <a:effectRef idx="1">
              <a:schemeClr val="dk1"/>
            </a:effectRef>
            <a:fontRef idx="minor">
              <a:schemeClr val="tx1"/>
            </a:fontRef>
          </p:style>
        </p:cxnSp>
        <p:cxnSp>
          <p:nvCxnSpPr>
            <p:cNvPr id="233" name="直接连接符 232"/>
            <p:cNvCxnSpPr>
              <a:stCxn id="219" idx="3"/>
            </p:cNvCxnSpPr>
            <p:nvPr>
              <p:custDataLst>
                <p:tags r:id="rId64"/>
              </p:custDataLst>
            </p:nvPr>
          </p:nvCxnSpPr>
          <p:spPr>
            <a:xfrm flipH="1">
              <a:off x="15836" y="4564"/>
              <a:ext cx="353" cy="535"/>
            </a:xfrm>
            <a:prstGeom prst="line">
              <a:avLst/>
            </a:prstGeom>
            <a:ln w="19050">
              <a:solidFill>
                <a:schemeClr val="accent2"/>
              </a:solidFill>
            </a:ln>
          </p:spPr>
          <p:style>
            <a:lnRef idx="2">
              <a:schemeClr val="dk1"/>
            </a:lnRef>
            <a:fillRef idx="0">
              <a:schemeClr val="dk1"/>
            </a:fillRef>
            <a:effectRef idx="1">
              <a:schemeClr val="dk1"/>
            </a:effectRef>
            <a:fontRef idx="minor">
              <a:schemeClr val="tx1"/>
            </a:fontRef>
          </p:style>
        </p:cxnSp>
        <p:cxnSp>
          <p:nvCxnSpPr>
            <p:cNvPr id="234" name="直接连接符 233"/>
            <p:cNvCxnSpPr>
              <a:stCxn id="218" idx="3"/>
              <a:endCxn id="224" idx="7"/>
            </p:cNvCxnSpPr>
            <p:nvPr>
              <p:custDataLst>
                <p:tags r:id="rId65"/>
              </p:custDataLst>
            </p:nvPr>
          </p:nvCxnSpPr>
          <p:spPr>
            <a:xfrm flipH="1">
              <a:off x="13784" y="3466"/>
              <a:ext cx="977" cy="648"/>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5" name="直接连接符 234"/>
            <p:cNvCxnSpPr>
              <a:stCxn id="224" idx="3"/>
            </p:cNvCxnSpPr>
            <p:nvPr>
              <p:custDataLst>
                <p:tags r:id="rId66"/>
              </p:custDataLst>
            </p:nvPr>
          </p:nvCxnSpPr>
          <p:spPr>
            <a:xfrm flipH="1">
              <a:off x="12976" y="4564"/>
              <a:ext cx="358" cy="543"/>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6" name="直接连接符 235"/>
            <p:cNvCxnSpPr>
              <a:stCxn id="224" idx="5"/>
            </p:cNvCxnSpPr>
            <p:nvPr>
              <p:custDataLst>
                <p:tags r:id="rId67"/>
              </p:custDataLst>
            </p:nvPr>
          </p:nvCxnSpPr>
          <p:spPr>
            <a:xfrm>
              <a:off x="13784" y="4564"/>
              <a:ext cx="372" cy="535"/>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7" name="直接连接符 236"/>
            <p:cNvCxnSpPr/>
            <p:nvPr>
              <p:custDataLst>
                <p:tags r:id="rId68"/>
              </p:custDataLst>
            </p:nvPr>
          </p:nvCxnSpPr>
          <p:spPr>
            <a:xfrm>
              <a:off x="13050" y="5625"/>
              <a:ext cx="363" cy="545"/>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8" name="直接连接符 237"/>
            <p:cNvCxnSpPr>
              <a:stCxn id="225" idx="3"/>
            </p:cNvCxnSpPr>
            <p:nvPr>
              <p:custDataLst>
                <p:tags r:id="rId69"/>
              </p:custDataLst>
            </p:nvPr>
          </p:nvCxnSpPr>
          <p:spPr>
            <a:xfrm flipH="1">
              <a:off x="13685" y="5618"/>
              <a:ext cx="366" cy="560"/>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39" name="直接连接符 238"/>
            <p:cNvCxnSpPr>
              <a:stCxn id="223" idx="5"/>
            </p:cNvCxnSpPr>
            <p:nvPr>
              <p:custDataLst>
                <p:tags r:id="rId70"/>
              </p:custDataLst>
            </p:nvPr>
          </p:nvCxnSpPr>
          <p:spPr>
            <a:xfrm>
              <a:off x="15212" y="4564"/>
              <a:ext cx="363" cy="535"/>
            </a:xfrm>
            <a:prstGeom prst="line">
              <a:avLst/>
            </a:prstGeom>
            <a:ln w="19050">
              <a:solidFill>
                <a:schemeClr val="accent2"/>
              </a:solidFill>
            </a:ln>
          </p:spPr>
          <p:style>
            <a:lnRef idx="2">
              <a:schemeClr val="dk1"/>
            </a:lnRef>
            <a:fillRef idx="0">
              <a:schemeClr val="dk1"/>
            </a:fillRef>
            <a:effectRef idx="1">
              <a:schemeClr val="dk1"/>
            </a:effectRef>
            <a:fontRef idx="minor">
              <a:schemeClr val="tx1"/>
            </a:fontRef>
          </p:style>
        </p:cxnSp>
        <p:cxnSp>
          <p:nvCxnSpPr>
            <p:cNvPr id="240" name="直接连接符 239"/>
            <p:cNvCxnSpPr>
              <a:stCxn id="222" idx="0"/>
              <a:endCxn id="221" idx="4"/>
            </p:cNvCxnSpPr>
            <p:nvPr>
              <p:custDataLst>
                <p:tags r:id="rId71"/>
              </p:custDataLst>
            </p:nvPr>
          </p:nvCxnSpPr>
          <p:spPr>
            <a:xfrm flipV="1">
              <a:off x="15702" y="5712"/>
              <a:ext cx="0" cy="437"/>
            </a:xfrm>
            <a:prstGeom prst="line">
              <a:avLst/>
            </a:prstGeom>
            <a:ln w="19050">
              <a:solidFill>
                <a:srgbClr val="ED7D31"/>
              </a:solidFill>
            </a:ln>
          </p:spPr>
          <p:style>
            <a:lnRef idx="2">
              <a:schemeClr val="dk1"/>
            </a:lnRef>
            <a:fillRef idx="0">
              <a:schemeClr val="dk1"/>
            </a:fillRef>
            <a:effectRef idx="1">
              <a:schemeClr val="dk1"/>
            </a:effectRef>
            <a:fontRef idx="minor">
              <a:schemeClr val="tx1"/>
            </a:fontRef>
          </p:style>
        </p:cxnSp>
        <p:cxnSp>
          <p:nvCxnSpPr>
            <p:cNvPr id="241" name="直接连接符 240"/>
            <p:cNvCxnSpPr>
              <a:stCxn id="227" idx="3"/>
            </p:cNvCxnSpPr>
            <p:nvPr>
              <p:custDataLst>
                <p:tags r:id="rId72"/>
              </p:custDataLst>
            </p:nvPr>
          </p:nvCxnSpPr>
          <p:spPr>
            <a:xfrm flipH="1">
              <a:off x="12953" y="6693"/>
              <a:ext cx="380" cy="558"/>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p:cxnSp>
          <p:nvCxnSpPr>
            <p:cNvPr id="242" name="直接连接符 241"/>
            <p:cNvCxnSpPr>
              <a:stCxn id="227" idx="5"/>
            </p:cNvCxnSpPr>
            <p:nvPr>
              <p:custDataLst>
                <p:tags r:id="rId73"/>
              </p:custDataLst>
            </p:nvPr>
          </p:nvCxnSpPr>
          <p:spPr>
            <a:xfrm>
              <a:off x="13784" y="6693"/>
              <a:ext cx="365" cy="577"/>
            </a:xfrm>
            <a:prstGeom prst="line">
              <a:avLst/>
            </a:prstGeom>
            <a:ln w="28575" cmpd="sng">
              <a:solidFill>
                <a:srgbClr val="5B9BD5"/>
              </a:solidFill>
              <a:prstDash val="dash"/>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3" name="文本框 242"/>
                <p:cNvSpPr txBox="1"/>
                <p:nvPr>
                  <p:custDataLst>
                    <p:tags r:id="rId74"/>
                  </p:custDataLst>
                </p:nvPr>
              </p:nvSpPr>
              <p:spPr>
                <a:xfrm>
                  <a:off x="14558" y="2996"/>
                  <a:ext cx="873" cy="437"/>
                </a:xfrm>
                <a:prstGeom prst="rect">
                  <a:avLst/>
                </a:prstGeom>
                <a:noFill/>
                <a:ln>
                  <a:noFill/>
                </a:ln>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243" name="文本框 242"/>
                <p:cNvSpPr txBox="1">
                  <a:spLocks noRot="1" noChangeAspect="1" noMove="1" noResize="1" noEditPoints="1" noAdjustHandles="1" noChangeArrowheads="1" noChangeShapeType="1" noTextEdit="1"/>
                </p:cNvSpPr>
                <p:nvPr>
                  <p:custDataLst>
                    <p:tags r:id="rId102"/>
                  </p:custDataLst>
                </p:nvPr>
              </p:nvSpPr>
              <p:spPr>
                <a:xfrm>
                  <a:off x="14558" y="2996"/>
                  <a:ext cx="873" cy="437"/>
                </a:xfrm>
                <a:prstGeom prst="rect">
                  <a:avLst/>
                </a:prstGeom>
                <a:blipFill rotWithShape="1">
                  <a:blip r:embed="rId103"/>
                </a:blipFill>
                <a:ln>
                  <a:noFill/>
                </a:ln>
              </p:spPr>
              <p:txBody>
                <a:bodyPr/>
                <a:lstStyle/>
                <a:p>
                  <a:r>
                    <a:rPr lang="zh-CN" altLang="en-US">
                      <a:noFill/>
                    </a:rPr>
                    <a:t> </a:t>
                  </a:r>
                </a:p>
              </p:txBody>
            </p:sp>
          </mc:Fallback>
        </mc:AlternateContent>
        <p:sp>
          <p:nvSpPr>
            <p:cNvPr id="244" name="文本框 243"/>
            <p:cNvSpPr txBox="1"/>
            <p:nvPr>
              <p:custDataLst>
                <p:tags r:id="rId75"/>
              </p:custDataLst>
            </p:nvPr>
          </p:nvSpPr>
          <p:spPr>
            <a:xfrm>
              <a:off x="13129" y="4111"/>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5</a:t>
              </a:r>
            </a:p>
          </p:txBody>
        </p:sp>
        <p:sp>
          <p:nvSpPr>
            <p:cNvPr id="245" name="文本框 244"/>
            <p:cNvSpPr txBox="1"/>
            <p:nvPr>
              <p:custDataLst>
                <p:tags r:id="rId76"/>
              </p:custDataLst>
            </p:nvPr>
          </p:nvSpPr>
          <p:spPr>
            <a:xfrm>
              <a:off x="14553" y="4098"/>
              <a:ext cx="873" cy="437"/>
            </a:xfrm>
            <a:prstGeom prst="rect">
              <a:avLst/>
            </a:prstGeom>
            <a:noFill/>
            <a:ln>
              <a:noFill/>
            </a:ln>
          </p:spPr>
          <p:txBody>
            <a:bodyPr wrap="none" rtlCol="0" anchor="t">
              <a:noAutofit/>
            </a:bodyPr>
            <a:lstStyle/>
            <a:p>
              <a:pPr algn="ctr" fontAlgn="ctr"/>
              <a:r>
                <a:rPr lang="en-US" altLang="zh-CN" sz="1600">
                  <a:solidFill>
                    <a:srgbClr val="6FAC46"/>
                  </a:solidFill>
                  <a:latin typeface="Calibri" panose="020F0502020204030204" charset="0"/>
                  <a:cs typeface="Calibri" panose="020F0502020204030204" charset="0"/>
                </a:rPr>
                <a:t>7</a:t>
              </a:r>
            </a:p>
          </p:txBody>
        </p:sp>
        <p:sp>
          <p:nvSpPr>
            <p:cNvPr id="246" name="文本框 245"/>
            <p:cNvSpPr txBox="1"/>
            <p:nvPr>
              <p:custDataLst>
                <p:tags r:id="rId77"/>
              </p:custDataLst>
            </p:nvPr>
          </p:nvSpPr>
          <p:spPr>
            <a:xfrm>
              <a:off x="15984" y="4092"/>
              <a:ext cx="873" cy="437"/>
            </a:xfrm>
            <a:prstGeom prst="rect">
              <a:avLst/>
            </a:prstGeom>
            <a:noFill/>
            <a:ln>
              <a:noFill/>
            </a:ln>
          </p:spPr>
          <p:txBody>
            <a:bodyPr wrap="none" rtlCol="0" anchor="t">
              <a:noAutofit/>
            </a:bodyPr>
            <a:lstStyle/>
            <a:p>
              <a:pPr algn="ctr" fontAlgn="ctr"/>
              <a:r>
                <a:rPr lang="en-US" altLang="zh-CN" sz="1600">
                  <a:solidFill>
                    <a:srgbClr val="FF8787"/>
                  </a:solidFill>
                  <a:latin typeface="Calibri" panose="020F0502020204030204" charset="0"/>
                  <a:cs typeface="Calibri" panose="020F0502020204030204" charset="0"/>
                </a:rPr>
                <a:t>2</a:t>
              </a:r>
            </a:p>
          </p:txBody>
        </p:sp>
        <p:sp>
          <p:nvSpPr>
            <p:cNvPr id="247" name="文本框 246"/>
            <p:cNvSpPr txBox="1"/>
            <p:nvPr>
              <p:custDataLst>
                <p:tags r:id="rId78"/>
              </p:custDataLst>
            </p:nvPr>
          </p:nvSpPr>
          <p:spPr>
            <a:xfrm>
              <a:off x="16690" y="5157"/>
              <a:ext cx="873" cy="437"/>
            </a:xfrm>
            <a:prstGeom prst="rect">
              <a:avLst/>
            </a:prstGeom>
            <a:noFill/>
            <a:ln>
              <a:noFill/>
            </a:ln>
          </p:spPr>
          <p:txBody>
            <a:bodyPr wrap="none" rtlCol="0" anchor="t">
              <a:noAutofit/>
            </a:bodyPr>
            <a:lstStyle/>
            <a:p>
              <a:pPr algn="ctr" fontAlgn="ctr"/>
              <a:r>
                <a:rPr lang="en-US" altLang="zh-CN" sz="1600">
                  <a:solidFill>
                    <a:srgbClr val="FF8787"/>
                  </a:solidFill>
                  <a:latin typeface="Calibri" panose="020F0502020204030204" charset="0"/>
                  <a:cs typeface="Calibri" panose="020F0502020204030204" charset="0"/>
                </a:rPr>
                <a:t>3</a:t>
              </a:r>
            </a:p>
          </p:txBody>
        </p:sp>
        <p:sp>
          <p:nvSpPr>
            <p:cNvPr id="248" name="文本框 247"/>
            <p:cNvSpPr txBox="1"/>
            <p:nvPr>
              <p:custDataLst>
                <p:tags r:id="rId79"/>
              </p:custDataLst>
            </p:nvPr>
          </p:nvSpPr>
          <p:spPr>
            <a:xfrm>
              <a:off x="15265" y="5157"/>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8</a:t>
              </a:r>
            </a:p>
          </p:txBody>
        </p:sp>
        <p:sp>
          <p:nvSpPr>
            <p:cNvPr id="249" name="文本框 248"/>
            <p:cNvSpPr txBox="1"/>
            <p:nvPr>
              <p:custDataLst>
                <p:tags r:id="rId80"/>
              </p:custDataLst>
            </p:nvPr>
          </p:nvSpPr>
          <p:spPr>
            <a:xfrm>
              <a:off x="13845" y="5157"/>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10</a:t>
              </a:r>
            </a:p>
          </p:txBody>
        </p:sp>
        <p:sp>
          <p:nvSpPr>
            <p:cNvPr id="250" name="文本框 249"/>
            <p:cNvSpPr txBox="1"/>
            <p:nvPr>
              <p:custDataLst>
                <p:tags r:id="rId81"/>
              </p:custDataLst>
            </p:nvPr>
          </p:nvSpPr>
          <p:spPr>
            <a:xfrm>
              <a:off x="12386" y="5168"/>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6</a:t>
              </a:r>
            </a:p>
          </p:txBody>
        </p:sp>
        <p:sp>
          <p:nvSpPr>
            <p:cNvPr id="251" name="文本框 250"/>
            <p:cNvSpPr txBox="1"/>
            <p:nvPr>
              <p:custDataLst>
                <p:tags r:id="rId82"/>
              </p:custDataLst>
            </p:nvPr>
          </p:nvSpPr>
          <p:spPr>
            <a:xfrm>
              <a:off x="13129" y="6224"/>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11</a:t>
              </a:r>
            </a:p>
          </p:txBody>
        </p:sp>
        <p:sp>
          <p:nvSpPr>
            <p:cNvPr id="252" name="文本框 251"/>
            <p:cNvSpPr txBox="1"/>
            <p:nvPr>
              <p:custDataLst>
                <p:tags r:id="rId83"/>
              </p:custDataLst>
            </p:nvPr>
          </p:nvSpPr>
          <p:spPr>
            <a:xfrm>
              <a:off x="12387" y="7282"/>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14</a:t>
              </a:r>
            </a:p>
          </p:txBody>
        </p:sp>
        <p:sp>
          <p:nvSpPr>
            <p:cNvPr id="253" name="文本框 252"/>
            <p:cNvSpPr txBox="1"/>
            <p:nvPr>
              <p:custDataLst>
                <p:tags r:id="rId84"/>
              </p:custDataLst>
            </p:nvPr>
          </p:nvSpPr>
          <p:spPr>
            <a:xfrm>
              <a:off x="13832" y="7298"/>
              <a:ext cx="873" cy="437"/>
            </a:xfrm>
            <a:prstGeom prst="rect">
              <a:avLst/>
            </a:prstGeom>
            <a:noFill/>
            <a:ln>
              <a:noFill/>
            </a:ln>
          </p:spPr>
          <p:txBody>
            <a:bodyPr wrap="none" rtlCol="0" anchor="t">
              <a:noAutofit/>
            </a:bodyPr>
            <a:lstStyle/>
            <a:p>
              <a:pPr algn="ctr" fontAlgn="ctr"/>
              <a:r>
                <a:rPr lang="en-US" altLang="zh-CN" sz="1600">
                  <a:solidFill>
                    <a:srgbClr val="5B9BD5"/>
                  </a:solidFill>
                  <a:latin typeface="Calibri" panose="020F0502020204030204" charset="0"/>
                  <a:cs typeface="Calibri" panose="020F0502020204030204" charset="0"/>
                </a:rPr>
                <a:t>13</a:t>
              </a:r>
            </a:p>
          </p:txBody>
        </p:sp>
        <p:sp>
          <p:nvSpPr>
            <p:cNvPr id="254" name="文本框 253"/>
            <p:cNvSpPr txBox="1"/>
            <p:nvPr>
              <p:custDataLst>
                <p:tags r:id="rId85"/>
              </p:custDataLst>
            </p:nvPr>
          </p:nvSpPr>
          <p:spPr>
            <a:xfrm>
              <a:off x="15265" y="6224"/>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255" name="文本框 254"/>
                <p:cNvSpPr txBox="1"/>
                <p:nvPr>
                  <p:custDataLst>
                    <p:tags r:id="rId86"/>
                  </p:custDataLst>
                </p:nvPr>
              </p:nvSpPr>
              <p:spPr>
                <a:xfrm>
                  <a:off x="12610" y="4124"/>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𝐴</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5" name="文本框 254"/>
                <p:cNvSpPr txBox="1">
                  <a:spLocks noRot="1" noChangeAspect="1" noMove="1" noResize="1" noEditPoints="1" noAdjustHandles="1" noChangeArrowheads="1" noChangeShapeType="1" noTextEdit="1"/>
                </p:cNvSpPr>
                <p:nvPr>
                  <p:custDataLst>
                    <p:tags r:id="rId104"/>
                  </p:custDataLst>
                </p:nvPr>
              </p:nvSpPr>
              <p:spPr>
                <a:xfrm>
                  <a:off x="12610" y="4124"/>
                  <a:ext cx="803" cy="437"/>
                </a:xfrm>
                <a:prstGeom prst="rect">
                  <a:avLst/>
                </a:prstGeom>
                <a:blipFill rotWithShape="1">
                  <a:blip r:embed="rId105"/>
                </a:blipFill>
                <a:ln>
                  <a:noFill/>
                </a:ln>
              </p:spPr>
              <p:txBody>
                <a:bodyPr/>
                <a:lstStyle/>
                <a:p>
                  <a:r>
                    <a:rPr lang="zh-CN" altLang="en-US">
                      <a:noFill/>
                    </a:rPr>
                    <a:t> </a:t>
                  </a:r>
                </a:p>
              </p:txBody>
            </p:sp>
          </mc:Fallback>
        </mc:AlternateContent>
        <p:sp>
          <p:nvSpPr>
            <p:cNvPr id="256" name="文本框 255"/>
            <p:cNvSpPr txBox="1"/>
            <p:nvPr>
              <p:custDataLst>
                <p:tags r:id="rId87"/>
              </p:custDataLst>
            </p:nvPr>
          </p:nvSpPr>
          <p:spPr>
            <a:xfrm>
              <a:off x="14049" y="4105"/>
              <a:ext cx="803" cy="437"/>
            </a:xfrm>
            <a:prstGeom prst="rect">
              <a:avLst/>
            </a:prstGeom>
            <a:noFill/>
            <a:ln>
              <a:noFill/>
            </a:ln>
          </p:spPr>
          <p:txBody>
            <a:bodyPr wrap="square" rtlCol="0" anchor="t">
              <a:noAutofit/>
            </a:bodyPr>
            <a:lstStyle/>
            <a:p>
              <a:pPr algn="ctr"/>
              <a:r>
                <a:rPr lang="en-US" altLang="zh-CN" sz="1600" i="1">
                  <a:solidFill>
                    <a:srgbClr val="6FAC46"/>
                  </a:solidFill>
                  <a:latin typeface="Cambria Math" panose="02040503050406030204" pitchFamily="18" charset="0"/>
                  <a:cs typeface="Cambria Math" panose="02040503050406030204" pitchFamily="18" charset="0"/>
                </a:rPr>
                <a:t>B</a:t>
              </a:r>
            </a:p>
          </p:txBody>
        </p:sp>
        <p:sp>
          <p:nvSpPr>
            <p:cNvPr id="257" name="文本框 256"/>
            <p:cNvSpPr txBox="1"/>
            <p:nvPr>
              <p:custDataLst>
                <p:tags r:id="rId88"/>
              </p:custDataLst>
            </p:nvPr>
          </p:nvSpPr>
          <p:spPr>
            <a:xfrm>
              <a:off x="15474" y="4120"/>
              <a:ext cx="803" cy="437"/>
            </a:xfrm>
            <a:prstGeom prst="rect">
              <a:avLst/>
            </a:prstGeom>
            <a:noFill/>
            <a:ln>
              <a:noFill/>
            </a:ln>
          </p:spPr>
          <p:txBody>
            <a:bodyPr wrap="square" rtlCol="0" anchor="t">
              <a:noAutofit/>
            </a:bodyPr>
            <a:lstStyle/>
            <a:p>
              <a:pPr algn="ctr"/>
              <a:r>
                <a:rPr lang="en-US" altLang="zh-CN" sz="1600" i="1">
                  <a:solidFill>
                    <a:srgbClr val="FF8787"/>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258" name="文本框 257"/>
                <p:cNvSpPr txBox="1"/>
                <p:nvPr>
                  <p:custDataLst>
                    <p:tags r:id="rId89"/>
                  </p:custDataLst>
                </p:nvPr>
              </p:nvSpPr>
              <p:spPr>
                <a:xfrm>
                  <a:off x="11924" y="5190"/>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𝐷</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8" name="文本框 257"/>
                <p:cNvSpPr txBox="1">
                  <a:spLocks noRot="1" noChangeAspect="1" noMove="1" noResize="1" noEditPoints="1" noAdjustHandles="1" noChangeArrowheads="1" noChangeShapeType="1" noTextEdit="1"/>
                </p:cNvSpPr>
                <p:nvPr>
                  <p:custDataLst>
                    <p:tags r:id="rId106"/>
                  </p:custDataLst>
                </p:nvPr>
              </p:nvSpPr>
              <p:spPr>
                <a:xfrm>
                  <a:off x="11924" y="5190"/>
                  <a:ext cx="803" cy="437"/>
                </a:xfrm>
                <a:prstGeom prst="rect">
                  <a:avLst/>
                </a:prstGeom>
                <a:blipFill rotWithShape="1">
                  <a:blip r:embed="rId107"/>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文本框 258"/>
                <p:cNvSpPr txBox="1"/>
                <p:nvPr>
                  <p:custDataLst>
                    <p:tags r:id="rId90"/>
                  </p:custDataLst>
                </p:nvPr>
              </p:nvSpPr>
              <p:spPr>
                <a:xfrm>
                  <a:off x="13353" y="5190"/>
                  <a:ext cx="803" cy="437"/>
                </a:xfrm>
                <a:prstGeom prst="rect">
                  <a:avLst/>
                </a:prstGeom>
                <a:noFill/>
                <a:ln>
                  <a:noFill/>
                </a:ln>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1600" i="1">
                            <a:solidFill>
                              <a:srgbClr val="5B9BD5"/>
                            </a:solidFill>
                            <a:latin typeface="Cambria Math" panose="02040503050406030204" pitchFamily="18" charset="0"/>
                            <a:cs typeface="Cambria Math" panose="02040503050406030204" pitchFamily="18" charset="0"/>
                          </a:rPr>
                          <m:t>𝐸</m:t>
                        </m:r>
                      </m:oMath>
                    </m:oMathPara>
                  </a14:m>
                  <a:endParaRPr lang="en-US" altLang="zh-CN" sz="1600" i="1">
                    <a:solidFill>
                      <a:srgbClr val="5B9BD5"/>
                    </a:solidFill>
                    <a:latin typeface="Cambria Math" panose="02040503050406030204" pitchFamily="18" charset="0"/>
                    <a:cs typeface="Cambria Math" panose="02040503050406030204" pitchFamily="18" charset="0"/>
                  </a:endParaRPr>
                </a:p>
              </p:txBody>
            </p:sp>
          </mc:Choice>
          <mc:Fallback xmlns="">
            <p:sp>
              <p:nvSpPr>
                <p:cNvPr id="259" name="文本框 258"/>
                <p:cNvSpPr txBox="1">
                  <a:spLocks noRot="1" noChangeAspect="1" noMove="1" noResize="1" noEditPoints="1" noAdjustHandles="1" noChangeArrowheads="1" noChangeShapeType="1" noTextEdit="1"/>
                </p:cNvSpPr>
                <p:nvPr>
                  <p:custDataLst>
                    <p:tags r:id="rId108"/>
                  </p:custDataLst>
                </p:nvPr>
              </p:nvSpPr>
              <p:spPr>
                <a:xfrm>
                  <a:off x="13353" y="5190"/>
                  <a:ext cx="803" cy="437"/>
                </a:xfrm>
                <a:prstGeom prst="rect">
                  <a:avLst/>
                </a:prstGeom>
                <a:blipFill rotWithShape="1">
                  <a:blip r:embed="rId109"/>
                </a:blipFill>
                <a:ln>
                  <a:noFill/>
                </a:ln>
              </p:spPr>
              <p:txBody>
                <a:bodyPr/>
                <a:lstStyle/>
                <a:p>
                  <a:r>
                    <a:rPr lang="zh-CN" altLang="en-US">
                      <a:noFill/>
                    </a:rPr>
                    <a:t> </a:t>
                  </a:r>
                </a:p>
              </p:txBody>
            </p:sp>
          </mc:Fallback>
        </mc:AlternateContent>
        <p:sp>
          <p:nvSpPr>
            <p:cNvPr id="260" name="文本框 259"/>
            <p:cNvSpPr txBox="1"/>
            <p:nvPr>
              <p:custDataLst>
                <p:tags r:id="rId91"/>
              </p:custDataLst>
            </p:nvPr>
          </p:nvSpPr>
          <p:spPr>
            <a:xfrm>
              <a:off x="14748" y="5184"/>
              <a:ext cx="803" cy="437"/>
            </a:xfrm>
            <a:prstGeom prst="rect">
              <a:avLst/>
            </a:prstGeom>
            <a:noFill/>
            <a:ln>
              <a:noFill/>
            </a:ln>
          </p:spPr>
          <p:txBody>
            <a:bodyPr wrap="square" rtlCol="0" anchor="t">
              <a:noAutofit/>
            </a:bodyPr>
            <a:lstStyle/>
            <a:p>
              <a:pPr algn="ctr"/>
              <a:r>
                <a:rPr lang="en-US" altLang="zh-CN" sz="1600" i="1">
                  <a:solidFill>
                    <a:schemeClr val="accent2"/>
                  </a:solidFill>
                  <a:latin typeface="Cambria Math" panose="02040503050406030204" pitchFamily="18" charset="0"/>
                  <a:cs typeface="Cambria Math" panose="02040503050406030204" pitchFamily="18" charset="0"/>
                </a:rPr>
                <a:t>F</a:t>
              </a:r>
            </a:p>
          </p:txBody>
        </p:sp>
        <p:sp>
          <p:nvSpPr>
            <p:cNvPr id="261" name="文本框 260"/>
            <p:cNvSpPr txBox="1"/>
            <p:nvPr>
              <p:custDataLst>
                <p:tags r:id="rId92"/>
              </p:custDataLst>
            </p:nvPr>
          </p:nvSpPr>
          <p:spPr>
            <a:xfrm>
              <a:off x="16176" y="5157"/>
              <a:ext cx="803" cy="437"/>
            </a:xfrm>
            <a:prstGeom prst="rect">
              <a:avLst/>
            </a:prstGeom>
            <a:noFill/>
            <a:ln>
              <a:noFill/>
            </a:ln>
          </p:spPr>
          <p:txBody>
            <a:bodyPr wrap="square" rtlCol="0" anchor="t">
              <a:noAutofit/>
            </a:bodyPr>
            <a:lstStyle/>
            <a:p>
              <a:pPr algn="ctr"/>
              <a:r>
                <a:rPr lang="en-US" altLang="zh-CN" sz="1600" i="1">
                  <a:solidFill>
                    <a:srgbClr val="FF8787"/>
                  </a:solidFill>
                  <a:latin typeface="Cambria Math" panose="02040503050406030204" pitchFamily="18" charset="0"/>
                  <a:cs typeface="Cambria Math" panose="02040503050406030204" pitchFamily="18" charset="0"/>
                </a:rPr>
                <a:t>G</a:t>
              </a:r>
            </a:p>
          </p:txBody>
        </p:sp>
        <p:sp>
          <p:nvSpPr>
            <p:cNvPr id="262" name="文本框 261"/>
            <p:cNvSpPr txBox="1"/>
            <p:nvPr>
              <p:custDataLst>
                <p:tags r:id="rId93"/>
              </p:custDataLst>
            </p:nvPr>
          </p:nvSpPr>
          <p:spPr>
            <a:xfrm>
              <a:off x="12550" y="6224"/>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H</a:t>
              </a:r>
            </a:p>
          </p:txBody>
        </p:sp>
        <p:sp>
          <p:nvSpPr>
            <p:cNvPr id="263" name="文本框 262"/>
            <p:cNvSpPr txBox="1"/>
            <p:nvPr>
              <p:custDataLst>
                <p:tags r:id="rId94"/>
              </p:custDataLst>
            </p:nvPr>
          </p:nvSpPr>
          <p:spPr>
            <a:xfrm>
              <a:off x="14667" y="6256"/>
              <a:ext cx="803" cy="437"/>
            </a:xfrm>
            <a:prstGeom prst="rect">
              <a:avLst/>
            </a:prstGeom>
            <a:noFill/>
            <a:ln>
              <a:noFill/>
            </a:ln>
          </p:spPr>
          <p:txBody>
            <a:bodyPr wrap="square" rtlCol="0" anchor="t">
              <a:noAutofit/>
            </a:bodyPr>
            <a:lstStyle/>
            <a:p>
              <a:pPr algn="ctr"/>
              <a:r>
                <a:rPr lang="en-US" altLang="zh-CN" sz="1600" i="1">
                  <a:solidFill>
                    <a:srgbClr val="ED7D31"/>
                  </a:solidFill>
                  <a:latin typeface="Cambria Math" panose="02040503050406030204" pitchFamily="18" charset="0"/>
                  <a:cs typeface="Cambria Math" panose="02040503050406030204" pitchFamily="18" charset="0"/>
                </a:rPr>
                <a:t>I</a:t>
              </a:r>
            </a:p>
          </p:txBody>
        </p:sp>
        <p:sp>
          <p:nvSpPr>
            <p:cNvPr id="264" name="文本框 263"/>
            <p:cNvSpPr txBox="1"/>
            <p:nvPr>
              <p:custDataLst>
                <p:tags r:id="rId95"/>
              </p:custDataLst>
            </p:nvPr>
          </p:nvSpPr>
          <p:spPr>
            <a:xfrm>
              <a:off x="11924" y="7341"/>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J</a:t>
              </a:r>
            </a:p>
          </p:txBody>
        </p:sp>
        <p:sp>
          <p:nvSpPr>
            <p:cNvPr id="265" name="文本框 264"/>
            <p:cNvSpPr txBox="1"/>
            <p:nvPr>
              <p:custDataLst>
                <p:tags r:id="rId96"/>
              </p:custDataLst>
            </p:nvPr>
          </p:nvSpPr>
          <p:spPr>
            <a:xfrm>
              <a:off x="13288" y="7324"/>
              <a:ext cx="803" cy="437"/>
            </a:xfrm>
            <a:prstGeom prst="rect">
              <a:avLst/>
            </a:prstGeom>
            <a:noFill/>
            <a:ln>
              <a:noFill/>
            </a:ln>
          </p:spPr>
          <p:txBody>
            <a:bodyPr wrap="square" rtlCol="0" anchor="t">
              <a:noAutofit/>
            </a:bodyPr>
            <a:lstStyle/>
            <a:p>
              <a:pPr algn="ctr"/>
              <a:r>
                <a:rPr lang="en-US" altLang="zh-CN" sz="1600" i="1">
                  <a:solidFill>
                    <a:srgbClr val="5B9BD5"/>
                  </a:solidFill>
                  <a:latin typeface="Cambria Math" panose="02040503050406030204" pitchFamily="18" charset="0"/>
                  <a:cs typeface="Cambria Math" panose="02040503050406030204" pitchFamily="18" charset="0"/>
                </a:rPr>
                <a:t>K</a:t>
              </a:r>
            </a:p>
          </p:txBody>
        </p:sp>
        <p:cxnSp>
          <p:nvCxnSpPr>
            <p:cNvPr id="266" name="曲线连接符 265"/>
            <p:cNvCxnSpPr>
              <a:stCxn id="221" idx="0"/>
            </p:cNvCxnSpPr>
            <p:nvPr>
              <p:custDataLst>
                <p:tags r:id="rId97"/>
              </p:custDataLst>
            </p:nvPr>
          </p:nvCxnSpPr>
          <p:spPr>
            <a:xfrm rot="16200000" flipV="1">
              <a:off x="14672" y="4044"/>
              <a:ext cx="1553" cy="506"/>
            </a:xfrm>
            <a:prstGeom prst="curvedConnector3">
              <a:avLst>
                <a:gd name="adj1" fmla="val 50000"/>
              </a:avLst>
            </a:prstGeom>
            <a:ln w="1905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67" name="文本框 266"/>
            <p:cNvSpPr txBox="1"/>
            <p:nvPr>
              <p:custDataLst>
                <p:tags r:id="rId98"/>
              </p:custDataLst>
            </p:nvPr>
          </p:nvSpPr>
          <p:spPr>
            <a:xfrm>
              <a:off x="15087" y="3687"/>
              <a:ext cx="873" cy="437"/>
            </a:xfrm>
            <a:prstGeom prst="rect">
              <a:avLst/>
            </a:prstGeom>
            <a:noFill/>
            <a:ln>
              <a:noFill/>
            </a:ln>
          </p:spPr>
          <p:txBody>
            <a:bodyPr wrap="none" rtlCol="0" anchor="t">
              <a:noAutofit/>
            </a:bodyPr>
            <a:lstStyle/>
            <a:p>
              <a:pPr algn="ctr" fontAlgn="ctr"/>
              <a:r>
                <a:rPr lang="en-US" altLang="zh-CN" sz="1600">
                  <a:solidFill>
                    <a:schemeClr val="accent2"/>
                  </a:solidFill>
                  <a:latin typeface="Calibri" panose="020F0502020204030204" charset="0"/>
                  <a:cs typeface="Calibri" panose="020F0502020204030204" charset="0"/>
                </a:rPr>
                <a:t>7</a:t>
              </a:r>
            </a:p>
          </p:txBody>
        </p:sp>
      </p:grpSp>
      <p:grpSp>
        <p:nvGrpSpPr>
          <p:cNvPr id="124" name="组合 123"/>
          <p:cNvGrpSpPr>
            <a:grpSpLocks noChangeAspect="1"/>
          </p:cNvGrpSpPr>
          <p:nvPr/>
        </p:nvGrpSpPr>
        <p:grpSpPr>
          <a:xfrm>
            <a:off x="5535295" y="2848610"/>
            <a:ext cx="4370705" cy="2716530"/>
            <a:chOff x="9334" y="1785"/>
            <a:chExt cx="9509" cy="5910"/>
          </a:xfrm>
        </p:grpSpPr>
        <p:sp>
          <p:nvSpPr>
            <p:cNvPr id="125" name="椭圆 124"/>
            <p:cNvSpPr/>
            <p:nvPr>
              <p:custDataLst>
                <p:tags r:id="rId2"/>
              </p:custDataLst>
            </p:nvPr>
          </p:nvSpPr>
          <p:spPr>
            <a:xfrm>
              <a:off x="14306"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6" name="椭圆 125"/>
            <p:cNvSpPr/>
            <p:nvPr>
              <p:custDataLst>
                <p:tags r:id="rId3"/>
              </p:custDataLst>
            </p:nvPr>
          </p:nvSpPr>
          <p:spPr>
            <a:xfrm>
              <a:off x="12461"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7" name="椭圆 126"/>
            <p:cNvSpPr/>
            <p:nvPr>
              <p:custDataLst>
                <p:tags r:id="rId4"/>
              </p:custDataLst>
            </p:nvPr>
          </p:nvSpPr>
          <p:spPr>
            <a:xfrm>
              <a:off x="1398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8" name="椭圆 127"/>
            <p:cNvSpPr/>
            <p:nvPr>
              <p:custDataLst>
                <p:tags r:id="rId5"/>
              </p:custDataLst>
            </p:nvPr>
          </p:nvSpPr>
          <p:spPr>
            <a:xfrm>
              <a:off x="1546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29" name="椭圆 128"/>
            <p:cNvSpPr/>
            <p:nvPr>
              <p:custDataLst>
                <p:tags r:id="rId6"/>
              </p:custDataLst>
            </p:nvPr>
          </p:nvSpPr>
          <p:spPr>
            <a:xfrm>
              <a:off x="1678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0" name="椭圆 129"/>
            <p:cNvSpPr/>
            <p:nvPr>
              <p:custDataLst>
                <p:tags r:id="rId7"/>
              </p:custDataLst>
            </p:nvPr>
          </p:nvSpPr>
          <p:spPr>
            <a:xfrm>
              <a:off x="1124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1" name="椭圆 130"/>
            <p:cNvSpPr/>
            <p:nvPr>
              <p:custDataLst>
                <p:tags r:id="rId8"/>
              </p:custDataLst>
            </p:nvPr>
          </p:nvSpPr>
          <p:spPr>
            <a:xfrm>
              <a:off x="12461"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2" name="椭圆 131"/>
            <p:cNvSpPr/>
            <p:nvPr>
              <p:custDataLst>
                <p:tags r:id="rId9"/>
              </p:custDataLst>
            </p:nvPr>
          </p:nvSpPr>
          <p:spPr>
            <a:xfrm>
              <a:off x="1368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3" name="椭圆 132"/>
            <p:cNvSpPr/>
            <p:nvPr>
              <p:custDataLst>
                <p:tags r:id="rId10"/>
              </p:custDataLst>
            </p:nvPr>
          </p:nvSpPr>
          <p:spPr>
            <a:xfrm>
              <a:off x="1489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4" name="椭圆 133"/>
            <p:cNvSpPr/>
            <p:nvPr>
              <p:custDataLst>
                <p:tags r:id="rId11"/>
              </p:custDataLst>
            </p:nvPr>
          </p:nvSpPr>
          <p:spPr>
            <a:xfrm>
              <a:off x="1768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5" name="椭圆 134"/>
            <p:cNvSpPr/>
            <p:nvPr>
              <p:custDataLst>
                <p:tags r:id="rId12"/>
              </p:custDataLst>
            </p:nvPr>
          </p:nvSpPr>
          <p:spPr>
            <a:xfrm>
              <a:off x="10299"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6" name="椭圆 135"/>
            <p:cNvSpPr/>
            <p:nvPr>
              <p:custDataLst>
                <p:tags r:id="rId13"/>
              </p:custDataLst>
            </p:nvPr>
          </p:nvSpPr>
          <p:spPr>
            <a:xfrm>
              <a:off x="12085"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400">
                <a:solidFill>
                  <a:schemeClr val="bg1"/>
                </a:solidFill>
              </a:endParaRPr>
            </a:p>
          </p:txBody>
        </p:sp>
        <p:sp>
          <p:nvSpPr>
            <p:cNvPr id="137" name="文本框 136"/>
            <p:cNvSpPr txBox="1"/>
            <p:nvPr>
              <p:custDataLst>
                <p:tags r:id="rId14"/>
              </p:custDataLst>
            </p:nvPr>
          </p:nvSpPr>
          <p:spPr>
            <a:xfrm>
              <a:off x="12276"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0.242</a:t>
              </a:r>
            </a:p>
          </p:txBody>
        </p:sp>
        <p:sp>
          <p:nvSpPr>
            <p:cNvPr id="138" name="文本框 137"/>
            <p:cNvSpPr txBox="1"/>
            <p:nvPr>
              <p:custDataLst>
                <p:tags r:id="rId15"/>
              </p:custDataLst>
            </p:nvPr>
          </p:nvSpPr>
          <p:spPr>
            <a:xfrm>
              <a:off x="11076"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0.117</a:t>
              </a:r>
            </a:p>
          </p:txBody>
        </p:sp>
        <p:sp>
          <p:nvSpPr>
            <p:cNvPr id="139" name="文本框 138"/>
            <p:cNvSpPr txBox="1"/>
            <p:nvPr>
              <p:custDataLst>
                <p:tags r:id="rId16"/>
              </p:custDataLst>
            </p:nvPr>
          </p:nvSpPr>
          <p:spPr>
            <a:xfrm>
              <a:off x="10118" y="6920"/>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0.032</a:t>
              </a:r>
            </a:p>
          </p:txBody>
        </p:sp>
        <p:sp>
          <p:nvSpPr>
            <p:cNvPr id="140" name="文本框 139"/>
            <p:cNvSpPr txBox="1"/>
            <p:nvPr>
              <p:custDataLst>
                <p:tags r:id="rId17"/>
              </p:custDataLst>
            </p:nvPr>
          </p:nvSpPr>
          <p:spPr>
            <a:xfrm>
              <a:off x="11904" y="6920"/>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0.032</a:t>
              </a:r>
            </a:p>
          </p:txBody>
        </p:sp>
        <p:sp>
          <p:nvSpPr>
            <p:cNvPr id="141" name="文本框 140"/>
            <p:cNvSpPr txBox="1"/>
            <p:nvPr>
              <p:custDataLst>
                <p:tags r:id="rId18"/>
              </p:custDataLst>
            </p:nvPr>
          </p:nvSpPr>
          <p:spPr>
            <a:xfrm>
              <a:off x="12300"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0.061</a:t>
              </a:r>
            </a:p>
          </p:txBody>
        </p:sp>
        <p:sp>
          <p:nvSpPr>
            <p:cNvPr id="142" name="文本框 141"/>
            <p:cNvSpPr txBox="1"/>
            <p:nvPr>
              <p:custDataLst>
                <p:tags r:id="rId19"/>
              </p:custDataLst>
            </p:nvPr>
          </p:nvSpPr>
          <p:spPr>
            <a:xfrm>
              <a:off x="13802"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0.116</a:t>
              </a:r>
            </a:p>
          </p:txBody>
        </p:sp>
        <p:sp>
          <p:nvSpPr>
            <p:cNvPr id="143" name="文本框 142"/>
            <p:cNvSpPr txBox="1"/>
            <p:nvPr>
              <p:custDataLst>
                <p:tags r:id="rId20"/>
              </p:custDataLst>
            </p:nvPr>
          </p:nvSpPr>
          <p:spPr>
            <a:xfrm>
              <a:off x="13515"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0.061</a:t>
              </a:r>
            </a:p>
          </p:txBody>
        </p:sp>
        <p:sp>
          <p:nvSpPr>
            <p:cNvPr id="144" name="文本框 143"/>
            <p:cNvSpPr txBox="1"/>
            <p:nvPr>
              <p:custDataLst>
                <p:tags r:id="rId21"/>
              </p:custDataLst>
            </p:nvPr>
          </p:nvSpPr>
          <p:spPr>
            <a:xfrm>
              <a:off x="14718"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0.065</a:t>
              </a:r>
            </a:p>
          </p:txBody>
        </p:sp>
        <p:sp>
          <p:nvSpPr>
            <p:cNvPr id="145" name="文本框 144"/>
            <p:cNvSpPr txBox="1"/>
            <p:nvPr>
              <p:custDataLst>
                <p:tags r:id="rId22"/>
              </p:custDataLst>
            </p:nvPr>
          </p:nvSpPr>
          <p:spPr>
            <a:xfrm>
              <a:off x="17507" y="5288"/>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0.065</a:t>
              </a:r>
            </a:p>
          </p:txBody>
        </p:sp>
        <p:sp>
          <p:nvSpPr>
            <p:cNvPr id="146" name="文本框 145"/>
            <p:cNvSpPr txBox="1"/>
            <p:nvPr>
              <p:custDataLst>
                <p:tags r:id="rId23"/>
              </p:custDataLst>
            </p:nvPr>
          </p:nvSpPr>
          <p:spPr>
            <a:xfrm>
              <a:off x="16609"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0.116</a:t>
              </a:r>
            </a:p>
          </p:txBody>
        </p:sp>
        <p:sp>
          <p:nvSpPr>
            <p:cNvPr id="147" name="文本框 146"/>
            <p:cNvSpPr txBox="1"/>
            <p:nvPr>
              <p:custDataLst>
                <p:tags r:id="rId24"/>
              </p:custDataLst>
            </p:nvPr>
          </p:nvSpPr>
          <p:spPr>
            <a:xfrm>
              <a:off x="15281" y="3652"/>
              <a:ext cx="1336" cy="669"/>
            </a:xfrm>
            <a:prstGeom prst="rect">
              <a:avLst/>
            </a:prstGeom>
            <a:noFill/>
          </p:spPr>
          <p:txBody>
            <a:bodyPr wrap="none" rtlCol="0" anchor="t">
              <a:noAutofit/>
            </a:bodyPr>
            <a:lstStyle/>
            <a:p>
              <a:pPr algn="ctr" fontAlgn="ctr"/>
              <a:r>
                <a:rPr lang="en-US" altLang="zh-CN" sz="1400">
                  <a:solidFill>
                    <a:schemeClr val="bg1"/>
                  </a:solidFill>
                  <a:latin typeface="Calibri" panose="020F0502020204030204" charset="0"/>
                  <a:cs typeface="Calibri" panose="020F0502020204030204" charset="0"/>
                </a:rPr>
                <a:t>0.091</a:t>
              </a:r>
            </a:p>
          </p:txBody>
        </p:sp>
        <mc:AlternateContent xmlns:mc="http://schemas.openxmlformats.org/markup-compatibility/2006" xmlns:a14="http://schemas.microsoft.com/office/drawing/2010/main">
          <mc:Choice Requires="a14">
            <p:sp>
              <p:nvSpPr>
                <p:cNvPr id="148" name="文本框 147"/>
                <p:cNvSpPr txBox="1"/>
                <p:nvPr>
                  <p:custDataLst>
                    <p:tags r:id="rId25"/>
                  </p:custDataLst>
                </p:nvPr>
              </p:nvSpPr>
              <p:spPr>
                <a:xfrm>
                  <a:off x="14133" y="1898"/>
                  <a:ext cx="1336" cy="669"/>
                </a:xfrm>
                <a:prstGeom prst="rect">
                  <a:avLst/>
                </a:prstGeom>
                <a:noFill/>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𝑠</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48" name="文本框 147"/>
                <p:cNvSpPr txBox="1">
                  <a:spLocks noRot="1" noChangeAspect="1" noMove="1" noResize="1" noEditPoints="1" noAdjustHandles="1" noChangeArrowheads="1" noChangeShapeType="1" noTextEdit="1"/>
                </p:cNvSpPr>
                <p:nvPr>
                  <p:custDataLst>
                    <p:tags r:id="rId110"/>
                  </p:custDataLst>
                </p:nvPr>
              </p:nvSpPr>
              <p:spPr>
                <a:xfrm>
                  <a:off x="14133" y="1898"/>
                  <a:ext cx="1336" cy="669"/>
                </a:xfrm>
                <a:prstGeom prst="rect">
                  <a:avLst/>
                </a:prstGeom>
                <a:blipFill rotWithShape="1">
                  <a:blip r:embed="rId111"/>
                </a:blipFill>
              </p:spPr>
              <p:txBody>
                <a:bodyPr/>
                <a:lstStyle/>
                <a:p>
                  <a:r>
                    <a:rPr lang="zh-CN" altLang="en-US">
                      <a:noFill/>
                    </a:rPr>
                    <a:t> </a:t>
                  </a:r>
                </a:p>
              </p:txBody>
            </p:sp>
          </mc:Fallback>
        </mc:AlternateContent>
        <p:cxnSp>
          <p:nvCxnSpPr>
            <p:cNvPr id="149" name="直接连接符 148"/>
            <p:cNvCxnSpPr/>
            <p:nvPr>
              <p:custDataLst>
                <p:tags r:id="rId26"/>
              </p:custDataLst>
            </p:nvPr>
          </p:nvCxnSpPr>
          <p:spPr>
            <a:xfrm flipH="1">
              <a:off x="13278" y="2489"/>
              <a:ext cx="1085" cy="1095"/>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0" name="直接连接符 149"/>
            <p:cNvCxnSpPr/>
            <p:nvPr>
              <p:custDataLst>
                <p:tags r:id="rId27"/>
              </p:custDataLst>
            </p:nvPr>
          </p:nvCxnSpPr>
          <p:spPr>
            <a:xfrm flipH="1">
              <a:off x="14470" y="2739"/>
              <a:ext cx="132" cy="721"/>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1" name="直接连接符 150"/>
            <p:cNvCxnSpPr>
              <a:endCxn id="128" idx="1"/>
            </p:cNvCxnSpPr>
            <p:nvPr>
              <p:custDataLst>
                <p:tags r:id="rId28"/>
              </p:custDataLst>
            </p:nvPr>
          </p:nvCxnSpPr>
          <p:spPr>
            <a:xfrm>
              <a:off x="15047" y="2710"/>
              <a:ext cx="565" cy="89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2" name="直接连接符 151"/>
            <p:cNvCxnSpPr>
              <a:endCxn id="129" idx="1"/>
            </p:cNvCxnSpPr>
            <p:nvPr>
              <p:custDataLst>
                <p:tags r:id="rId29"/>
              </p:custDataLst>
            </p:nvPr>
          </p:nvCxnSpPr>
          <p:spPr>
            <a:xfrm>
              <a:off x="15242" y="2495"/>
              <a:ext cx="1690" cy="111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3" name="直接连接符 152"/>
            <p:cNvCxnSpPr>
              <a:stCxn id="126" idx="3"/>
            </p:cNvCxnSpPr>
            <p:nvPr>
              <p:custDataLst>
                <p:tags r:id="rId30"/>
              </p:custDataLst>
            </p:nvPr>
          </p:nvCxnSpPr>
          <p:spPr>
            <a:xfrm flipH="1">
              <a:off x="11922" y="4297"/>
              <a:ext cx="682" cy="82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4" name="直接连接符 153"/>
            <p:cNvCxnSpPr>
              <a:stCxn id="126" idx="4"/>
              <a:endCxn id="131" idx="0"/>
            </p:cNvCxnSpPr>
            <p:nvPr>
              <p:custDataLst>
                <p:tags r:id="rId31"/>
              </p:custDataLst>
            </p:nvPr>
          </p:nvCxnSpPr>
          <p:spPr>
            <a:xfrm>
              <a:off x="12949" y="4440"/>
              <a:ext cx="0" cy="63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5" name="直接连接符 154"/>
            <p:cNvCxnSpPr>
              <a:stCxn id="132" idx="1"/>
              <a:endCxn id="126" idx="5"/>
            </p:cNvCxnSpPr>
            <p:nvPr>
              <p:custDataLst>
                <p:tags r:id="rId32"/>
              </p:custDataLst>
            </p:nvPr>
          </p:nvCxnSpPr>
          <p:spPr>
            <a:xfrm flipH="1" flipV="1">
              <a:off x="13293" y="4297"/>
              <a:ext cx="535" cy="92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30" idx="3"/>
              <a:endCxn id="135" idx="0"/>
            </p:cNvCxnSpPr>
            <p:nvPr>
              <p:custDataLst>
                <p:tags r:id="rId33"/>
              </p:custDataLst>
            </p:nvPr>
          </p:nvCxnSpPr>
          <p:spPr>
            <a:xfrm flipH="1">
              <a:off x="10787" y="5909"/>
              <a:ext cx="601" cy="81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7" name="直接连接符 156"/>
            <p:cNvCxnSpPr>
              <a:endCxn id="136" idx="0"/>
            </p:cNvCxnSpPr>
            <p:nvPr>
              <p:custDataLst>
                <p:tags r:id="rId34"/>
              </p:custDataLst>
            </p:nvPr>
          </p:nvCxnSpPr>
          <p:spPr>
            <a:xfrm>
              <a:off x="12041" y="5959"/>
              <a:ext cx="532" cy="76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8" name="直接连接符 157"/>
            <p:cNvCxnSpPr/>
            <p:nvPr>
              <p:custDataLst>
                <p:tags r:id="rId35"/>
              </p:custDataLst>
            </p:nvPr>
          </p:nvCxnSpPr>
          <p:spPr>
            <a:xfrm flipH="1" flipV="1">
              <a:off x="14707" y="4365"/>
              <a:ext cx="503" cy="75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159" name="直接连接符 158"/>
            <p:cNvCxnSpPr/>
            <p:nvPr>
              <p:custDataLst>
                <p:tags r:id="rId36"/>
              </p:custDataLst>
            </p:nvPr>
          </p:nvCxnSpPr>
          <p:spPr>
            <a:xfrm flipH="1" flipV="1">
              <a:off x="17469" y="4401"/>
              <a:ext cx="525" cy="72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sp>
          <p:nvSpPr>
            <p:cNvPr id="160" name="文本框 159"/>
            <p:cNvSpPr txBox="1"/>
            <p:nvPr>
              <p:custDataLst>
                <p:tags r:id="rId37"/>
              </p:custDataLst>
            </p:nvPr>
          </p:nvSpPr>
          <p:spPr>
            <a:xfrm>
              <a:off x="11076" y="6860"/>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K</a:t>
              </a:r>
            </a:p>
          </p:txBody>
        </p:sp>
        <p:sp>
          <p:nvSpPr>
            <p:cNvPr id="161" name="文本框 160"/>
            <p:cNvSpPr txBox="1"/>
            <p:nvPr>
              <p:custDataLst>
                <p:tags r:id="rId38"/>
              </p:custDataLst>
            </p:nvPr>
          </p:nvSpPr>
          <p:spPr>
            <a:xfrm>
              <a:off x="9334" y="687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J</a:t>
              </a:r>
            </a:p>
          </p:txBody>
        </p:sp>
        <p:sp>
          <p:nvSpPr>
            <p:cNvPr id="162" name="文本框 161"/>
            <p:cNvSpPr txBox="1"/>
            <p:nvPr>
              <p:custDataLst>
                <p:tags r:id="rId39"/>
              </p:custDataLst>
            </p:nvPr>
          </p:nvSpPr>
          <p:spPr>
            <a:xfrm>
              <a:off x="10269" y="524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H</a:t>
              </a:r>
            </a:p>
          </p:txBody>
        </p:sp>
        <mc:AlternateContent xmlns:mc="http://schemas.openxmlformats.org/markup-compatibility/2006" xmlns:a14="http://schemas.microsoft.com/office/drawing/2010/main">
          <mc:Choice Requires="a14">
            <p:sp>
              <p:nvSpPr>
                <p:cNvPr id="163" name="文本框 162"/>
                <p:cNvSpPr txBox="1"/>
                <p:nvPr>
                  <p:custDataLst>
                    <p:tags r:id="rId40"/>
                  </p:custDataLst>
                </p:nvPr>
              </p:nvSpPr>
              <p:spPr>
                <a:xfrm>
                  <a:off x="12305"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𝐷</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3" name="文本框 162"/>
                <p:cNvSpPr txBox="1">
                  <a:spLocks noRot="1" noChangeAspect="1" noMove="1" noResize="1" noEditPoints="1" noAdjustHandles="1" noChangeArrowheads="1" noChangeShapeType="1" noTextEdit="1"/>
                </p:cNvSpPr>
                <p:nvPr>
                  <p:custDataLst>
                    <p:tags r:id="rId112"/>
                  </p:custDataLst>
                </p:nvPr>
              </p:nvSpPr>
              <p:spPr>
                <a:xfrm>
                  <a:off x="12305" y="5995"/>
                  <a:ext cx="1229" cy="669"/>
                </a:xfrm>
                <a:prstGeom prst="rect">
                  <a:avLst/>
                </a:prstGeom>
                <a:blipFill rotWithShape="1">
                  <a:blip r:embed="rId1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p:cNvSpPr txBox="1"/>
                <p:nvPr>
                  <p:custDataLst>
                    <p:tags r:id="rId41"/>
                  </p:custDataLst>
                </p:nvPr>
              </p:nvSpPr>
              <p:spPr>
                <a:xfrm>
                  <a:off x="13562"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𝐸</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4" name="文本框 163"/>
                <p:cNvSpPr txBox="1">
                  <a:spLocks noRot="1" noChangeAspect="1" noMove="1" noResize="1" noEditPoints="1" noAdjustHandles="1" noChangeArrowheads="1" noChangeShapeType="1" noTextEdit="1"/>
                </p:cNvSpPr>
                <p:nvPr>
                  <p:custDataLst>
                    <p:tags r:id="rId114"/>
                  </p:custDataLst>
                </p:nvPr>
              </p:nvSpPr>
              <p:spPr>
                <a:xfrm>
                  <a:off x="13562" y="5995"/>
                  <a:ext cx="1229" cy="669"/>
                </a:xfrm>
                <a:prstGeom prst="rect">
                  <a:avLst/>
                </a:prstGeom>
                <a:blipFill rotWithShape="1">
                  <a:blip r:embed="rId115"/>
                </a:blipFill>
              </p:spPr>
              <p:txBody>
                <a:bodyPr/>
                <a:lstStyle/>
                <a:p>
                  <a:r>
                    <a:rPr lang="zh-CN" altLang="en-US">
                      <a:noFill/>
                    </a:rPr>
                    <a:t> </a:t>
                  </a:r>
                </a:p>
              </p:txBody>
            </p:sp>
          </mc:Fallback>
        </mc:AlternateContent>
        <p:sp>
          <p:nvSpPr>
            <p:cNvPr id="165" name="文本框 164"/>
            <p:cNvSpPr txBox="1"/>
            <p:nvPr>
              <p:custDataLst>
                <p:tags r:id="rId42"/>
              </p:custDataLst>
            </p:nvPr>
          </p:nvSpPr>
          <p:spPr>
            <a:xfrm>
              <a:off x="14671" y="599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I</a:t>
              </a:r>
            </a:p>
          </p:txBody>
        </p:sp>
        <p:sp>
          <p:nvSpPr>
            <p:cNvPr id="166" name="文本框 165"/>
            <p:cNvSpPr txBox="1"/>
            <p:nvPr>
              <p:custDataLst>
                <p:tags r:id="rId43"/>
              </p:custDataLst>
            </p:nvPr>
          </p:nvSpPr>
          <p:spPr>
            <a:xfrm>
              <a:off x="17530" y="599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G</a:t>
              </a:r>
            </a:p>
          </p:txBody>
        </p:sp>
        <mc:AlternateContent xmlns:mc="http://schemas.openxmlformats.org/markup-compatibility/2006" xmlns:a14="http://schemas.microsoft.com/office/drawing/2010/main">
          <mc:Choice Requires="a14">
            <p:sp>
              <p:nvSpPr>
                <p:cNvPr id="167" name="文本框 166"/>
                <p:cNvSpPr txBox="1"/>
                <p:nvPr>
                  <p:custDataLst>
                    <p:tags r:id="rId44"/>
                  </p:custDataLst>
                </p:nvPr>
              </p:nvSpPr>
              <p:spPr>
                <a:xfrm>
                  <a:off x="11546" y="3608"/>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i="1">
                            <a:solidFill>
                              <a:schemeClr val="bg1"/>
                            </a:solidFill>
                            <a:latin typeface="Cambria Math" panose="02040503050406030204" pitchFamily="18" charset="0"/>
                            <a:cs typeface="Cambria Math" panose="02040503050406030204" pitchFamily="18" charset="0"/>
                          </a:rPr>
                          <m:t>𝐴</m:t>
                        </m:r>
                      </m:oMath>
                    </m:oMathPara>
                  </a14:m>
                  <a:endParaRPr lang="en-US" altLang="zh-CN" i="1">
                    <a:solidFill>
                      <a:schemeClr val="bg1"/>
                    </a:solidFill>
                    <a:latin typeface="Cambria Math" panose="02040503050406030204" pitchFamily="18" charset="0"/>
                    <a:cs typeface="Cambria Math" panose="02040503050406030204" pitchFamily="18" charset="0"/>
                  </a:endParaRPr>
                </a:p>
              </p:txBody>
            </p:sp>
          </mc:Choice>
          <mc:Fallback xmlns="">
            <p:sp>
              <p:nvSpPr>
                <p:cNvPr id="167" name="文本框 166"/>
                <p:cNvSpPr txBox="1">
                  <a:spLocks noRot="1" noChangeAspect="1" noMove="1" noResize="1" noEditPoints="1" noAdjustHandles="1" noChangeArrowheads="1" noChangeShapeType="1" noTextEdit="1"/>
                </p:cNvSpPr>
                <p:nvPr>
                  <p:custDataLst>
                    <p:tags r:id="rId116"/>
                  </p:custDataLst>
                </p:nvPr>
              </p:nvSpPr>
              <p:spPr>
                <a:xfrm>
                  <a:off x="11546" y="3608"/>
                  <a:ext cx="1229" cy="669"/>
                </a:xfrm>
                <a:prstGeom prst="rect">
                  <a:avLst/>
                </a:prstGeom>
                <a:blipFill rotWithShape="1">
                  <a:blip r:embed="rId117"/>
                </a:blipFill>
              </p:spPr>
              <p:txBody>
                <a:bodyPr/>
                <a:lstStyle/>
                <a:p>
                  <a:r>
                    <a:rPr lang="zh-CN" altLang="en-US">
                      <a:noFill/>
                    </a:rPr>
                    <a:t> </a:t>
                  </a:r>
                </a:p>
              </p:txBody>
            </p:sp>
          </mc:Fallback>
        </mc:AlternateContent>
        <p:sp>
          <p:nvSpPr>
            <p:cNvPr id="168" name="文本框 167"/>
            <p:cNvSpPr txBox="1"/>
            <p:nvPr>
              <p:custDataLst>
                <p:tags r:id="rId45"/>
              </p:custDataLst>
            </p:nvPr>
          </p:nvSpPr>
          <p:spPr>
            <a:xfrm>
              <a:off x="13041" y="3618"/>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F</a:t>
              </a:r>
            </a:p>
          </p:txBody>
        </p:sp>
        <p:sp>
          <p:nvSpPr>
            <p:cNvPr id="169" name="文本框 168"/>
            <p:cNvSpPr txBox="1"/>
            <p:nvPr>
              <p:custDataLst>
                <p:tags r:id="rId46"/>
              </p:custDataLst>
            </p:nvPr>
          </p:nvSpPr>
          <p:spPr>
            <a:xfrm>
              <a:off x="15272" y="4365"/>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B</a:t>
              </a:r>
            </a:p>
          </p:txBody>
        </p:sp>
        <p:sp>
          <p:nvSpPr>
            <p:cNvPr id="170" name="文本框 169"/>
            <p:cNvSpPr txBox="1"/>
            <p:nvPr>
              <p:custDataLst>
                <p:tags r:id="rId47"/>
              </p:custDataLst>
            </p:nvPr>
          </p:nvSpPr>
          <p:spPr>
            <a:xfrm>
              <a:off x="17350" y="3652"/>
              <a:ext cx="1229" cy="669"/>
            </a:xfrm>
            <a:prstGeom prst="rect">
              <a:avLst/>
            </a:prstGeom>
            <a:noFill/>
          </p:spPr>
          <p:txBody>
            <a:bodyPr wrap="square" rtlCol="0" anchor="t">
              <a:noAutofit/>
            </a:bodyPr>
            <a:lstStyle/>
            <a:p>
              <a:pPr algn="ctr"/>
              <a:r>
                <a:rPr lang="en-US" altLang="zh-CN"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171" name="文本框 170"/>
                <p:cNvSpPr txBox="1"/>
                <p:nvPr>
                  <p:custDataLst>
                    <p:tags r:id="rId48"/>
                  </p:custDataLst>
                </p:nvPr>
              </p:nvSpPr>
              <p:spPr>
                <a:xfrm>
                  <a:off x="9719" y="1785"/>
                  <a:ext cx="1735" cy="925"/>
                </a:xfrm>
                <a:prstGeom prst="rect">
                  <a:avLst/>
                </a:prstGeom>
                <a:noFill/>
              </p:spPr>
              <p:txBody>
                <a:bodyPr wrap="none" rtlCol="0" anchor="t">
                  <a:noAutofit/>
                </a:bodyPr>
                <a:lstStyle/>
                <a:p>
                  <a:pPr algn="l"/>
                  <a14:m>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𝛼</m:t>
                      </m:r>
                    </m:oMath>
                  </a14:m>
                  <a:r>
                    <a:rPr lang="en-US" altLang="zh-CN" sz="1600">
                      <a:solidFill>
                        <a:schemeClr val="bg1"/>
                      </a:solidFill>
                    </a:rPr>
                    <a:t> = 0.8</a:t>
                  </a:r>
                </a:p>
              </p:txBody>
            </p:sp>
          </mc:Choice>
          <mc:Fallback xmlns="">
            <p:sp>
              <p:nvSpPr>
                <p:cNvPr id="171" name="文本框 170"/>
                <p:cNvSpPr txBox="1">
                  <a:spLocks noRot="1" noChangeAspect="1" noMove="1" noResize="1" noEditPoints="1" noAdjustHandles="1" noChangeArrowheads="1" noChangeShapeType="1" noTextEdit="1"/>
                </p:cNvSpPr>
                <p:nvPr>
                  <p:custDataLst>
                    <p:tags r:id="rId118"/>
                  </p:custDataLst>
                </p:nvPr>
              </p:nvSpPr>
              <p:spPr>
                <a:xfrm>
                  <a:off x="9719" y="1785"/>
                  <a:ext cx="1735" cy="925"/>
                </a:xfrm>
                <a:prstGeom prst="rect">
                  <a:avLst/>
                </a:prstGeom>
                <a:blipFill rotWithShape="1">
                  <a:blip r:embed="rId119"/>
                </a:blipFill>
              </p:spPr>
              <p:txBody>
                <a:bodyPr/>
                <a:lstStyle/>
                <a:p>
                  <a:r>
                    <a:rPr lang="zh-CN" altLang="en-US">
                      <a:noFill/>
                    </a:rPr>
                    <a:t> </a:t>
                  </a:r>
                </a:p>
              </p:txBody>
            </p:sp>
          </mc:Fallback>
        </mc:AlternateContent>
      </p:grpSp>
      <p:pic>
        <p:nvPicPr>
          <p:cNvPr id="2" name="图片 1" descr="图片1"/>
          <p:cNvPicPr>
            <a:picLocks noChangeAspect="1"/>
          </p:cNvPicPr>
          <p:nvPr>
            <p:custDataLst>
              <p:tags r:id="rId1"/>
            </p:custDataLst>
          </p:nvPr>
        </p:nvPicPr>
        <p:blipFill>
          <a:blip r:embed="rId120"/>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wipe(down)">
                                      <p:cBhvr>
                                        <p:cTn id="13"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06775" y="4958715"/>
            <a:ext cx="5399405" cy="397510"/>
          </a:xfrm>
          <a:prstGeom prst="rect">
            <a:avLst/>
          </a:prstGeom>
          <a:noFill/>
        </p:spPr>
        <p:txBody>
          <a:bodyPr wrap="square" rtlCol="0">
            <a:noAutofit/>
          </a:bodyPr>
          <a:lstStyle/>
          <a:p>
            <a:pPr indent="0" algn="ctr">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final utilities</a:t>
            </a:r>
          </a:p>
        </p:txBody>
      </p:sp>
      <p:sp>
        <p:nvSpPr>
          <p:cNvPr id="6" name="文本框 5"/>
          <p:cNvSpPr txBox="1"/>
          <p:nvPr/>
        </p:nvSpPr>
        <p:spPr>
          <a:xfrm>
            <a:off x="3406775" y="5518785"/>
            <a:ext cx="5399405" cy="397510"/>
          </a:xfrm>
          <a:prstGeom prst="rect">
            <a:avLst/>
          </a:prstGeom>
          <a:noFill/>
        </p:spPr>
        <p:txBody>
          <a:bodyPr wrap="square" rtlCol="0">
            <a:noAutofit/>
          </a:bodyPr>
          <a:lstStyle/>
          <a:p>
            <a:pPr indent="0" algn="l">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remain = 9 - 7.52 = 1.48</a:t>
            </a:r>
          </a:p>
        </p:txBody>
      </p:sp>
      <p:cxnSp>
        <p:nvCxnSpPr>
          <p:cNvPr id="10" name="直接连接符 9"/>
          <p:cNvCxnSpPr/>
          <p:nvPr/>
        </p:nvCxnSpPr>
        <p:spPr>
          <a:xfrm flipV="1">
            <a:off x="3179273" y="744855"/>
            <a:ext cx="1673860" cy="88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262979" y="742950"/>
            <a:ext cx="1705610" cy="19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49420" y="452120"/>
            <a:ext cx="3693160" cy="583565"/>
          </a:xfrm>
          <a:prstGeom prst="rect">
            <a:avLst/>
          </a:prstGeom>
          <a:noFill/>
        </p:spPr>
        <p:txBody>
          <a:bodyPr wrap="square" rtlCol="0">
            <a:spAutoFit/>
          </a:bodyPr>
          <a:lstStyle/>
          <a:p>
            <a:pPr algn="ctr"/>
            <a:r>
              <a:rPr lang="en-US" altLang="zh-CN" sz="3200" dirty="0">
                <a:solidFill>
                  <a:schemeClr val="bg1"/>
                </a:solidFill>
                <a:sym typeface="+mn-ea"/>
              </a:rPr>
              <a:t>NRMF step2</a:t>
            </a:r>
          </a:p>
        </p:txBody>
      </p:sp>
      <p:grpSp>
        <p:nvGrpSpPr>
          <p:cNvPr id="5" name="组合 4"/>
          <p:cNvGrpSpPr/>
          <p:nvPr/>
        </p:nvGrpSpPr>
        <p:grpSpPr>
          <a:xfrm>
            <a:off x="3199765" y="1295400"/>
            <a:ext cx="5768975" cy="3569970"/>
            <a:chOff x="9334" y="1785"/>
            <a:chExt cx="9509" cy="5911"/>
          </a:xfrm>
        </p:grpSpPr>
        <p:sp>
          <p:nvSpPr>
            <p:cNvPr id="46" name="椭圆 45"/>
            <p:cNvSpPr/>
            <p:nvPr>
              <p:custDataLst>
                <p:tags r:id="rId2"/>
              </p:custDataLst>
            </p:nvPr>
          </p:nvSpPr>
          <p:spPr>
            <a:xfrm>
              <a:off x="14306"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47" name="椭圆 46"/>
            <p:cNvSpPr/>
            <p:nvPr>
              <p:custDataLst>
                <p:tags r:id="rId3"/>
              </p:custDataLst>
            </p:nvPr>
          </p:nvSpPr>
          <p:spPr>
            <a:xfrm>
              <a:off x="12461"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48" name="椭圆 47"/>
            <p:cNvSpPr/>
            <p:nvPr>
              <p:custDataLst>
                <p:tags r:id="rId4"/>
              </p:custDataLst>
            </p:nvPr>
          </p:nvSpPr>
          <p:spPr>
            <a:xfrm>
              <a:off x="1398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49" name="椭圆 48"/>
            <p:cNvSpPr/>
            <p:nvPr>
              <p:custDataLst>
                <p:tags r:id="rId5"/>
              </p:custDataLst>
            </p:nvPr>
          </p:nvSpPr>
          <p:spPr>
            <a:xfrm>
              <a:off x="1546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0" name="椭圆 49"/>
            <p:cNvSpPr/>
            <p:nvPr>
              <p:custDataLst>
                <p:tags r:id="rId6"/>
              </p:custDataLst>
            </p:nvPr>
          </p:nvSpPr>
          <p:spPr>
            <a:xfrm>
              <a:off x="16789"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1" name="椭圆 50"/>
            <p:cNvSpPr/>
            <p:nvPr>
              <p:custDataLst>
                <p:tags r:id="rId7"/>
              </p:custDataLst>
            </p:nvPr>
          </p:nvSpPr>
          <p:spPr>
            <a:xfrm>
              <a:off x="1124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2" name="椭圆 51"/>
            <p:cNvSpPr/>
            <p:nvPr>
              <p:custDataLst>
                <p:tags r:id="rId8"/>
              </p:custDataLst>
            </p:nvPr>
          </p:nvSpPr>
          <p:spPr>
            <a:xfrm>
              <a:off x="12461"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3" name="椭圆 52"/>
            <p:cNvSpPr/>
            <p:nvPr>
              <p:custDataLst>
                <p:tags r:id="rId9"/>
              </p:custDataLst>
            </p:nvPr>
          </p:nvSpPr>
          <p:spPr>
            <a:xfrm>
              <a:off x="13685"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4" name="椭圆 53"/>
            <p:cNvSpPr/>
            <p:nvPr>
              <p:custDataLst>
                <p:tags r:id="rId10"/>
              </p:custDataLst>
            </p:nvPr>
          </p:nvSpPr>
          <p:spPr>
            <a:xfrm>
              <a:off x="1489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5" name="椭圆 54"/>
            <p:cNvSpPr/>
            <p:nvPr>
              <p:custDataLst>
                <p:tags r:id="rId11"/>
              </p:custDataLst>
            </p:nvPr>
          </p:nvSpPr>
          <p:spPr>
            <a:xfrm>
              <a:off x="17688"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7" name="椭圆 56"/>
            <p:cNvSpPr/>
            <p:nvPr>
              <p:custDataLst>
                <p:tags r:id="rId12"/>
              </p:custDataLst>
            </p:nvPr>
          </p:nvSpPr>
          <p:spPr>
            <a:xfrm>
              <a:off x="10299"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8" name="椭圆 57"/>
            <p:cNvSpPr/>
            <p:nvPr>
              <p:custDataLst>
                <p:tags r:id="rId13"/>
              </p:custDataLst>
            </p:nvPr>
          </p:nvSpPr>
          <p:spPr>
            <a:xfrm>
              <a:off x="12085"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bg1"/>
                </a:solidFill>
              </a:endParaRPr>
            </a:p>
          </p:txBody>
        </p:sp>
        <p:sp>
          <p:nvSpPr>
            <p:cNvPr id="59" name="文本框 58"/>
            <p:cNvSpPr txBox="1"/>
            <p:nvPr>
              <p:custDataLst>
                <p:tags r:id="rId14"/>
              </p:custDataLst>
            </p:nvPr>
          </p:nvSpPr>
          <p:spPr>
            <a:xfrm>
              <a:off x="12276" y="3652"/>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2.694</a:t>
              </a:r>
            </a:p>
          </p:txBody>
        </p:sp>
        <p:sp>
          <p:nvSpPr>
            <p:cNvPr id="60" name="文本框 59"/>
            <p:cNvSpPr txBox="1"/>
            <p:nvPr>
              <p:custDataLst>
                <p:tags r:id="rId15"/>
              </p:custDataLst>
            </p:nvPr>
          </p:nvSpPr>
          <p:spPr>
            <a:xfrm>
              <a:off x="11076" y="5288"/>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3.819</a:t>
              </a:r>
            </a:p>
          </p:txBody>
        </p:sp>
        <p:sp>
          <p:nvSpPr>
            <p:cNvPr id="61" name="文本框 60"/>
            <p:cNvSpPr txBox="1"/>
            <p:nvPr>
              <p:custDataLst>
                <p:tags r:id="rId16"/>
              </p:custDataLst>
            </p:nvPr>
          </p:nvSpPr>
          <p:spPr>
            <a:xfrm>
              <a:off x="10118" y="6920"/>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1.224</a:t>
              </a:r>
            </a:p>
          </p:txBody>
        </p:sp>
        <p:sp>
          <p:nvSpPr>
            <p:cNvPr id="62" name="文本框 61"/>
            <p:cNvSpPr txBox="1"/>
            <p:nvPr>
              <p:custDataLst>
                <p:tags r:id="rId17"/>
              </p:custDataLst>
            </p:nvPr>
          </p:nvSpPr>
          <p:spPr>
            <a:xfrm>
              <a:off x="11904" y="6920"/>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0.224</a:t>
              </a:r>
            </a:p>
          </p:txBody>
        </p:sp>
        <p:sp>
          <p:nvSpPr>
            <p:cNvPr id="63" name="文本框 62"/>
            <p:cNvSpPr txBox="1"/>
            <p:nvPr>
              <p:custDataLst>
                <p:tags r:id="rId18"/>
              </p:custDataLst>
            </p:nvPr>
          </p:nvSpPr>
          <p:spPr>
            <a:xfrm>
              <a:off x="12300" y="5288"/>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0.427</a:t>
              </a:r>
            </a:p>
          </p:txBody>
        </p:sp>
        <p:sp>
          <p:nvSpPr>
            <p:cNvPr id="64" name="文本框 63"/>
            <p:cNvSpPr txBox="1"/>
            <p:nvPr>
              <p:custDataLst>
                <p:tags r:id="rId19"/>
              </p:custDataLst>
            </p:nvPr>
          </p:nvSpPr>
          <p:spPr>
            <a:xfrm>
              <a:off x="13802" y="3652"/>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0.812</a:t>
              </a:r>
            </a:p>
          </p:txBody>
        </p:sp>
        <p:sp>
          <p:nvSpPr>
            <p:cNvPr id="65" name="文本框 64"/>
            <p:cNvSpPr txBox="1"/>
            <p:nvPr>
              <p:custDataLst>
                <p:tags r:id="rId20"/>
              </p:custDataLst>
            </p:nvPr>
          </p:nvSpPr>
          <p:spPr>
            <a:xfrm>
              <a:off x="13515" y="5288"/>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0.427</a:t>
              </a:r>
            </a:p>
          </p:txBody>
        </p:sp>
        <p:sp>
          <p:nvSpPr>
            <p:cNvPr id="66" name="文本框 65"/>
            <p:cNvSpPr txBox="1"/>
            <p:nvPr>
              <p:custDataLst>
                <p:tags r:id="rId21"/>
              </p:custDataLst>
            </p:nvPr>
          </p:nvSpPr>
          <p:spPr>
            <a:xfrm>
              <a:off x="14718" y="5288"/>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0.455</a:t>
              </a:r>
            </a:p>
          </p:txBody>
        </p:sp>
        <p:sp>
          <p:nvSpPr>
            <p:cNvPr id="67" name="文本框 66"/>
            <p:cNvSpPr txBox="1"/>
            <p:nvPr>
              <p:custDataLst>
                <p:tags r:id="rId22"/>
              </p:custDataLst>
            </p:nvPr>
          </p:nvSpPr>
          <p:spPr>
            <a:xfrm>
              <a:off x="17507" y="5288"/>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0.585</a:t>
              </a:r>
            </a:p>
          </p:txBody>
        </p:sp>
        <p:sp>
          <p:nvSpPr>
            <p:cNvPr id="68" name="文本框 67"/>
            <p:cNvSpPr txBox="1"/>
            <p:nvPr>
              <p:custDataLst>
                <p:tags r:id="rId23"/>
              </p:custDataLst>
            </p:nvPr>
          </p:nvSpPr>
          <p:spPr>
            <a:xfrm>
              <a:off x="16609" y="3652"/>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1.044</a:t>
              </a:r>
            </a:p>
          </p:txBody>
        </p:sp>
        <p:sp>
          <p:nvSpPr>
            <p:cNvPr id="69" name="文本框 68"/>
            <p:cNvSpPr txBox="1"/>
            <p:nvPr>
              <p:custDataLst>
                <p:tags r:id="rId24"/>
              </p:custDataLst>
            </p:nvPr>
          </p:nvSpPr>
          <p:spPr>
            <a:xfrm>
              <a:off x="15281" y="3652"/>
              <a:ext cx="1336" cy="669"/>
            </a:xfrm>
            <a:prstGeom prst="rect">
              <a:avLst/>
            </a:prstGeom>
            <a:noFill/>
          </p:spPr>
          <p:txBody>
            <a:bodyPr wrap="none" rtlCol="0" anchor="t">
              <a:noAutofit/>
            </a:bodyPr>
            <a:lstStyle/>
            <a:p>
              <a:pPr algn="ctr" fontAlgn="ctr"/>
              <a:r>
                <a:rPr lang="en-US" altLang="zh-CN">
                  <a:solidFill>
                    <a:schemeClr val="bg1"/>
                  </a:solidFill>
                  <a:latin typeface="Calibri" panose="020F0502020204030204" charset="0"/>
                  <a:cs typeface="Calibri" panose="020F0502020204030204" charset="0"/>
                </a:rPr>
                <a:t>0.819</a:t>
              </a:r>
            </a:p>
          </p:txBody>
        </p:sp>
        <mc:AlternateContent xmlns:mc="http://schemas.openxmlformats.org/markup-compatibility/2006" xmlns:a14="http://schemas.microsoft.com/office/drawing/2010/main">
          <mc:Choice Requires="a14">
            <p:sp>
              <p:nvSpPr>
                <p:cNvPr id="70" name="文本框 69"/>
                <p:cNvSpPr txBox="1"/>
                <p:nvPr>
                  <p:custDataLst>
                    <p:tags r:id="rId25"/>
                  </p:custDataLst>
                </p:nvPr>
              </p:nvSpPr>
              <p:spPr>
                <a:xfrm>
                  <a:off x="14133" y="1898"/>
                  <a:ext cx="1336" cy="669"/>
                </a:xfrm>
                <a:prstGeom prst="rect">
                  <a:avLst/>
                </a:prstGeom>
                <a:noFill/>
              </p:spPr>
              <p:txBody>
                <a:bodyPr wrap="none" rtlCol="0" anchor="t">
                  <a:noAutofit/>
                </a:bodyPr>
                <a:lstStyle/>
                <a:p>
                  <a:pPr algn="l" fontAlgn="ctr"/>
                  <a14:m>
                    <m:oMathPara xmlns:m="http://schemas.openxmlformats.org/officeDocument/2006/math">
                      <m:oMathParaPr>
                        <m:jc m:val="center"/>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𝑠</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70" name="文本框 69"/>
                <p:cNvSpPr txBox="1">
                  <a:spLocks noRot="1" noChangeAspect="1" noMove="1" noResize="1" noEditPoints="1" noAdjustHandles="1" noChangeArrowheads="1" noChangeShapeType="1" noTextEdit="1"/>
                </p:cNvSpPr>
                <p:nvPr>
                  <p:custDataLst>
                    <p:tags r:id="rId51"/>
                  </p:custDataLst>
                </p:nvPr>
              </p:nvSpPr>
              <p:spPr>
                <a:xfrm>
                  <a:off x="14133" y="1898"/>
                  <a:ext cx="1336" cy="669"/>
                </a:xfrm>
                <a:prstGeom prst="rect">
                  <a:avLst/>
                </a:prstGeom>
                <a:blipFill rotWithShape="1">
                  <a:blip r:embed="rId52"/>
                </a:blipFill>
              </p:spPr>
              <p:txBody>
                <a:bodyPr/>
                <a:lstStyle/>
                <a:p>
                  <a:r>
                    <a:rPr lang="zh-CN" altLang="en-US">
                      <a:noFill/>
                    </a:rPr>
                    <a:t> </a:t>
                  </a:r>
                </a:p>
              </p:txBody>
            </p:sp>
          </mc:Fallback>
        </mc:AlternateContent>
        <p:cxnSp>
          <p:nvCxnSpPr>
            <p:cNvPr id="72" name="直接连接符 71"/>
            <p:cNvCxnSpPr/>
            <p:nvPr>
              <p:custDataLst>
                <p:tags r:id="rId26"/>
              </p:custDataLst>
            </p:nvPr>
          </p:nvCxnSpPr>
          <p:spPr>
            <a:xfrm flipH="1">
              <a:off x="13278" y="2489"/>
              <a:ext cx="1085" cy="1095"/>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3" name="直接连接符 72"/>
            <p:cNvCxnSpPr/>
            <p:nvPr>
              <p:custDataLst>
                <p:tags r:id="rId27"/>
              </p:custDataLst>
            </p:nvPr>
          </p:nvCxnSpPr>
          <p:spPr>
            <a:xfrm flipH="1">
              <a:off x="14470" y="2739"/>
              <a:ext cx="132" cy="721"/>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4" name="直接连接符 73"/>
            <p:cNvCxnSpPr>
              <a:endCxn id="49" idx="1"/>
            </p:cNvCxnSpPr>
            <p:nvPr>
              <p:custDataLst>
                <p:tags r:id="rId28"/>
              </p:custDataLst>
            </p:nvPr>
          </p:nvCxnSpPr>
          <p:spPr>
            <a:xfrm>
              <a:off x="15047" y="2710"/>
              <a:ext cx="565" cy="89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5" name="直接连接符 74"/>
            <p:cNvCxnSpPr>
              <a:endCxn id="50" idx="1"/>
            </p:cNvCxnSpPr>
            <p:nvPr>
              <p:custDataLst>
                <p:tags r:id="rId29"/>
              </p:custDataLst>
            </p:nvPr>
          </p:nvCxnSpPr>
          <p:spPr>
            <a:xfrm>
              <a:off x="15242" y="2495"/>
              <a:ext cx="1690" cy="111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7" name="直接连接符 76"/>
            <p:cNvCxnSpPr>
              <a:stCxn id="47" idx="3"/>
            </p:cNvCxnSpPr>
            <p:nvPr>
              <p:custDataLst>
                <p:tags r:id="rId30"/>
              </p:custDataLst>
            </p:nvPr>
          </p:nvCxnSpPr>
          <p:spPr>
            <a:xfrm flipH="1">
              <a:off x="11922" y="4297"/>
              <a:ext cx="682" cy="828"/>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8" name="直接连接符 77"/>
            <p:cNvCxnSpPr>
              <a:stCxn id="47" idx="4"/>
              <a:endCxn id="52" idx="0"/>
            </p:cNvCxnSpPr>
            <p:nvPr>
              <p:custDataLst>
                <p:tags r:id="rId31"/>
              </p:custDataLst>
            </p:nvPr>
          </p:nvCxnSpPr>
          <p:spPr>
            <a:xfrm>
              <a:off x="12949" y="4440"/>
              <a:ext cx="0" cy="63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79" name="直接连接符 78"/>
            <p:cNvCxnSpPr>
              <a:stCxn id="53" idx="1"/>
              <a:endCxn id="47" idx="5"/>
            </p:cNvCxnSpPr>
            <p:nvPr>
              <p:custDataLst>
                <p:tags r:id="rId32"/>
              </p:custDataLst>
            </p:nvPr>
          </p:nvCxnSpPr>
          <p:spPr>
            <a:xfrm flipH="1" flipV="1">
              <a:off x="13293" y="4297"/>
              <a:ext cx="535" cy="923"/>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80" name="直接连接符 79"/>
            <p:cNvCxnSpPr>
              <a:stCxn id="51" idx="3"/>
              <a:endCxn id="57" idx="0"/>
            </p:cNvCxnSpPr>
            <p:nvPr>
              <p:custDataLst>
                <p:tags r:id="rId33"/>
              </p:custDataLst>
            </p:nvPr>
          </p:nvCxnSpPr>
          <p:spPr>
            <a:xfrm flipH="1">
              <a:off x="10787" y="5909"/>
              <a:ext cx="601" cy="81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81" name="直接连接符 80"/>
            <p:cNvCxnSpPr>
              <a:endCxn id="58" idx="0"/>
            </p:cNvCxnSpPr>
            <p:nvPr>
              <p:custDataLst>
                <p:tags r:id="rId34"/>
              </p:custDataLst>
            </p:nvPr>
          </p:nvCxnSpPr>
          <p:spPr>
            <a:xfrm>
              <a:off x="12041" y="5959"/>
              <a:ext cx="532" cy="762"/>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82" name="直接连接符 81"/>
            <p:cNvCxnSpPr/>
            <p:nvPr>
              <p:custDataLst>
                <p:tags r:id="rId35"/>
              </p:custDataLst>
            </p:nvPr>
          </p:nvCxnSpPr>
          <p:spPr>
            <a:xfrm flipH="1" flipV="1">
              <a:off x="14707" y="4365"/>
              <a:ext cx="503" cy="75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cxnSp>
          <p:nvCxnSpPr>
            <p:cNvPr id="83" name="直接连接符 82"/>
            <p:cNvCxnSpPr/>
            <p:nvPr>
              <p:custDataLst>
                <p:tags r:id="rId36"/>
              </p:custDataLst>
            </p:nvPr>
          </p:nvCxnSpPr>
          <p:spPr>
            <a:xfrm flipH="1" flipV="1">
              <a:off x="17469" y="4401"/>
              <a:ext cx="525" cy="727"/>
            </a:xfrm>
            <a:prstGeom prst="line">
              <a:avLst/>
            </a:prstGeom>
            <a:ln w="15875">
              <a:solidFill>
                <a:schemeClr val="bg1"/>
              </a:solidFill>
            </a:ln>
          </p:spPr>
          <p:style>
            <a:lnRef idx="1">
              <a:schemeClr val="dk1"/>
            </a:lnRef>
            <a:fillRef idx="0">
              <a:schemeClr val="dk1"/>
            </a:fillRef>
            <a:effectRef idx="0">
              <a:schemeClr val="dk1"/>
            </a:effectRef>
            <a:fontRef idx="minor">
              <a:schemeClr val="tx1"/>
            </a:fontRef>
          </p:style>
        </p:cxnSp>
        <p:sp>
          <p:nvSpPr>
            <p:cNvPr id="84" name="文本框 83"/>
            <p:cNvSpPr txBox="1"/>
            <p:nvPr>
              <p:custDataLst>
                <p:tags r:id="rId37"/>
              </p:custDataLst>
            </p:nvPr>
          </p:nvSpPr>
          <p:spPr>
            <a:xfrm>
              <a:off x="11076" y="6860"/>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K</a:t>
              </a:r>
            </a:p>
          </p:txBody>
        </p:sp>
        <p:sp>
          <p:nvSpPr>
            <p:cNvPr id="92" name="文本框 91"/>
            <p:cNvSpPr txBox="1"/>
            <p:nvPr>
              <p:custDataLst>
                <p:tags r:id="rId38"/>
              </p:custDataLst>
            </p:nvPr>
          </p:nvSpPr>
          <p:spPr>
            <a:xfrm>
              <a:off x="9334" y="6872"/>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J</a:t>
              </a:r>
            </a:p>
          </p:txBody>
        </p:sp>
        <p:sp>
          <p:nvSpPr>
            <p:cNvPr id="93" name="文本框 92"/>
            <p:cNvSpPr txBox="1"/>
            <p:nvPr>
              <p:custDataLst>
                <p:tags r:id="rId39"/>
              </p:custDataLst>
            </p:nvPr>
          </p:nvSpPr>
          <p:spPr>
            <a:xfrm>
              <a:off x="10269" y="5242"/>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H</a:t>
              </a:r>
            </a:p>
          </p:txBody>
        </p:sp>
        <mc:AlternateContent xmlns:mc="http://schemas.openxmlformats.org/markup-compatibility/2006" xmlns:a14="http://schemas.microsoft.com/office/drawing/2010/main">
          <mc:Choice Requires="a14">
            <p:sp>
              <p:nvSpPr>
                <p:cNvPr id="94" name="文本框 93"/>
                <p:cNvSpPr txBox="1"/>
                <p:nvPr>
                  <p:custDataLst>
                    <p:tags r:id="rId40"/>
                  </p:custDataLst>
                </p:nvPr>
              </p:nvSpPr>
              <p:spPr>
                <a:xfrm>
                  <a:off x="12305"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𝐷</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94" name="文本框 93"/>
                <p:cNvSpPr txBox="1">
                  <a:spLocks noRot="1" noChangeAspect="1" noMove="1" noResize="1" noEditPoints="1" noAdjustHandles="1" noChangeArrowheads="1" noChangeShapeType="1" noTextEdit="1"/>
                </p:cNvSpPr>
                <p:nvPr>
                  <p:custDataLst>
                    <p:tags r:id="rId53"/>
                  </p:custDataLst>
                </p:nvPr>
              </p:nvSpPr>
              <p:spPr>
                <a:xfrm>
                  <a:off x="12305" y="5995"/>
                  <a:ext cx="1229" cy="669"/>
                </a:xfrm>
                <a:prstGeom prst="rect">
                  <a:avLst/>
                </a:prstGeom>
                <a:blipFill rotWithShape="1">
                  <a:blip r:embed="rId5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p:cNvSpPr txBox="1"/>
                <p:nvPr>
                  <p:custDataLst>
                    <p:tags r:id="rId41"/>
                  </p:custDataLst>
                </p:nvPr>
              </p:nvSpPr>
              <p:spPr>
                <a:xfrm>
                  <a:off x="13562" y="5995"/>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𝐸</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95" name="文本框 94"/>
                <p:cNvSpPr txBox="1">
                  <a:spLocks noRot="1" noChangeAspect="1" noMove="1" noResize="1" noEditPoints="1" noAdjustHandles="1" noChangeArrowheads="1" noChangeShapeType="1" noTextEdit="1"/>
                </p:cNvSpPr>
                <p:nvPr>
                  <p:custDataLst>
                    <p:tags r:id="rId55"/>
                  </p:custDataLst>
                </p:nvPr>
              </p:nvSpPr>
              <p:spPr>
                <a:xfrm>
                  <a:off x="13562" y="5995"/>
                  <a:ext cx="1229" cy="669"/>
                </a:xfrm>
                <a:prstGeom prst="rect">
                  <a:avLst/>
                </a:prstGeom>
                <a:blipFill rotWithShape="1">
                  <a:blip r:embed="rId56"/>
                </a:blipFill>
              </p:spPr>
              <p:txBody>
                <a:bodyPr/>
                <a:lstStyle/>
                <a:p>
                  <a:r>
                    <a:rPr lang="zh-CN" altLang="en-US">
                      <a:noFill/>
                    </a:rPr>
                    <a:t> </a:t>
                  </a:r>
                </a:p>
              </p:txBody>
            </p:sp>
          </mc:Fallback>
        </mc:AlternateContent>
        <p:sp>
          <p:nvSpPr>
            <p:cNvPr id="96" name="文本框 95"/>
            <p:cNvSpPr txBox="1"/>
            <p:nvPr>
              <p:custDataLst>
                <p:tags r:id="rId42"/>
              </p:custDataLst>
            </p:nvPr>
          </p:nvSpPr>
          <p:spPr>
            <a:xfrm>
              <a:off x="14671" y="5995"/>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I</a:t>
              </a:r>
            </a:p>
          </p:txBody>
        </p:sp>
        <p:sp>
          <p:nvSpPr>
            <p:cNvPr id="97" name="文本框 96"/>
            <p:cNvSpPr txBox="1"/>
            <p:nvPr>
              <p:custDataLst>
                <p:tags r:id="rId43"/>
              </p:custDataLst>
            </p:nvPr>
          </p:nvSpPr>
          <p:spPr>
            <a:xfrm>
              <a:off x="17530" y="5995"/>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G</a:t>
              </a:r>
            </a:p>
          </p:txBody>
        </p:sp>
        <mc:AlternateContent xmlns:mc="http://schemas.openxmlformats.org/markup-compatibility/2006" xmlns:a14="http://schemas.microsoft.com/office/drawing/2010/main">
          <mc:Choice Requires="a14">
            <p:sp>
              <p:nvSpPr>
                <p:cNvPr id="98" name="文本框 97"/>
                <p:cNvSpPr txBox="1"/>
                <p:nvPr>
                  <p:custDataLst>
                    <p:tags r:id="rId44"/>
                  </p:custDataLst>
                </p:nvPr>
              </p:nvSpPr>
              <p:spPr>
                <a:xfrm>
                  <a:off x="11498" y="3630"/>
                  <a:ext cx="1229" cy="669"/>
                </a:xfrm>
                <a:prstGeom prst="rect">
                  <a:avLst/>
                </a:prstGeom>
                <a:noFill/>
              </p:spPr>
              <p:txBody>
                <a:bodyPr wrap="square" rtlCol="0" anchor="t">
                  <a:noAutofit/>
                </a:bodyPr>
                <a:lstStyle/>
                <a:p>
                  <a:pPr algn="l"/>
                  <a14:m>
                    <m:oMathPara xmlns:m="http://schemas.openxmlformats.org/officeDocument/2006/math">
                      <m:oMathParaPr>
                        <m:jc m:val="centerGroup"/>
                      </m:oMathParaPr>
                      <m:oMath xmlns:m="http://schemas.openxmlformats.org/officeDocument/2006/math">
                        <m:r>
                          <a:rPr lang="en-US" altLang="zh-CN" sz="2400" i="1">
                            <a:solidFill>
                              <a:schemeClr val="bg1"/>
                            </a:solidFill>
                            <a:latin typeface="Cambria Math" panose="02040503050406030204" pitchFamily="18" charset="0"/>
                            <a:cs typeface="Cambria Math" panose="02040503050406030204" pitchFamily="18" charset="0"/>
                          </a:rPr>
                          <m:t>𝐴</m:t>
                        </m:r>
                      </m:oMath>
                    </m:oMathPara>
                  </a14:m>
                  <a:endParaRPr lang="en-US" altLang="zh-CN" sz="2400" i="1">
                    <a:solidFill>
                      <a:schemeClr val="bg1"/>
                    </a:solidFill>
                    <a:latin typeface="Cambria Math" panose="02040503050406030204" pitchFamily="18" charset="0"/>
                    <a:cs typeface="Cambria Math" panose="02040503050406030204" pitchFamily="18" charset="0"/>
                  </a:endParaRPr>
                </a:p>
              </p:txBody>
            </p:sp>
          </mc:Choice>
          <mc:Fallback xmlns="">
            <p:sp>
              <p:nvSpPr>
                <p:cNvPr id="98" name="文本框 97"/>
                <p:cNvSpPr txBox="1">
                  <a:spLocks noRot="1" noChangeAspect="1" noMove="1" noResize="1" noEditPoints="1" noAdjustHandles="1" noChangeArrowheads="1" noChangeShapeType="1" noTextEdit="1"/>
                </p:cNvSpPr>
                <p:nvPr>
                  <p:custDataLst>
                    <p:tags r:id="rId57"/>
                  </p:custDataLst>
                </p:nvPr>
              </p:nvSpPr>
              <p:spPr>
                <a:xfrm>
                  <a:off x="11498" y="3630"/>
                  <a:ext cx="1229" cy="669"/>
                </a:xfrm>
                <a:prstGeom prst="rect">
                  <a:avLst/>
                </a:prstGeom>
                <a:blipFill rotWithShape="1">
                  <a:blip r:embed="rId58"/>
                </a:blipFill>
              </p:spPr>
              <p:txBody>
                <a:bodyPr/>
                <a:lstStyle/>
                <a:p>
                  <a:r>
                    <a:rPr lang="zh-CN" altLang="en-US">
                      <a:noFill/>
                    </a:rPr>
                    <a:t> </a:t>
                  </a:r>
                </a:p>
              </p:txBody>
            </p:sp>
          </mc:Fallback>
        </mc:AlternateContent>
        <p:sp>
          <p:nvSpPr>
            <p:cNvPr id="99" name="文本框 98"/>
            <p:cNvSpPr txBox="1"/>
            <p:nvPr>
              <p:custDataLst>
                <p:tags r:id="rId45"/>
              </p:custDataLst>
            </p:nvPr>
          </p:nvSpPr>
          <p:spPr>
            <a:xfrm>
              <a:off x="13041" y="3618"/>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F</a:t>
              </a:r>
            </a:p>
          </p:txBody>
        </p:sp>
        <p:sp>
          <p:nvSpPr>
            <p:cNvPr id="100" name="文本框 99"/>
            <p:cNvSpPr txBox="1"/>
            <p:nvPr>
              <p:custDataLst>
                <p:tags r:id="rId46"/>
              </p:custDataLst>
            </p:nvPr>
          </p:nvSpPr>
          <p:spPr>
            <a:xfrm>
              <a:off x="15272" y="4365"/>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B</a:t>
              </a:r>
            </a:p>
          </p:txBody>
        </p:sp>
        <p:sp>
          <p:nvSpPr>
            <p:cNvPr id="101" name="文本框 100"/>
            <p:cNvSpPr txBox="1"/>
            <p:nvPr>
              <p:custDataLst>
                <p:tags r:id="rId47"/>
              </p:custDataLst>
            </p:nvPr>
          </p:nvSpPr>
          <p:spPr>
            <a:xfrm>
              <a:off x="17350" y="3652"/>
              <a:ext cx="1229" cy="669"/>
            </a:xfrm>
            <a:prstGeom prst="rect">
              <a:avLst/>
            </a:prstGeom>
            <a:noFill/>
          </p:spPr>
          <p:txBody>
            <a:bodyPr wrap="square" rtlCol="0" anchor="t">
              <a:noAutofit/>
            </a:bodyPr>
            <a:lstStyle/>
            <a:p>
              <a:pPr algn="ctr"/>
              <a:r>
                <a:rPr lang="en-US" altLang="zh-CN" sz="2400"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102" name="文本框 101"/>
                <p:cNvSpPr txBox="1"/>
                <p:nvPr>
                  <p:custDataLst>
                    <p:tags r:id="rId48"/>
                  </p:custDataLst>
                </p:nvPr>
              </p:nvSpPr>
              <p:spPr>
                <a:xfrm>
                  <a:off x="9719" y="1785"/>
                  <a:ext cx="1735" cy="925"/>
                </a:xfrm>
                <a:prstGeom prst="rect">
                  <a:avLst/>
                </a:prstGeom>
                <a:noFill/>
              </p:spPr>
              <p:txBody>
                <a:bodyPr wrap="none" rtlCol="0" anchor="t">
                  <a:noAutofit/>
                </a:bodyPr>
                <a:lstStyle/>
                <a:p>
                  <a:pPr algn="l"/>
                  <a14:m>
                    <m:oMath xmlns:m="http://schemas.openxmlformats.org/officeDocument/2006/math">
                      <m:r>
                        <a:rPr lang="en-US" altLang="zh-CN" sz="2000" i="1">
                          <a:solidFill>
                            <a:schemeClr val="bg1"/>
                          </a:solidFill>
                          <a:latin typeface="Cambria Math" panose="02040503050406030204" pitchFamily="18" charset="0"/>
                          <a:cs typeface="Cambria Math" panose="02040503050406030204" pitchFamily="18" charset="0"/>
                        </a:rPr>
                        <m:t>𝛼</m:t>
                      </m:r>
                    </m:oMath>
                  </a14:m>
                  <a:r>
                    <a:rPr lang="en-US" altLang="zh-CN" sz="2000">
                      <a:solidFill>
                        <a:schemeClr val="bg1"/>
                      </a:solidFill>
                    </a:rPr>
                    <a:t> = 0.8</a:t>
                  </a:r>
                </a:p>
              </p:txBody>
            </p:sp>
          </mc:Choice>
          <mc:Fallback xmlns="">
            <p:sp>
              <p:nvSpPr>
                <p:cNvPr id="102" name="文本框 101"/>
                <p:cNvSpPr txBox="1">
                  <a:spLocks noRot="1" noChangeAspect="1" noMove="1" noResize="1" noEditPoints="1" noAdjustHandles="1" noChangeArrowheads="1" noChangeShapeType="1" noTextEdit="1"/>
                </p:cNvSpPr>
                <p:nvPr>
                  <p:custDataLst>
                    <p:tags r:id="rId59"/>
                  </p:custDataLst>
                </p:nvPr>
              </p:nvSpPr>
              <p:spPr>
                <a:xfrm>
                  <a:off x="9719" y="1785"/>
                  <a:ext cx="1735" cy="925"/>
                </a:xfrm>
                <a:prstGeom prst="rect">
                  <a:avLst/>
                </a:prstGeom>
                <a:blipFill rotWithShape="1">
                  <a:blip r:embed="rId60"/>
                </a:blipFill>
              </p:spPr>
              <p:txBody>
                <a:bodyPr/>
                <a:lstStyle/>
                <a:p>
                  <a:r>
                    <a:rPr lang="zh-CN" altLang="en-US">
                      <a:noFill/>
                    </a:rPr>
                    <a:t> </a:t>
                  </a:r>
                </a:p>
              </p:txBody>
            </p:sp>
          </mc:Fallback>
        </mc:AlternateContent>
      </p:grpSp>
      <p:pic>
        <p:nvPicPr>
          <p:cNvPr id="3" name="图片 2" descr="图片1"/>
          <p:cNvPicPr>
            <a:picLocks noChangeAspect="1"/>
          </p:cNvPicPr>
          <p:nvPr>
            <p:custDataLst>
              <p:tags r:id="rId1"/>
            </p:custDataLst>
          </p:nvPr>
        </p:nvPicPr>
        <p:blipFill>
          <a:blip r:embed="rId61"/>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55271" y="1511728"/>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55271" y="2053036"/>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62033" y="1517156"/>
            <a:ext cx="2598669" cy="521970"/>
          </a:xfrm>
          <a:prstGeom prst="rect">
            <a:avLst/>
          </a:prstGeom>
          <a:noFill/>
        </p:spPr>
        <p:txBody>
          <a:bodyPr wrap="square" rtlCol="0">
            <a:spAutoFit/>
          </a:bodyPr>
          <a:lstStyle/>
          <a:p>
            <a:pPr algn="ctr" fontAlgn="ctr"/>
            <a:r>
              <a:rPr lang="en-US" altLang="zh-CN" sz="2800" dirty="0">
                <a:solidFill>
                  <a:schemeClr val="bg1"/>
                </a:solidFill>
              </a:rPr>
              <a:t>Summary</a:t>
            </a:r>
          </a:p>
        </p:txBody>
      </p:sp>
      <p:sp>
        <p:nvSpPr>
          <p:cNvPr id="2" name="矩形 1"/>
          <p:cNvSpPr/>
          <p:nvPr/>
        </p:nvSpPr>
        <p:spPr>
          <a:xfrm>
            <a:off x="714375" y="2038985"/>
            <a:ext cx="10881360" cy="2399665"/>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Framework can satisfies some good p</a:t>
            </a:r>
            <a:r>
              <a:rPr lang="en-US" altLang="zh-CN" sz="2000" dirty="0">
                <a:solidFill>
                  <a:schemeClr val="bg1"/>
                </a:solidFill>
                <a:latin typeface="Calibri" panose="020F0502020204030204" charset="0"/>
                <a:cs typeface="Calibri" panose="020F0502020204030204" charset="0"/>
              </a:rPr>
              <a:t>roperties. </a:t>
            </a:r>
            <a:endParaRPr lang="en-US" altLang="zh-CN" sz="2000" dirty="0">
              <a:solidFill>
                <a:schemeClr val="bg1"/>
              </a:solidFill>
              <a:latin typeface="Calibri" panose="020F0502020204030204" charset="0"/>
              <a:cs typeface="Calibri" panose="020F0502020204030204" charset="0"/>
              <a:sym typeface="+mn-ea"/>
            </a:endParaRPr>
          </a:p>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The framework is the general solution under traditional setting and soical network.</a:t>
            </a:r>
          </a:p>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PRST can be directly applied to social network incentive distribution problem.</a:t>
            </a:r>
          </a:p>
          <a:p>
            <a:pPr marL="285750" indent="-285750">
              <a:lnSpc>
                <a:spcPct val="150000"/>
              </a:lnSpc>
              <a:buFont typeface="Wingdings" panose="05000000000000000000" pitchFamily="2" charset="2"/>
              <a:buChar char="l"/>
            </a:pPr>
            <a:endParaRPr lang="en-US" altLang="zh-CN" sz="2000" dirty="0">
              <a:solidFill>
                <a:schemeClr val="bg1"/>
              </a:solidFill>
            </a:endParaRPr>
          </a:p>
          <a:p>
            <a:pPr indent="0">
              <a:lnSpc>
                <a:spcPct val="150000"/>
              </a:lnSpc>
              <a:buFont typeface="Wingdings" panose="05000000000000000000" pitchFamily="2" charset="2"/>
              <a:buNone/>
            </a:pPr>
            <a:endParaRPr lang="en-US" altLang="zh-CN" sz="2000" dirty="0">
              <a:solidFill>
                <a:schemeClr val="bg1"/>
              </a:solidFill>
            </a:endParaRPr>
          </a:p>
        </p:txBody>
      </p:sp>
      <p:pic>
        <p:nvPicPr>
          <p:cNvPr id="7" name="图片 6" descr="图片1"/>
          <p:cNvPicPr>
            <a:picLocks noChangeAspect="1"/>
          </p:cNvPicPr>
          <p:nvPr>
            <p:custDataLst>
              <p:tags r:id="rId1"/>
            </p:custDataLst>
          </p:nvPr>
        </p:nvPicPr>
        <p:blipFill>
          <a:blip r:embed="rId9"/>
          <a:stretch>
            <a:fillRect/>
          </a:stretch>
        </p:blipFill>
        <p:spPr>
          <a:xfrm>
            <a:off x="262255" y="242570"/>
            <a:ext cx="2401570" cy="749935"/>
          </a:xfrm>
          <a:prstGeom prst="rect">
            <a:avLst/>
          </a:prstGeom>
        </p:spPr>
      </p:pic>
      <p:cxnSp>
        <p:nvCxnSpPr>
          <p:cNvPr id="3" name="直接连接符 2"/>
          <p:cNvCxnSpPr/>
          <p:nvPr>
            <p:custDataLst>
              <p:tags r:id="rId2"/>
            </p:custDataLst>
          </p:nvPr>
        </p:nvCxnSpPr>
        <p:spPr>
          <a:xfrm>
            <a:off x="655271" y="3729148"/>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655271" y="4289506"/>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4"/>
            </p:custDataLst>
          </p:nvPr>
        </p:nvSpPr>
        <p:spPr>
          <a:xfrm>
            <a:off x="562033" y="3744101"/>
            <a:ext cx="2598669" cy="521970"/>
          </a:xfrm>
          <a:prstGeom prst="rect">
            <a:avLst/>
          </a:prstGeom>
          <a:noFill/>
        </p:spPr>
        <p:txBody>
          <a:bodyPr wrap="square" rtlCol="0">
            <a:spAutoFit/>
          </a:bodyPr>
          <a:lstStyle/>
          <a:p>
            <a:pPr algn="ctr" fontAlgn="ctr"/>
            <a:r>
              <a:rPr lang="en-US" altLang="zh-CN" sz="2800" dirty="0">
                <a:solidFill>
                  <a:schemeClr val="bg1"/>
                </a:solidFill>
              </a:rPr>
              <a:t>Future work</a:t>
            </a:r>
          </a:p>
        </p:txBody>
      </p:sp>
      <p:sp>
        <p:nvSpPr>
          <p:cNvPr id="10" name="文本框 9"/>
          <p:cNvSpPr txBox="1"/>
          <p:nvPr/>
        </p:nvSpPr>
        <p:spPr>
          <a:xfrm>
            <a:off x="3048000" y="3229610"/>
            <a:ext cx="6096000" cy="398780"/>
          </a:xfrm>
          <a:prstGeom prst="rect">
            <a:avLst/>
          </a:prstGeom>
          <a:noFill/>
        </p:spPr>
        <p:txBody>
          <a:bodyPr wrap="square" rtlCol="0">
            <a:spAutoFit/>
          </a:bodyPr>
          <a:lstStyle/>
          <a:p>
            <a:r>
              <a:rPr lang="en-US" altLang="zh-CN" sz="2000" dirty="0">
                <a:solidFill>
                  <a:schemeClr val="bg1"/>
                </a:solidFill>
                <a:latin typeface="Calibri" panose="020F0502020204030204" charset="0"/>
                <a:cs typeface="Calibri" panose="020F0502020204030204" charset="0"/>
                <a:sym typeface="+mn-ea"/>
              </a:rPr>
              <a:t> </a:t>
            </a:r>
            <a:endParaRPr lang="en-US" altLang="zh-CN" sz="2000" dirty="0">
              <a:solidFill>
                <a:schemeClr val="bg1"/>
              </a:solidFill>
              <a:latin typeface="Calibri" panose="020F0502020204030204" charset="0"/>
              <a:cs typeface="Calibri" panose="020F0502020204030204" charset="0"/>
            </a:endParaRPr>
          </a:p>
        </p:txBody>
      </p:sp>
      <p:sp>
        <p:nvSpPr>
          <p:cNvPr id="11" name="矩形 10"/>
          <p:cNvSpPr/>
          <p:nvPr>
            <p:custDataLst>
              <p:tags r:id="rId5"/>
            </p:custDataLst>
          </p:nvPr>
        </p:nvSpPr>
        <p:spPr>
          <a:xfrm>
            <a:off x="841375" y="4297680"/>
            <a:ext cx="10881360" cy="1812290"/>
          </a:xfrm>
          <a:prstGeom prst="rect">
            <a:avLst/>
          </a:prstGeom>
        </p:spPr>
        <p:txBody>
          <a:bodyPr wrap="square">
            <a:noAutofit/>
          </a:bodyPr>
          <a:lstStyle/>
          <a:p>
            <a:pPr indent="0">
              <a:lnSpc>
                <a:spcPct val="150000"/>
              </a:lnSpc>
              <a:buFont typeface="Wingdings" panose="05000000000000000000" pitchFamily="2" charset="2"/>
              <a:buNone/>
            </a:pPr>
            <a:endParaRPr lang="en-US" altLang="zh-CN" sz="2000" dirty="0">
              <a:solidFill>
                <a:schemeClr val="bg1"/>
              </a:solidFill>
            </a:endParaRPr>
          </a:p>
        </p:txBody>
      </p:sp>
      <p:sp>
        <p:nvSpPr>
          <p:cNvPr id="12" name="矩形 11"/>
          <p:cNvSpPr/>
          <p:nvPr>
            <p:custDataLst>
              <p:tags r:id="rId6"/>
            </p:custDataLst>
          </p:nvPr>
        </p:nvSpPr>
        <p:spPr>
          <a:xfrm>
            <a:off x="714375" y="4276090"/>
            <a:ext cx="10881360" cy="1903730"/>
          </a:xfrm>
          <a:prstGeom prst="rect">
            <a:avLst/>
          </a:prstGeom>
        </p:spPr>
        <p:txBody>
          <a:bodyPr wrap="square">
            <a:noAutofit/>
          </a:bodyPr>
          <a:lstStyle/>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Extending the framework to multi-item setting</a:t>
            </a:r>
          </a:p>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A more in-depth discussion about the characterization of asymptotically budget-balanced (ABB) </a:t>
            </a:r>
          </a:p>
          <a:p>
            <a:pPr marL="285750" indent="-285750">
              <a:lnSpc>
                <a:spcPct val="150000"/>
              </a:lnSpc>
              <a:buFont typeface="Wingdings" panose="05000000000000000000" pitchFamily="2" charset="2"/>
              <a:buChar char="l"/>
            </a:pPr>
            <a:r>
              <a:rPr lang="en-US" altLang="zh-CN" sz="2000" dirty="0">
                <a:solidFill>
                  <a:schemeClr val="bg1"/>
                </a:solidFill>
                <a:latin typeface="Calibri" panose="020F0502020204030204" charset="0"/>
                <a:cs typeface="Calibri" panose="020F0502020204030204" charset="0"/>
                <a:sym typeface="+mn-ea"/>
              </a:rPr>
              <a:t> Finding an efficient blocking method without affecting the IC in NRMF</a:t>
            </a:r>
          </a:p>
          <a:p>
            <a:pPr indent="0">
              <a:lnSpc>
                <a:spcPct val="150000"/>
              </a:lnSpc>
              <a:buFont typeface="Wingdings" panose="05000000000000000000" pitchFamily="2" charset="2"/>
              <a:buNone/>
            </a:pPr>
            <a:endParaRPr lang="en-US" altLang="zh-CN" sz="2000" dirty="0">
              <a:solidFill>
                <a:schemeClr val="bg1"/>
              </a:solidFill>
              <a:latin typeface="Calibri" panose="020F0502020204030204" charset="0"/>
              <a:cs typeface="Calibri" panose="020F0502020204030204" charset="0"/>
              <a:sym typeface="+mn-ea"/>
            </a:endParaRPr>
          </a:p>
          <a:p>
            <a:pPr marL="285750" indent="-285750">
              <a:lnSpc>
                <a:spcPct val="150000"/>
              </a:lnSpc>
              <a:buFont typeface="Wingdings" panose="05000000000000000000" pitchFamily="2" charset="2"/>
              <a:buChar char="l"/>
            </a:pPr>
            <a:endParaRPr lang="en-US" altLang="zh-CN" sz="2000" dirty="0">
              <a:solidFill>
                <a:schemeClr val="bg1"/>
              </a:solidFill>
            </a:endParaRPr>
          </a:p>
          <a:p>
            <a:pPr indent="0">
              <a:lnSpc>
                <a:spcPct val="150000"/>
              </a:lnSpc>
              <a:buFont typeface="Wingdings" panose="05000000000000000000" pitchFamily="2" charset="2"/>
              <a:buNone/>
            </a:pPr>
            <a:endParaRPr lang="en-US" altLang="zh-CN" sz="2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0"/>
            <a:ext cx="3137535" cy="20027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98865" y="4542790"/>
            <a:ext cx="3371215" cy="21628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07140" y="3143160"/>
            <a:ext cx="2225040" cy="147025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258" y="3143160"/>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906000" y="1298721"/>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853357" y="242309"/>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75119" y="5179332"/>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48000" y="2392045"/>
            <a:ext cx="6096000" cy="1984375"/>
          </a:xfrm>
          <a:prstGeom prst="rect">
            <a:avLst/>
          </a:prstGeom>
          <a:noFill/>
        </p:spPr>
        <p:txBody>
          <a:bodyPr wrap="square" rtlCol="0" anchor="t">
            <a:noAutofit/>
          </a:bodyPr>
          <a:lstStyle/>
          <a:p>
            <a:pPr algn="ctr"/>
            <a:r>
              <a:rPr lang="zh-CN" altLang="en-US" sz="4000">
                <a:solidFill>
                  <a:schemeClr val="bg1"/>
                </a:solidFill>
                <a:latin typeface="Calibri" panose="020F0502020204030204" charset="0"/>
                <a:cs typeface="Calibri" panose="020F0502020204030204" charset="0"/>
              </a:rPr>
              <a:t>Thank you for your </a:t>
            </a:r>
          </a:p>
          <a:p>
            <a:pPr algn="ctr"/>
            <a:r>
              <a:rPr lang="zh-CN" altLang="en-US" sz="4000">
                <a:solidFill>
                  <a:schemeClr val="bg1"/>
                </a:solidFill>
                <a:latin typeface="Calibri" panose="020F0502020204030204" charset="0"/>
                <a:cs typeface="Calibri" panose="020F0502020204030204" charset="0"/>
              </a:rPr>
              <a:t>patient listening!</a:t>
            </a:r>
          </a:p>
          <a:p>
            <a:pPr algn="ctr"/>
            <a:r>
              <a:rPr lang="en-US" altLang="zh-CN" sz="4000">
                <a:solidFill>
                  <a:schemeClr val="bg1"/>
                </a:solidFill>
                <a:latin typeface="Calibri" panose="020F0502020204030204" charset="0"/>
                <a:cs typeface="Calibri" panose="020F0502020204030204" charset="0"/>
              </a:rPr>
              <a:t>Poster #9</a:t>
            </a:r>
            <a:endParaRPr lang="zh-CN" altLang="en-US" sz="4000">
              <a:solidFill>
                <a:schemeClr val="bg1"/>
              </a:solidFill>
              <a:latin typeface="Calibri" panose="020F0502020204030204" charset="0"/>
              <a:cs typeface="Calibri" panose="020F0502020204030204" charset="0"/>
            </a:endParaRPr>
          </a:p>
          <a:p>
            <a:pPr algn="ctr"/>
            <a:endParaRPr lang="zh-CN" altLang="en-US" sz="4000">
              <a:solidFill>
                <a:schemeClr val="bg1"/>
              </a:solidFill>
              <a:latin typeface="Calibri" panose="020F0502020204030204" charset="0"/>
              <a:cs typeface="Calibri" panose="020F0502020204030204" charset="0"/>
            </a:endParaRPr>
          </a:p>
        </p:txBody>
      </p:sp>
      <p:pic>
        <p:nvPicPr>
          <p:cNvPr id="4" name="图片 3" descr="图片1"/>
          <p:cNvPicPr>
            <a:picLocks noChangeAspect="1"/>
          </p:cNvPicPr>
          <p:nvPr>
            <p:custDataLst>
              <p:tags r:id="rId1"/>
            </p:custDataLst>
          </p:nvPr>
        </p:nvPicPr>
        <p:blipFill>
          <a:blip r:embed="rId4"/>
          <a:stretch>
            <a:fillRect/>
          </a:stretch>
        </p:blipFill>
        <p:spPr>
          <a:xfrm>
            <a:off x="9668510" y="242570"/>
            <a:ext cx="2401570" cy="749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8"/>
          <a:stretch>
            <a:fillRect/>
          </a:stretch>
        </p:blipFill>
        <p:spPr>
          <a:xfrm>
            <a:off x="2491105" y="5170170"/>
            <a:ext cx="7374255" cy="1038225"/>
          </a:xfrm>
          <a:prstGeom prst="rect">
            <a:avLst/>
          </a:prstGeom>
        </p:spPr>
      </p:pic>
      <p:sp>
        <p:nvSpPr>
          <p:cNvPr id="44" name="文本框 43"/>
          <p:cNvSpPr txBox="1"/>
          <p:nvPr/>
        </p:nvSpPr>
        <p:spPr>
          <a:xfrm>
            <a:off x="1190625" y="1196621"/>
            <a:ext cx="10030460" cy="446405"/>
          </a:xfrm>
          <a:prstGeom prst="rect">
            <a:avLst/>
          </a:prstGeom>
          <a:noFill/>
        </p:spPr>
        <p:txBody>
          <a:bodyPr wrap="square" rtlCol="0">
            <a:noAutofit/>
          </a:bodyPr>
          <a:lstStyle/>
          <a:p>
            <a:pPr algn="l"/>
            <a:r>
              <a:rPr lang="en-US" altLang="zh-CN" sz="2400" dirty="0">
                <a:solidFill>
                  <a:schemeClr val="bg1"/>
                </a:solidFill>
                <a:sym typeface="+mn-ea"/>
              </a:rPr>
              <a:t>Redistribution Mechanism</a:t>
            </a:r>
            <a:endParaRPr lang="en-US" altLang="zh-CN" sz="2400" dirty="0">
              <a:solidFill>
                <a:schemeClr val="bg1"/>
              </a:solidFill>
              <a:latin typeface="Arial" panose="020B0604020202020204" pitchFamily="34" charset="0"/>
              <a:cs typeface="Arial" panose="020B0604020202020204" pitchFamily="34" charset="0"/>
              <a:sym typeface="+mn-ea"/>
            </a:endParaRPr>
          </a:p>
          <a:p>
            <a:pPr algn="l"/>
            <a:endParaRPr lang="en-US" altLang="zh-CN" sz="2400" dirty="0">
              <a:solidFill>
                <a:schemeClr val="bg1"/>
              </a:solidFill>
              <a:latin typeface="Aldhabi" panose="01000000000000000000" pitchFamily="2" charset="-78"/>
              <a:cs typeface="Aldhabi" panose="01000000000000000000" pitchFamily="2" charset="-78"/>
              <a:sym typeface="+mn-ea"/>
            </a:endParaRPr>
          </a:p>
        </p:txBody>
      </p:sp>
      <p:cxnSp>
        <p:nvCxnSpPr>
          <p:cNvPr id="46" name="直接连接符 45"/>
          <p:cNvCxnSpPr/>
          <p:nvPr/>
        </p:nvCxnSpPr>
        <p:spPr>
          <a:xfrm flipV="1">
            <a:off x="386507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279489"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46405"/>
            <a:ext cx="2157730" cy="583565"/>
          </a:xfrm>
          <a:prstGeom prst="rect">
            <a:avLst/>
          </a:prstGeom>
          <a:noFill/>
        </p:spPr>
        <p:txBody>
          <a:bodyPr wrap="square" rtlCol="0">
            <a:spAutoFit/>
          </a:bodyPr>
          <a:lstStyle/>
          <a:p>
            <a:r>
              <a:rPr lang="en-US" altLang="zh-CN" sz="3200" dirty="0">
                <a:solidFill>
                  <a:schemeClr val="bg1"/>
                </a:solidFill>
              </a:rPr>
              <a:t>Background</a:t>
            </a:r>
            <a:endParaRPr lang="zh-CN" altLang="en-US" sz="3200" dirty="0">
              <a:solidFill>
                <a:schemeClr val="bg1"/>
              </a:solidFill>
            </a:endParaRPr>
          </a:p>
        </p:txBody>
      </p:sp>
      <p:pic>
        <p:nvPicPr>
          <p:cNvPr id="4" name="图片 3" descr="32303038313137363b32303131373337373b4eba"/>
          <p:cNvPicPr>
            <a:picLocks noChangeAspect="1"/>
          </p:cNvPicPr>
          <p:nvPr>
            <p:custDataLst>
              <p:tags r:id="rId1"/>
            </p:custDataLst>
          </p:nvPr>
        </p:nvPicPr>
        <p:blipFill>
          <a:blip r:embed="rId19">
            <a:extLst>
              <a:ext uri="{96DAC541-7B7A-43D3-8B79-37D633B846F1}">
                <asvg:svgBlip xmlns:asvg="http://schemas.microsoft.com/office/drawing/2016/SVG/main" r:embed="rId20"/>
              </a:ext>
            </a:extLst>
          </a:blip>
          <a:stretch>
            <a:fillRect/>
          </a:stretch>
        </p:blipFill>
        <p:spPr>
          <a:xfrm>
            <a:off x="3469005" y="3274060"/>
            <a:ext cx="537845" cy="537845"/>
          </a:xfrm>
          <a:prstGeom prst="rect">
            <a:avLst/>
          </a:prstGeom>
        </p:spPr>
      </p:pic>
      <p:pic>
        <p:nvPicPr>
          <p:cNvPr id="6" name="图片 5" descr="32303038313137363b32303131373337383bc8cb"/>
          <p:cNvPicPr>
            <a:picLocks noChangeAspect="1"/>
          </p:cNvPicPr>
          <p:nvPr>
            <p:custDataLst>
              <p:tags r:id="rId2"/>
            </p:custDataLst>
          </p:nvPr>
        </p:nvPicPr>
        <p:blipFill>
          <a:blip r:embed="rId21">
            <a:extLst>
              <a:ext uri="{96DAC541-7B7A-43D3-8B79-37D633B846F1}">
                <asvg:svgBlip xmlns:asvg="http://schemas.microsoft.com/office/drawing/2016/SVG/main" r:embed="rId22"/>
              </a:ext>
            </a:extLst>
          </a:blip>
          <a:stretch>
            <a:fillRect/>
          </a:stretch>
        </p:blipFill>
        <p:spPr>
          <a:xfrm>
            <a:off x="6720840" y="3550920"/>
            <a:ext cx="560705" cy="560705"/>
          </a:xfrm>
          <a:prstGeom prst="rect">
            <a:avLst/>
          </a:prstGeom>
        </p:spPr>
      </p:pic>
      <p:pic>
        <p:nvPicPr>
          <p:cNvPr id="8" name="图片 7" descr="32303038313137363b32303131373337373b4eba"/>
          <p:cNvPicPr>
            <a:picLocks noChangeAspect="1"/>
          </p:cNvPicPr>
          <p:nvPr>
            <p:custDataLst>
              <p:tags r:id="rId3"/>
            </p:custDataLst>
          </p:nvPr>
        </p:nvPicPr>
        <p:blipFill>
          <a:blip r:embed="rId19">
            <a:extLst>
              <a:ext uri="{96DAC541-7B7A-43D3-8B79-37D633B846F1}">
                <asvg:svgBlip xmlns:asvg="http://schemas.microsoft.com/office/drawing/2016/SVG/main" r:embed="rId20"/>
              </a:ext>
            </a:extLst>
          </a:blip>
          <a:stretch>
            <a:fillRect/>
          </a:stretch>
        </p:blipFill>
        <p:spPr>
          <a:xfrm>
            <a:off x="4906645" y="3888105"/>
            <a:ext cx="537845" cy="537845"/>
          </a:xfrm>
          <a:prstGeom prst="rect">
            <a:avLst/>
          </a:prstGeom>
        </p:spPr>
      </p:pic>
      <p:pic>
        <p:nvPicPr>
          <p:cNvPr id="9" name="图片 8" descr="32303038313137363b32303131373337373b4eba"/>
          <p:cNvPicPr>
            <a:picLocks noChangeAspect="1"/>
          </p:cNvPicPr>
          <p:nvPr>
            <p:custDataLst>
              <p:tags r:id="rId4"/>
            </p:custDataLst>
          </p:nvPr>
        </p:nvPicPr>
        <p:blipFill>
          <a:blip r:embed="rId19">
            <a:extLst>
              <a:ext uri="{96DAC541-7B7A-43D3-8B79-37D633B846F1}">
                <asvg:svgBlip xmlns:asvg="http://schemas.microsoft.com/office/drawing/2016/SVG/main" r:embed="rId20"/>
              </a:ext>
            </a:extLst>
          </a:blip>
          <a:stretch>
            <a:fillRect/>
          </a:stretch>
        </p:blipFill>
        <p:spPr>
          <a:xfrm>
            <a:off x="8310880" y="3013075"/>
            <a:ext cx="537845" cy="537845"/>
          </a:xfrm>
          <a:prstGeom prst="rect">
            <a:avLst/>
          </a:prstGeom>
        </p:spPr>
      </p:pic>
      <p:pic>
        <p:nvPicPr>
          <p:cNvPr id="10" name="图片 9" descr="3b32303131373338373bbfcdb7fe"/>
          <p:cNvPicPr>
            <a:picLocks noChangeAspect="1"/>
          </p:cNvPicPr>
          <p:nvPr>
            <p:custDataLst>
              <p:tags r:id="rId5"/>
            </p:custDataLst>
          </p:nvPr>
        </p:nvPicPr>
        <p:blipFill>
          <a:blip r:embed="rId23">
            <a:extLst>
              <a:ext uri="{96DAC541-7B7A-43D3-8B79-37D633B846F1}">
                <asvg:svgBlip xmlns:asvg="http://schemas.microsoft.com/office/drawing/2016/SVG/main" r:embed="rId24"/>
              </a:ext>
            </a:extLst>
          </a:blip>
          <a:stretch>
            <a:fillRect/>
          </a:stretch>
        </p:blipFill>
        <p:spPr>
          <a:xfrm>
            <a:off x="5852160" y="2033905"/>
            <a:ext cx="487045" cy="487045"/>
          </a:xfrm>
          <a:prstGeom prst="rect">
            <a:avLst/>
          </a:prstGeom>
        </p:spPr>
      </p:pic>
      <p:cxnSp>
        <p:nvCxnSpPr>
          <p:cNvPr id="11" name="直接连接符 10"/>
          <p:cNvCxnSpPr/>
          <p:nvPr/>
        </p:nvCxnSpPr>
        <p:spPr>
          <a:xfrm flipH="1">
            <a:off x="4123055" y="2544445"/>
            <a:ext cx="1474470" cy="72961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34330" y="2727960"/>
            <a:ext cx="540385" cy="9785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12865" y="2758440"/>
            <a:ext cx="550545" cy="6216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565900" y="2564765"/>
            <a:ext cx="1578610" cy="44831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6"/>
            </p:custDataLst>
          </p:nvPr>
        </p:nvSpPr>
        <p:spPr>
          <a:xfrm>
            <a:off x="3469005" y="3965575"/>
            <a:ext cx="537210" cy="460375"/>
          </a:xfrm>
          <a:prstGeom prst="rect">
            <a:avLst/>
          </a:prstGeom>
          <a:noFill/>
        </p:spPr>
        <p:txBody>
          <a:bodyPr wrap="square" rtlCol="0">
            <a:spAutoFit/>
          </a:bodyPr>
          <a:lstStyle/>
          <a:p>
            <a:pPr algn="ctr"/>
            <a:r>
              <a:rPr lang="en-US" altLang="zh-CN" sz="2400">
                <a:solidFill>
                  <a:schemeClr val="bg1"/>
                </a:solidFill>
              </a:rPr>
              <a:t>5</a:t>
            </a:r>
          </a:p>
        </p:txBody>
      </p:sp>
      <p:sp>
        <p:nvSpPr>
          <p:cNvPr id="18" name="文本框 17"/>
          <p:cNvSpPr txBox="1"/>
          <p:nvPr>
            <p:custDataLst>
              <p:tags r:id="rId7"/>
            </p:custDataLst>
          </p:nvPr>
        </p:nvSpPr>
        <p:spPr>
          <a:xfrm>
            <a:off x="4907280" y="4607560"/>
            <a:ext cx="537210" cy="460375"/>
          </a:xfrm>
          <a:prstGeom prst="rect">
            <a:avLst/>
          </a:prstGeom>
          <a:noFill/>
        </p:spPr>
        <p:txBody>
          <a:bodyPr wrap="square" rtlCol="0">
            <a:spAutoFit/>
          </a:bodyPr>
          <a:lstStyle/>
          <a:p>
            <a:pPr algn="ctr"/>
            <a:r>
              <a:rPr lang="en-US" altLang="zh-CN" sz="2400">
                <a:solidFill>
                  <a:schemeClr val="bg1"/>
                </a:solidFill>
              </a:rPr>
              <a:t>6</a:t>
            </a:r>
          </a:p>
        </p:txBody>
      </p:sp>
      <p:sp>
        <p:nvSpPr>
          <p:cNvPr id="21" name="文本框 20"/>
          <p:cNvSpPr txBox="1"/>
          <p:nvPr>
            <p:custDataLst>
              <p:tags r:id="rId8"/>
            </p:custDataLst>
          </p:nvPr>
        </p:nvSpPr>
        <p:spPr>
          <a:xfrm>
            <a:off x="6744335" y="4282440"/>
            <a:ext cx="537210" cy="460375"/>
          </a:xfrm>
          <a:prstGeom prst="rect">
            <a:avLst/>
          </a:prstGeom>
          <a:noFill/>
        </p:spPr>
        <p:txBody>
          <a:bodyPr wrap="square" rtlCol="0">
            <a:spAutoFit/>
          </a:bodyPr>
          <a:lstStyle/>
          <a:p>
            <a:pPr algn="ctr"/>
            <a:r>
              <a:rPr lang="en-US" altLang="zh-CN" sz="2400">
                <a:solidFill>
                  <a:schemeClr val="bg1"/>
                </a:solidFill>
              </a:rPr>
              <a:t>9</a:t>
            </a:r>
          </a:p>
        </p:txBody>
      </p:sp>
      <p:sp>
        <p:nvSpPr>
          <p:cNvPr id="22" name="文本框 21"/>
          <p:cNvSpPr txBox="1"/>
          <p:nvPr>
            <p:custDataLst>
              <p:tags r:id="rId9"/>
            </p:custDataLst>
          </p:nvPr>
        </p:nvSpPr>
        <p:spPr>
          <a:xfrm>
            <a:off x="8311515" y="3651250"/>
            <a:ext cx="537210" cy="460375"/>
          </a:xfrm>
          <a:prstGeom prst="rect">
            <a:avLst/>
          </a:prstGeom>
          <a:noFill/>
        </p:spPr>
        <p:txBody>
          <a:bodyPr wrap="square" rtlCol="0">
            <a:spAutoFit/>
          </a:bodyPr>
          <a:lstStyle/>
          <a:p>
            <a:pPr algn="ctr"/>
            <a:r>
              <a:rPr lang="en-US" altLang="zh-CN" sz="2400">
                <a:solidFill>
                  <a:schemeClr val="bg1"/>
                </a:solidFill>
              </a:rPr>
              <a:t>2</a:t>
            </a:r>
          </a:p>
        </p:txBody>
      </p:sp>
      <p:pic>
        <p:nvPicPr>
          <p:cNvPr id="28" name="图片 27" descr="32303038313137363b32303131373337383bc8cb"/>
          <p:cNvPicPr>
            <a:picLocks noChangeAspect="1"/>
          </p:cNvPicPr>
          <p:nvPr>
            <p:custDataLst>
              <p:tags r:id="rId10"/>
            </p:custDataLst>
          </p:nvPr>
        </p:nvPicPr>
        <p:blipFill>
          <a:blip r:embed="rId25">
            <a:extLst>
              <a:ext uri="{96DAC541-7B7A-43D3-8B79-37D633B846F1}">
                <asvg:svgBlip xmlns:asvg="http://schemas.microsoft.com/office/drawing/2016/SVG/main" r:embed="rId26"/>
              </a:ext>
            </a:extLst>
          </a:blip>
          <a:stretch>
            <a:fillRect/>
          </a:stretch>
        </p:blipFill>
        <p:spPr>
          <a:xfrm>
            <a:off x="6720840" y="3550920"/>
            <a:ext cx="560705" cy="560705"/>
          </a:xfrm>
          <a:prstGeom prst="rect">
            <a:avLst/>
          </a:prstGeom>
        </p:spPr>
      </p:pic>
      <p:sp>
        <p:nvSpPr>
          <p:cNvPr id="29" name="文本框 28"/>
          <p:cNvSpPr txBox="1"/>
          <p:nvPr>
            <p:custDataLst>
              <p:tags r:id="rId11"/>
            </p:custDataLst>
          </p:nvPr>
        </p:nvSpPr>
        <p:spPr>
          <a:xfrm>
            <a:off x="6744335" y="4282440"/>
            <a:ext cx="537210" cy="460375"/>
          </a:xfrm>
          <a:prstGeom prst="rect">
            <a:avLst/>
          </a:prstGeom>
          <a:noFill/>
        </p:spPr>
        <p:txBody>
          <a:bodyPr wrap="square" rtlCol="0">
            <a:spAutoFit/>
          </a:bodyPr>
          <a:lstStyle/>
          <a:p>
            <a:pPr algn="ctr"/>
            <a:r>
              <a:rPr lang="en-US" altLang="zh-CN" sz="2400">
                <a:solidFill>
                  <a:schemeClr val="accent2"/>
                </a:solidFill>
              </a:rPr>
              <a:t>9</a:t>
            </a:r>
          </a:p>
        </p:txBody>
      </p:sp>
      <p:sp>
        <p:nvSpPr>
          <p:cNvPr id="37" name="文本框 36"/>
          <p:cNvSpPr txBox="1"/>
          <p:nvPr>
            <p:custDataLst>
              <p:tags r:id="rId12"/>
            </p:custDataLst>
          </p:nvPr>
        </p:nvSpPr>
        <p:spPr>
          <a:xfrm>
            <a:off x="4907280" y="4607560"/>
            <a:ext cx="537210" cy="460375"/>
          </a:xfrm>
          <a:prstGeom prst="rect">
            <a:avLst/>
          </a:prstGeom>
          <a:noFill/>
        </p:spPr>
        <p:txBody>
          <a:bodyPr wrap="square" rtlCol="0">
            <a:spAutoFit/>
          </a:bodyPr>
          <a:lstStyle/>
          <a:p>
            <a:pPr algn="ctr"/>
            <a:r>
              <a:rPr lang="en-US" altLang="zh-CN" sz="2400">
                <a:solidFill>
                  <a:schemeClr val="accent4"/>
                </a:solidFill>
              </a:rPr>
              <a:t>6</a:t>
            </a:r>
          </a:p>
        </p:txBody>
      </p:sp>
      <p:cxnSp>
        <p:nvCxnSpPr>
          <p:cNvPr id="40" name="曲线连接符 39"/>
          <p:cNvCxnSpPr>
            <a:stCxn id="28" idx="1"/>
          </p:cNvCxnSpPr>
          <p:nvPr/>
        </p:nvCxnSpPr>
        <p:spPr>
          <a:xfrm rot="10800000">
            <a:off x="6189980" y="2863850"/>
            <a:ext cx="530860" cy="967105"/>
          </a:xfrm>
          <a:prstGeom prst="curvedConnector2">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custDataLst>
              <p:tags r:id="rId13"/>
            </p:custDataLst>
          </p:nvPr>
        </p:nvSpPr>
        <p:spPr>
          <a:xfrm>
            <a:off x="5890260" y="3505200"/>
            <a:ext cx="537210" cy="460375"/>
          </a:xfrm>
          <a:prstGeom prst="rect">
            <a:avLst/>
          </a:prstGeom>
          <a:noFill/>
        </p:spPr>
        <p:txBody>
          <a:bodyPr wrap="square" rtlCol="0">
            <a:spAutoFit/>
          </a:bodyPr>
          <a:lstStyle/>
          <a:p>
            <a:pPr algn="ctr"/>
            <a:r>
              <a:rPr lang="en-US" altLang="zh-CN" sz="2400">
                <a:solidFill>
                  <a:schemeClr val="accent4"/>
                </a:solidFill>
              </a:rPr>
              <a:t>6</a:t>
            </a:r>
          </a:p>
        </p:txBody>
      </p:sp>
      <p:cxnSp>
        <p:nvCxnSpPr>
          <p:cNvPr id="42" name="直接连接符 41"/>
          <p:cNvCxnSpPr/>
          <p:nvPr/>
        </p:nvCxnSpPr>
        <p:spPr>
          <a:xfrm flipH="1">
            <a:off x="4047490" y="2574925"/>
            <a:ext cx="1508760" cy="734060"/>
          </a:xfrm>
          <a:prstGeom prst="line">
            <a:avLst/>
          </a:prstGeom>
          <a:ln w="25400">
            <a:solidFill>
              <a:srgbClr val="FF878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424170" y="2734945"/>
            <a:ext cx="517525" cy="971550"/>
          </a:xfrm>
          <a:prstGeom prst="line">
            <a:avLst/>
          </a:prstGeom>
          <a:ln w="25400">
            <a:solidFill>
              <a:srgbClr val="FF878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95720" y="2765425"/>
            <a:ext cx="557530" cy="635635"/>
          </a:xfrm>
          <a:prstGeom prst="line">
            <a:avLst/>
          </a:prstGeom>
          <a:ln w="25400">
            <a:solidFill>
              <a:srgbClr val="FF878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565900" y="2564765"/>
            <a:ext cx="1590040" cy="459105"/>
          </a:xfrm>
          <a:prstGeom prst="line">
            <a:avLst/>
          </a:prstGeom>
          <a:ln w="25400">
            <a:solidFill>
              <a:srgbClr val="FF878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8" name="图片 37" descr="3b32303131373338373bbfcdb7fe"/>
          <p:cNvPicPr>
            <a:picLocks noChangeAspect="1"/>
          </p:cNvPicPr>
          <p:nvPr>
            <p:custDataLst>
              <p:tags r:id="rId14"/>
            </p:custDataLst>
          </p:nvPr>
        </p:nvPicPr>
        <p:blipFill>
          <a:blip r:embed="rId23">
            <a:extLst>
              <a:ext uri="{96DAC541-7B7A-43D3-8B79-37D633B846F1}">
                <asvg:svgBlip xmlns:asvg="http://schemas.microsoft.com/office/drawing/2016/SVG/main" r:embed="rId24"/>
              </a:ext>
            </a:extLst>
          </a:blip>
          <a:stretch>
            <a:fillRect/>
          </a:stretch>
        </p:blipFill>
        <p:spPr>
          <a:xfrm>
            <a:off x="5852160" y="2032000"/>
            <a:ext cx="487045" cy="487045"/>
          </a:xfrm>
          <a:prstGeom prst="rect">
            <a:avLst/>
          </a:prstGeom>
        </p:spPr>
      </p:pic>
      <p:pic>
        <p:nvPicPr>
          <p:cNvPr id="2" name="图片 1" descr="图片1"/>
          <p:cNvPicPr>
            <a:picLocks noChangeAspect="1"/>
          </p:cNvPicPr>
          <p:nvPr>
            <p:custDataLst>
              <p:tags r:id="rId15"/>
            </p:custDataLst>
          </p:nvPr>
        </p:nvPicPr>
        <p:blipFill>
          <a:blip r:embed="rId27"/>
          <a:stretch>
            <a:fillRect/>
          </a:stretch>
        </p:blipFill>
        <p:spPr>
          <a:xfrm>
            <a:off x="9668510" y="242570"/>
            <a:ext cx="2401570" cy="749935"/>
          </a:xfrm>
          <a:prstGeom prst="rect">
            <a:avLst/>
          </a:prstGeom>
        </p:spPr>
      </p:pic>
      <p:pic>
        <p:nvPicPr>
          <p:cNvPr id="20" name="图片 19"/>
          <p:cNvPicPr>
            <a:picLocks noChangeAspect="1"/>
          </p:cNvPicPr>
          <p:nvPr/>
        </p:nvPicPr>
        <p:blipFill>
          <a:blip r:embed="rId28"/>
          <a:stretch>
            <a:fillRect/>
          </a:stretch>
        </p:blipFill>
        <p:spPr>
          <a:xfrm>
            <a:off x="7374255" y="2198370"/>
            <a:ext cx="295910" cy="567055"/>
          </a:xfrm>
          <a:prstGeom prst="rect">
            <a:avLst/>
          </a:prstGeom>
        </p:spPr>
      </p:pic>
      <p:pic>
        <p:nvPicPr>
          <p:cNvPr id="23" name="图片 22"/>
          <p:cNvPicPr>
            <a:picLocks noChangeAspect="1"/>
          </p:cNvPicPr>
          <p:nvPr/>
        </p:nvPicPr>
        <p:blipFill>
          <a:blip r:embed="rId29"/>
          <a:stretch>
            <a:fillRect/>
          </a:stretch>
        </p:blipFill>
        <p:spPr>
          <a:xfrm>
            <a:off x="6936105" y="2805430"/>
            <a:ext cx="311785" cy="589915"/>
          </a:xfrm>
          <a:prstGeom prst="rect">
            <a:avLst/>
          </a:prstGeom>
        </p:spPr>
      </p:pic>
      <p:pic>
        <p:nvPicPr>
          <p:cNvPr id="24" name="图片 23"/>
          <p:cNvPicPr>
            <a:picLocks noChangeAspect="1"/>
          </p:cNvPicPr>
          <p:nvPr/>
        </p:nvPicPr>
        <p:blipFill>
          <a:blip r:embed="rId29"/>
          <a:stretch>
            <a:fillRect/>
          </a:stretch>
        </p:blipFill>
        <p:spPr>
          <a:xfrm>
            <a:off x="5244465" y="2830195"/>
            <a:ext cx="311785" cy="589915"/>
          </a:xfrm>
          <a:prstGeom prst="rect">
            <a:avLst/>
          </a:prstGeom>
        </p:spPr>
      </p:pic>
      <p:pic>
        <p:nvPicPr>
          <p:cNvPr id="25" name="图片 24"/>
          <p:cNvPicPr>
            <a:picLocks noChangeAspect="1"/>
          </p:cNvPicPr>
          <p:nvPr/>
        </p:nvPicPr>
        <p:blipFill>
          <a:blip r:embed="rId28"/>
          <a:stretch>
            <a:fillRect/>
          </a:stretch>
        </p:blipFill>
        <p:spPr>
          <a:xfrm>
            <a:off x="4303395" y="2446020"/>
            <a:ext cx="295910" cy="56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par>
                                <p:cTn id="11" presetID="22" presetClass="entr" presetSubtype="4"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par>
                                <p:cTn id="14" presetID="22" presetClass="entr" presetSubtype="4"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par>
                                <p:cTn id="17" presetID="22" presetClass="exit" presetSubtype="4" fill="hold" nodeType="withEffect">
                                  <p:stCondLst>
                                    <p:cond delay="0"/>
                                  </p:stCondLst>
                                  <p:childTnLst>
                                    <p:animEffect transition="out" filter="wipe(down)">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2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par>
                                <p:cTn id="41" presetID="2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p:bldP spid="29" grpId="1"/>
      <p:bldP spid="37" grpId="1"/>
      <p:bldP spid="4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1190625" y="1192245"/>
            <a:ext cx="10030460" cy="446405"/>
          </a:xfrm>
          <a:prstGeom prst="rect">
            <a:avLst/>
          </a:prstGeom>
          <a:noFill/>
        </p:spPr>
        <p:txBody>
          <a:bodyPr wrap="square" rtlCol="0">
            <a:noAutofit/>
          </a:bodyPr>
          <a:lstStyle/>
          <a:p>
            <a:pPr algn="l"/>
            <a:r>
              <a:rPr lang="en-US" altLang="zh-CN" sz="2400" dirty="0">
                <a:solidFill>
                  <a:schemeClr val="bg1"/>
                </a:solidFill>
                <a:sym typeface="+mn-ea"/>
              </a:rPr>
              <a:t>Resource Allocation </a:t>
            </a:r>
            <a:endParaRPr lang="en-US" altLang="zh-CN" sz="2400" dirty="0">
              <a:solidFill>
                <a:schemeClr val="bg1"/>
              </a:solidFill>
              <a:latin typeface="Aldhabi" panose="01000000000000000000" pitchFamily="2" charset="-78"/>
              <a:cs typeface="Aldhabi" panose="01000000000000000000" pitchFamily="2" charset="-78"/>
              <a:sym typeface="+mn-ea"/>
            </a:endParaRPr>
          </a:p>
        </p:txBody>
      </p:sp>
      <p:cxnSp>
        <p:nvCxnSpPr>
          <p:cNvPr id="46" name="直接连接符 45"/>
          <p:cNvCxnSpPr/>
          <p:nvPr/>
        </p:nvCxnSpPr>
        <p:spPr>
          <a:xfrm flipV="1">
            <a:off x="386507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279489"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46405"/>
            <a:ext cx="2157730" cy="583565"/>
          </a:xfrm>
          <a:prstGeom prst="rect">
            <a:avLst/>
          </a:prstGeom>
          <a:noFill/>
        </p:spPr>
        <p:txBody>
          <a:bodyPr wrap="square" rtlCol="0">
            <a:spAutoFit/>
          </a:bodyPr>
          <a:lstStyle/>
          <a:p>
            <a:r>
              <a:rPr lang="en-US" altLang="zh-CN" sz="3200" dirty="0">
                <a:solidFill>
                  <a:schemeClr val="bg1"/>
                </a:solidFill>
              </a:rPr>
              <a:t>Background</a:t>
            </a:r>
            <a:endParaRPr lang="zh-CN" altLang="en-US" sz="3200" dirty="0">
              <a:solidFill>
                <a:schemeClr val="bg1"/>
              </a:solidFill>
            </a:endParaRPr>
          </a:p>
        </p:txBody>
      </p:sp>
      <p:pic>
        <p:nvPicPr>
          <p:cNvPr id="13" name="图片 12" descr="32303038313137363b32303131373337373b4eba"/>
          <p:cNvPicPr>
            <a:picLocks noChangeAspect="1"/>
          </p:cNvPicPr>
          <p:nvPr>
            <p:custDataLst>
              <p:tags r:id="rId1"/>
            </p:custDataLst>
          </p:nvPr>
        </p:nvPicPr>
        <p:blipFill>
          <a:blip r:embed="rId15">
            <a:extLst>
              <a:ext uri="{96DAC541-7B7A-43D3-8B79-37D633B846F1}">
                <asvg:svgBlip xmlns:asvg="http://schemas.microsoft.com/office/drawing/2016/SVG/main" r:embed="rId16"/>
              </a:ext>
            </a:extLst>
          </a:blip>
          <a:stretch>
            <a:fillRect/>
          </a:stretch>
        </p:blipFill>
        <p:spPr>
          <a:xfrm>
            <a:off x="3484880" y="3404235"/>
            <a:ext cx="537845" cy="537845"/>
          </a:xfrm>
          <a:prstGeom prst="rect">
            <a:avLst/>
          </a:prstGeom>
        </p:spPr>
      </p:pic>
      <p:pic>
        <p:nvPicPr>
          <p:cNvPr id="15" name="图片 14" descr="32303038313137363b32303131373337383bc8cb"/>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36715" y="3681095"/>
            <a:ext cx="560705" cy="560705"/>
          </a:xfrm>
          <a:prstGeom prst="rect">
            <a:avLst/>
          </a:prstGeom>
        </p:spPr>
      </p:pic>
      <p:pic>
        <p:nvPicPr>
          <p:cNvPr id="19" name="图片 18" descr="32303038313137363b32303131373337373b4eba"/>
          <p:cNvPicPr>
            <a:picLocks noChangeAspect="1"/>
          </p:cNvPicPr>
          <p:nvPr>
            <p:custDataLst>
              <p:tags r:id="rId2"/>
            </p:custDataLst>
          </p:nvPr>
        </p:nvPicPr>
        <p:blipFill>
          <a:blip r:embed="rId15">
            <a:extLst>
              <a:ext uri="{96DAC541-7B7A-43D3-8B79-37D633B846F1}">
                <asvg:svgBlip xmlns:asvg="http://schemas.microsoft.com/office/drawing/2016/SVG/main" r:embed="rId16"/>
              </a:ext>
            </a:extLst>
          </a:blip>
          <a:stretch>
            <a:fillRect/>
          </a:stretch>
        </p:blipFill>
        <p:spPr>
          <a:xfrm>
            <a:off x="4922520" y="4018280"/>
            <a:ext cx="537845" cy="537845"/>
          </a:xfrm>
          <a:prstGeom prst="rect">
            <a:avLst/>
          </a:prstGeom>
        </p:spPr>
      </p:pic>
      <p:pic>
        <p:nvPicPr>
          <p:cNvPr id="20" name="图片 19" descr="32303038313137363b32303131373337373b4eba"/>
          <p:cNvPicPr>
            <a:picLocks noChangeAspect="1"/>
          </p:cNvPicPr>
          <p:nvPr>
            <p:custDataLst>
              <p:tags r:id="rId3"/>
            </p:custDataLst>
          </p:nvPr>
        </p:nvPicPr>
        <p:blipFill>
          <a:blip r:embed="rId15">
            <a:extLst>
              <a:ext uri="{96DAC541-7B7A-43D3-8B79-37D633B846F1}">
                <asvg:svgBlip xmlns:asvg="http://schemas.microsoft.com/office/drawing/2016/SVG/main" r:embed="rId16"/>
              </a:ext>
            </a:extLst>
          </a:blip>
          <a:stretch>
            <a:fillRect/>
          </a:stretch>
        </p:blipFill>
        <p:spPr>
          <a:xfrm>
            <a:off x="8326755" y="3143250"/>
            <a:ext cx="537845" cy="537845"/>
          </a:xfrm>
          <a:prstGeom prst="rect">
            <a:avLst/>
          </a:prstGeom>
        </p:spPr>
      </p:pic>
      <p:pic>
        <p:nvPicPr>
          <p:cNvPr id="23" name="图片 22" descr="3b32303131373338373bbfcdb7fe"/>
          <p:cNvPicPr>
            <a:picLocks noChangeAspect="1"/>
          </p:cNvPicPr>
          <p:nvPr>
            <p:custDataLst>
              <p:tags r:id="rId4"/>
            </p:custDataLst>
          </p:nvPr>
        </p:nvPicPr>
        <p:blipFill>
          <a:blip r:embed="rId19">
            <a:extLst>
              <a:ext uri="{96DAC541-7B7A-43D3-8B79-37D633B846F1}">
                <asvg:svgBlip xmlns:asvg="http://schemas.microsoft.com/office/drawing/2016/SVG/main" r:embed="rId20"/>
              </a:ext>
            </a:extLst>
          </a:blip>
          <a:stretch>
            <a:fillRect/>
          </a:stretch>
        </p:blipFill>
        <p:spPr>
          <a:xfrm>
            <a:off x="5868035" y="2164080"/>
            <a:ext cx="487045" cy="487045"/>
          </a:xfrm>
          <a:prstGeom prst="rect">
            <a:avLst/>
          </a:prstGeom>
        </p:spPr>
      </p:pic>
      <p:cxnSp>
        <p:nvCxnSpPr>
          <p:cNvPr id="24" name="直接连接符 23"/>
          <p:cNvCxnSpPr/>
          <p:nvPr>
            <p:custDataLst>
              <p:tags r:id="rId5"/>
            </p:custDataLst>
          </p:nvPr>
        </p:nvCxnSpPr>
        <p:spPr>
          <a:xfrm flipH="1">
            <a:off x="4138930" y="2674620"/>
            <a:ext cx="1474470" cy="72961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6"/>
            </p:custDataLst>
          </p:nvPr>
        </p:nvCxnSpPr>
        <p:spPr>
          <a:xfrm flipH="1">
            <a:off x="5450205" y="2858135"/>
            <a:ext cx="540385" cy="9785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7"/>
            </p:custDataLst>
          </p:nvPr>
        </p:nvCxnSpPr>
        <p:spPr>
          <a:xfrm>
            <a:off x="6428740" y="2888615"/>
            <a:ext cx="550545" cy="6216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8"/>
            </p:custDataLst>
          </p:nvPr>
        </p:nvCxnSpPr>
        <p:spPr>
          <a:xfrm>
            <a:off x="6581775" y="2694940"/>
            <a:ext cx="1578610" cy="44831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484880" y="4095750"/>
            <a:ext cx="537210" cy="460375"/>
          </a:xfrm>
          <a:prstGeom prst="rect">
            <a:avLst/>
          </a:prstGeom>
          <a:noFill/>
        </p:spPr>
        <p:txBody>
          <a:bodyPr wrap="square" rtlCol="0">
            <a:spAutoFit/>
          </a:bodyPr>
          <a:lstStyle/>
          <a:p>
            <a:pPr algn="ctr"/>
            <a:r>
              <a:rPr lang="en-US" altLang="zh-CN" sz="2400">
                <a:solidFill>
                  <a:schemeClr val="bg1"/>
                </a:solidFill>
              </a:rPr>
              <a:t>5</a:t>
            </a:r>
          </a:p>
        </p:txBody>
      </p:sp>
      <p:sp>
        <p:nvSpPr>
          <p:cNvPr id="31" name="文本框 30"/>
          <p:cNvSpPr txBox="1"/>
          <p:nvPr>
            <p:custDataLst>
              <p:tags r:id="rId9"/>
            </p:custDataLst>
          </p:nvPr>
        </p:nvSpPr>
        <p:spPr>
          <a:xfrm>
            <a:off x="4923155" y="4737735"/>
            <a:ext cx="537210" cy="460375"/>
          </a:xfrm>
          <a:prstGeom prst="rect">
            <a:avLst/>
          </a:prstGeom>
          <a:noFill/>
        </p:spPr>
        <p:txBody>
          <a:bodyPr wrap="square" rtlCol="0">
            <a:spAutoFit/>
          </a:bodyPr>
          <a:lstStyle/>
          <a:p>
            <a:pPr algn="ctr"/>
            <a:r>
              <a:rPr lang="en-US" altLang="zh-CN" sz="2400">
                <a:solidFill>
                  <a:schemeClr val="bg1"/>
                </a:solidFill>
              </a:rPr>
              <a:t>6</a:t>
            </a:r>
          </a:p>
        </p:txBody>
      </p:sp>
      <p:sp>
        <p:nvSpPr>
          <p:cNvPr id="32" name="文本框 31"/>
          <p:cNvSpPr txBox="1"/>
          <p:nvPr/>
        </p:nvSpPr>
        <p:spPr>
          <a:xfrm>
            <a:off x="6760210" y="4412615"/>
            <a:ext cx="537210" cy="460375"/>
          </a:xfrm>
          <a:prstGeom prst="rect">
            <a:avLst/>
          </a:prstGeom>
          <a:noFill/>
        </p:spPr>
        <p:txBody>
          <a:bodyPr wrap="square" rtlCol="0">
            <a:spAutoFit/>
          </a:bodyPr>
          <a:lstStyle/>
          <a:p>
            <a:pPr algn="ctr"/>
            <a:r>
              <a:rPr lang="en-US" altLang="zh-CN" sz="2400">
                <a:solidFill>
                  <a:schemeClr val="bg1"/>
                </a:solidFill>
              </a:rPr>
              <a:t>9</a:t>
            </a:r>
          </a:p>
        </p:txBody>
      </p:sp>
      <p:sp>
        <p:nvSpPr>
          <p:cNvPr id="33" name="文本框 32"/>
          <p:cNvSpPr txBox="1"/>
          <p:nvPr>
            <p:custDataLst>
              <p:tags r:id="rId10"/>
            </p:custDataLst>
          </p:nvPr>
        </p:nvSpPr>
        <p:spPr>
          <a:xfrm>
            <a:off x="8327390" y="3781425"/>
            <a:ext cx="537210" cy="460375"/>
          </a:xfrm>
          <a:prstGeom prst="rect">
            <a:avLst/>
          </a:prstGeom>
          <a:noFill/>
        </p:spPr>
        <p:txBody>
          <a:bodyPr wrap="square" rtlCol="0">
            <a:spAutoFit/>
          </a:bodyPr>
          <a:lstStyle/>
          <a:p>
            <a:pPr algn="ctr"/>
            <a:r>
              <a:rPr lang="en-US" altLang="zh-CN" sz="2400">
                <a:solidFill>
                  <a:schemeClr val="bg1"/>
                </a:solidFill>
              </a:rPr>
              <a:t>2</a:t>
            </a:r>
          </a:p>
        </p:txBody>
      </p:sp>
      <p:pic>
        <p:nvPicPr>
          <p:cNvPr id="34" name="图片 33" descr="32303038313137363b32303131373337383bc8cb"/>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736715" y="3681095"/>
            <a:ext cx="560705" cy="560705"/>
          </a:xfrm>
          <a:prstGeom prst="rect">
            <a:avLst/>
          </a:prstGeom>
        </p:spPr>
      </p:pic>
      <p:sp>
        <p:nvSpPr>
          <p:cNvPr id="35" name="文本框 34"/>
          <p:cNvSpPr txBox="1"/>
          <p:nvPr/>
        </p:nvSpPr>
        <p:spPr>
          <a:xfrm>
            <a:off x="6760210" y="4412615"/>
            <a:ext cx="537210" cy="460375"/>
          </a:xfrm>
          <a:prstGeom prst="rect">
            <a:avLst/>
          </a:prstGeom>
          <a:noFill/>
        </p:spPr>
        <p:txBody>
          <a:bodyPr wrap="square" rtlCol="0">
            <a:spAutoFit/>
          </a:bodyPr>
          <a:lstStyle/>
          <a:p>
            <a:pPr algn="ctr"/>
            <a:r>
              <a:rPr lang="en-US" altLang="zh-CN" sz="2400">
                <a:solidFill>
                  <a:schemeClr val="accent2"/>
                </a:solidFill>
              </a:rPr>
              <a:t>9</a:t>
            </a:r>
          </a:p>
        </p:txBody>
      </p:sp>
      <p:sp>
        <p:nvSpPr>
          <p:cNvPr id="36" name="文本框 35"/>
          <p:cNvSpPr txBox="1"/>
          <p:nvPr>
            <p:custDataLst>
              <p:tags r:id="rId11"/>
            </p:custDataLst>
          </p:nvPr>
        </p:nvSpPr>
        <p:spPr>
          <a:xfrm>
            <a:off x="4923155" y="4737735"/>
            <a:ext cx="537210" cy="460375"/>
          </a:xfrm>
          <a:prstGeom prst="rect">
            <a:avLst/>
          </a:prstGeom>
          <a:noFill/>
        </p:spPr>
        <p:txBody>
          <a:bodyPr wrap="square" rtlCol="0">
            <a:spAutoFit/>
          </a:bodyPr>
          <a:lstStyle/>
          <a:p>
            <a:pPr algn="ctr"/>
            <a:r>
              <a:rPr lang="en-US" altLang="zh-CN" sz="2400">
                <a:solidFill>
                  <a:schemeClr val="accent4"/>
                </a:solidFill>
              </a:rPr>
              <a:t>6</a:t>
            </a:r>
          </a:p>
        </p:txBody>
      </p:sp>
      <p:sp>
        <p:nvSpPr>
          <p:cNvPr id="2" name="文本框 1"/>
          <p:cNvSpPr txBox="1"/>
          <p:nvPr/>
        </p:nvSpPr>
        <p:spPr>
          <a:xfrm>
            <a:off x="3811270" y="1188720"/>
            <a:ext cx="6096000" cy="460375"/>
          </a:xfrm>
          <a:prstGeom prst="rect">
            <a:avLst/>
          </a:prstGeom>
          <a:noFill/>
        </p:spPr>
        <p:txBody>
          <a:bodyPr wrap="square" rtlCol="0" anchor="t">
            <a:spAutoFit/>
          </a:bodyPr>
          <a:lstStyle/>
          <a:p>
            <a:pPr algn="l"/>
            <a:r>
              <a:rPr lang="en-US" altLang="zh-CN" sz="2400" dirty="0">
                <a:solidFill>
                  <a:schemeClr val="bg1"/>
                </a:solidFill>
                <a:latin typeface="Calibri" panose="020F0502020204030204" charset="0"/>
                <a:cs typeface="Calibri" panose="020F0502020204030204" charset="0"/>
                <a:sym typeface="+mn-ea"/>
              </a:rPr>
              <a:t>→ Auction</a:t>
            </a:r>
          </a:p>
        </p:txBody>
      </p:sp>
      <p:sp>
        <p:nvSpPr>
          <p:cNvPr id="4" name="文本框 3"/>
          <p:cNvSpPr txBox="1"/>
          <p:nvPr/>
        </p:nvSpPr>
        <p:spPr>
          <a:xfrm>
            <a:off x="3063240" y="5150485"/>
            <a:ext cx="6096000" cy="460375"/>
          </a:xfrm>
          <a:prstGeom prst="rect">
            <a:avLst/>
          </a:prstGeom>
          <a:noFill/>
        </p:spPr>
        <p:txBody>
          <a:bodyPr wrap="square" rtlCol="0" anchor="t">
            <a:spAutoFit/>
          </a:bodyPr>
          <a:lstStyle/>
          <a:p>
            <a:pPr algn="ctr"/>
            <a:r>
              <a:rPr lang="en-US" altLang="zh-CN" sz="2400" dirty="0">
                <a:solidFill>
                  <a:schemeClr val="bg1"/>
                </a:solidFill>
                <a:latin typeface="Calibri" panose="020F0502020204030204" charset="0"/>
                <a:cs typeface="Calibri" panose="020F0502020204030204" charset="0"/>
                <a:sym typeface="+mn-ea"/>
              </a:rPr>
              <a:t>Second price auction</a:t>
            </a:r>
          </a:p>
        </p:txBody>
      </p:sp>
      <p:pic>
        <p:nvPicPr>
          <p:cNvPr id="5" name="图片 4" descr="图片1"/>
          <p:cNvPicPr>
            <a:picLocks noChangeAspect="1"/>
          </p:cNvPicPr>
          <p:nvPr>
            <p:custDataLst>
              <p:tags r:id="rId12"/>
            </p:custDataLst>
          </p:nvPr>
        </p:nvPicPr>
        <p:blipFill>
          <a:blip r:embed="rId23"/>
          <a:stretch>
            <a:fillRect/>
          </a:stretch>
        </p:blipFill>
        <p:spPr>
          <a:xfrm>
            <a:off x="9668510" y="242570"/>
            <a:ext cx="2401570" cy="7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p:bldP spid="35" grpId="0"/>
      <p:bldP spid="35" grpId="1"/>
      <p:bldP spid="36" grpId="0"/>
      <p:bldP spid="36" grpId="1"/>
      <p:bldP spid="2" grpId="0"/>
      <p:bldP spid="2" grpId="1"/>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1190625" y="1311164"/>
            <a:ext cx="10030460" cy="446405"/>
          </a:xfrm>
          <a:prstGeom prst="rect">
            <a:avLst/>
          </a:prstGeom>
          <a:noFill/>
        </p:spPr>
        <p:txBody>
          <a:bodyPr wrap="square" rtlCol="0">
            <a:noAutofit/>
          </a:bodyPr>
          <a:lstStyle/>
          <a:p>
            <a:pPr algn="l"/>
            <a:r>
              <a:rPr lang="en-US" altLang="zh-CN" sz="2400" dirty="0">
                <a:solidFill>
                  <a:schemeClr val="bg1"/>
                </a:solidFill>
                <a:sym typeface="+mn-ea"/>
              </a:rPr>
              <a:t>Social Networks</a:t>
            </a:r>
          </a:p>
          <a:p>
            <a:pPr algn="l"/>
            <a:endParaRPr lang="en-US" altLang="zh-CN" sz="2400" dirty="0">
              <a:solidFill>
                <a:schemeClr val="bg1"/>
              </a:solidFill>
              <a:latin typeface="Aldhabi" panose="01000000000000000000" pitchFamily="2" charset="-78"/>
              <a:cs typeface="Aldhabi" panose="01000000000000000000" pitchFamily="2" charset="-78"/>
              <a:sym typeface="+mn-ea"/>
            </a:endParaRPr>
          </a:p>
        </p:txBody>
      </p:sp>
      <p:cxnSp>
        <p:nvCxnSpPr>
          <p:cNvPr id="46" name="直接连接符 45"/>
          <p:cNvCxnSpPr/>
          <p:nvPr/>
        </p:nvCxnSpPr>
        <p:spPr>
          <a:xfrm flipV="1">
            <a:off x="386507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279489"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46405"/>
            <a:ext cx="2157730" cy="583565"/>
          </a:xfrm>
          <a:prstGeom prst="rect">
            <a:avLst/>
          </a:prstGeom>
          <a:noFill/>
        </p:spPr>
        <p:txBody>
          <a:bodyPr wrap="square" rtlCol="0">
            <a:spAutoFit/>
          </a:bodyPr>
          <a:lstStyle/>
          <a:p>
            <a:r>
              <a:rPr lang="en-US" altLang="zh-CN" sz="3200" dirty="0">
                <a:solidFill>
                  <a:schemeClr val="bg1"/>
                </a:solidFill>
              </a:rPr>
              <a:t>Background</a:t>
            </a:r>
            <a:endParaRPr lang="zh-CN" altLang="en-US" sz="3200" dirty="0">
              <a:solidFill>
                <a:schemeClr val="bg1"/>
              </a:solidFill>
            </a:endParaRPr>
          </a:p>
        </p:txBody>
      </p:sp>
      <p:sp>
        <p:nvSpPr>
          <p:cNvPr id="2" name="文本框 1" descr="7b0a202020202262756c6c6574223a20227b5c2263617465676f727949645c223a31303032352c5c2274656d706c61746549645c223a32303233303834347d220a7d0a"/>
          <p:cNvSpPr txBox="1"/>
          <p:nvPr/>
        </p:nvSpPr>
        <p:spPr>
          <a:xfrm>
            <a:off x="1525270" y="1831457"/>
            <a:ext cx="9103360" cy="567690"/>
          </a:xfrm>
          <a:prstGeom prst="rect">
            <a:avLst/>
          </a:prstGeom>
          <a:noFill/>
        </p:spPr>
        <p:txBody>
          <a:bodyPr wrap="square" rtlCol="0">
            <a:noAutofit/>
          </a:bodyPr>
          <a:lstStyle/>
          <a:p>
            <a:pPr marL="342900" indent="-342900">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Under the traditional setting, there is an upper limit of the social welfare. </a:t>
            </a:r>
          </a:p>
        </p:txBody>
      </p:sp>
      <p:sp>
        <p:nvSpPr>
          <p:cNvPr id="7" name="文本框 6"/>
          <p:cNvSpPr txBox="1"/>
          <p:nvPr/>
        </p:nvSpPr>
        <p:spPr>
          <a:xfrm>
            <a:off x="1525270" y="2593864"/>
            <a:ext cx="8754803" cy="706755"/>
          </a:xfrm>
          <a:prstGeom prst="rect">
            <a:avLst/>
          </a:prstGeom>
          <a:noFill/>
        </p:spPr>
        <p:txBody>
          <a:bodyPr wrap="square" rtlCol="0">
            <a:spAutoFit/>
          </a:bodyPr>
          <a:lstStyle/>
          <a:p>
            <a:pPr marL="342900" indent="-342900">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Using social networks to invite new agents via their social connections to join in. </a:t>
            </a:r>
            <a:br>
              <a:rPr lang="en-US" altLang="zh-CN" sz="2000" dirty="0">
                <a:solidFill>
                  <a:schemeClr val="bg1"/>
                </a:solidFill>
                <a:latin typeface="Calibri" panose="020F0502020204030204" charset="0"/>
                <a:cs typeface="Calibri" panose="020F0502020204030204" charset="0"/>
              </a:rPr>
            </a:br>
            <a:endParaRPr lang="en-US" altLang="zh-CN" sz="2000" dirty="0">
              <a:solidFill>
                <a:schemeClr val="bg1"/>
              </a:solidFill>
              <a:latin typeface="Calibri" panose="020F0502020204030204" charset="0"/>
              <a:cs typeface="Calibri" panose="020F0502020204030204" charset="0"/>
            </a:endParaRPr>
          </a:p>
        </p:txBody>
      </p:sp>
      <p:pic>
        <p:nvPicPr>
          <p:cNvPr id="14" name="图片 13" descr="32303038313137363b32303131373337373b4eb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67890" y="3827780"/>
            <a:ext cx="454660" cy="451485"/>
          </a:xfrm>
          <a:prstGeom prst="rect">
            <a:avLst/>
          </a:prstGeom>
        </p:spPr>
      </p:pic>
      <p:pic>
        <p:nvPicPr>
          <p:cNvPr id="15" name="图片 14" descr="32303038313137363b3230313137333738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31410" y="4003675"/>
            <a:ext cx="474345" cy="471170"/>
          </a:xfrm>
          <a:prstGeom prst="rect">
            <a:avLst/>
          </a:prstGeom>
        </p:spPr>
      </p:pic>
      <p:pic>
        <p:nvPicPr>
          <p:cNvPr id="16" name="图片 15" descr="3b32303131373338373bbfcdb7fe"/>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9050" y="3418840"/>
            <a:ext cx="412115" cy="408940"/>
          </a:xfrm>
          <a:prstGeom prst="rect">
            <a:avLst/>
          </a:prstGeom>
        </p:spPr>
      </p:pic>
      <p:pic>
        <p:nvPicPr>
          <p:cNvPr id="17" name="图片 16" descr="32303038313137363b32303131373337373b4eb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96640" y="4343400"/>
            <a:ext cx="454660" cy="451485"/>
          </a:xfrm>
          <a:prstGeom prst="rect">
            <a:avLst/>
          </a:prstGeom>
        </p:spPr>
      </p:pic>
      <p:pic>
        <p:nvPicPr>
          <p:cNvPr id="18" name="图片 17" descr="32303038313137363b3230313137333738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35275" y="5000625"/>
            <a:ext cx="474345" cy="471170"/>
          </a:xfrm>
          <a:prstGeom prst="rect">
            <a:avLst/>
          </a:prstGeom>
        </p:spPr>
      </p:pic>
      <p:pic>
        <p:nvPicPr>
          <p:cNvPr id="19" name="图片 18" descr="32303038313137363b3230313137333738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7635" y="4846320"/>
            <a:ext cx="474345" cy="471170"/>
          </a:xfrm>
          <a:prstGeom prst="rect">
            <a:avLst/>
          </a:prstGeom>
        </p:spPr>
      </p:pic>
      <p:pic>
        <p:nvPicPr>
          <p:cNvPr id="20" name="图片 19" descr="32303038313137363b3230313137333738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0085" y="5124450"/>
            <a:ext cx="474345" cy="471170"/>
          </a:xfrm>
          <a:prstGeom prst="rect">
            <a:avLst/>
          </a:prstGeom>
        </p:spPr>
      </p:pic>
      <p:pic>
        <p:nvPicPr>
          <p:cNvPr id="21" name="图片 20" descr="32303038313137363b32303131373337373b4eb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44895" y="4902200"/>
            <a:ext cx="454660" cy="451485"/>
          </a:xfrm>
          <a:prstGeom prst="rect">
            <a:avLst/>
          </a:prstGeom>
        </p:spPr>
      </p:pic>
      <p:cxnSp>
        <p:nvCxnSpPr>
          <p:cNvPr id="5" name="直接连接符 4"/>
          <p:cNvCxnSpPr/>
          <p:nvPr/>
        </p:nvCxnSpPr>
        <p:spPr>
          <a:xfrm flipH="1">
            <a:off x="2777490" y="3725545"/>
            <a:ext cx="883285" cy="2038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3888105" y="3957320"/>
            <a:ext cx="69850" cy="2641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4353560" y="3888105"/>
            <a:ext cx="565785" cy="2438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74290" y="4425950"/>
            <a:ext cx="335915" cy="4210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368040" y="4756150"/>
            <a:ext cx="227965" cy="17970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911985" y="5107940"/>
            <a:ext cx="923290" cy="990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896485" y="4522470"/>
            <a:ext cx="312420" cy="431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69840" y="5207000"/>
            <a:ext cx="1001395" cy="1238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descr="32303038313137363b32303131373337373b4eb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2985" y="4003675"/>
            <a:ext cx="454660" cy="451485"/>
          </a:xfrm>
          <a:prstGeom prst="rect">
            <a:avLst/>
          </a:prstGeom>
        </p:spPr>
      </p:pic>
      <p:cxnSp>
        <p:nvCxnSpPr>
          <p:cNvPr id="4" name="直接连接符 3"/>
          <p:cNvCxnSpPr/>
          <p:nvPr/>
        </p:nvCxnSpPr>
        <p:spPr>
          <a:xfrm>
            <a:off x="4390390" y="3745230"/>
            <a:ext cx="1668145" cy="3035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68755" y="5353685"/>
            <a:ext cx="331470" cy="398780"/>
          </a:xfrm>
          <a:prstGeom prst="rect">
            <a:avLst/>
          </a:prstGeom>
          <a:noFill/>
        </p:spPr>
        <p:txBody>
          <a:bodyPr wrap="square" rtlCol="0">
            <a:spAutoFit/>
          </a:bodyPr>
          <a:lstStyle/>
          <a:p>
            <a:pPr algn="ctr"/>
            <a:r>
              <a:rPr lang="en-US" altLang="zh-CN" sz="2000">
                <a:solidFill>
                  <a:schemeClr val="bg1"/>
                </a:solidFill>
              </a:rPr>
              <a:t>4</a:t>
            </a:r>
          </a:p>
        </p:txBody>
      </p:sp>
      <p:sp>
        <p:nvSpPr>
          <p:cNvPr id="10" name="文本框 9"/>
          <p:cNvSpPr txBox="1"/>
          <p:nvPr/>
        </p:nvSpPr>
        <p:spPr>
          <a:xfrm>
            <a:off x="2849245" y="5529580"/>
            <a:ext cx="459740" cy="398780"/>
          </a:xfrm>
          <a:prstGeom prst="rect">
            <a:avLst/>
          </a:prstGeom>
          <a:noFill/>
        </p:spPr>
        <p:txBody>
          <a:bodyPr wrap="square" rtlCol="0">
            <a:spAutoFit/>
          </a:bodyPr>
          <a:lstStyle/>
          <a:p>
            <a:pPr algn="ctr"/>
            <a:r>
              <a:rPr lang="en-US" altLang="zh-CN" sz="2000">
                <a:solidFill>
                  <a:schemeClr val="bg1"/>
                </a:solidFill>
              </a:rPr>
              <a:t>10</a:t>
            </a:r>
          </a:p>
        </p:txBody>
      </p:sp>
      <p:sp>
        <p:nvSpPr>
          <p:cNvPr id="11" name="文本框 10"/>
          <p:cNvSpPr txBox="1"/>
          <p:nvPr/>
        </p:nvSpPr>
        <p:spPr>
          <a:xfrm>
            <a:off x="2229485" y="4343400"/>
            <a:ext cx="331470" cy="398780"/>
          </a:xfrm>
          <a:prstGeom prst="rect">
            <a:avLst/>
          </a:prstGeom>
          <a:noFill/>
        </p:spPr>
        <p:txBody>
          <a:bodyPr wrap="square" rtlCol="0">
            <a:spAutoFit/>
          </a:bodyPr>
          <a:lstStyle/>
          <a:p>
            <a:pPr algn="ctr"/>
            <a:r>
              <a:rPr lang="en-US" altLang="zh-CN" sz="2000">
                <a:solidFill>
                  <a:schemeClr val="bg1"/>
                </a:solidFill>
              </a:rPr>
              <a:t>5</a:t>
            </a:r>
          </a:p>
        </p:txBody>
      </p:sp>
      <p:sp>
        <p:nvSpPr>
          <p:cNvPr id="12" name="文本框 11"/>
          <p:cNvSpPr txBox="1"/>
          <p:nvPr/>
        </p:nvSpPr>
        <p:spPr>
          <a:xfrm>
            <a:off x="3661410" y="4801235"/>
            <a:ext cx="331470" cy="398780"/>
          </a:xfrm>
          <a:prstGeom prst="rect">
            <a:avLst/>
          </a:prstGeom>
          <a:noFill/>
        </p:spPr>
        <p:txBody>
          <a:bodyPr wrap="square" rtlCol="0">
            <a:spAutoFit/>
          </a:bodyPr>
          <a:lstStyle/>
          <a:p>
            <a:pPr algn="ctr"/>
            <a:r>
              <a:rPr lang="en-US" altLang="zh-CN" sz="2000">
                <a:solidFill>
                  <a:schemeClr val="bg1"/>
                </a:solidFill>
              </a:rPr>
              <a:t>6</a:t>
            </a:r>
          </a:p>
        </p:txBody>
      </p:sp>
      <p:sp>
        <p:nvSpPr>
          <p:cNvPr id="23" name="文本框 22"/>
          <p:cNvSpPr txBox="1"/>
          <p:nvPr/>
        </p:nvSpPr>
        <p:spPr>
          <a:xfrm>
            <a:off x="5208905" y="4429760"/>
            <a:ext cx="331470" cy="297815"/>
          </a:xfrm>
          <a:prstGeom prst="rect">
            <a:avLst/>
          </a:prstGeom>
          <a:noFill/>
        </p:spPr>
        <p:txBody>
          <a:bodyPr wrap="square" rtlCol="0">
            <a:noAutofit/>
          </a:bodyPr>
          <a:lstStyle/>
          <a:p>
            <a:pPr algn="ctr"/>
            <a:r>
              <a:rPr lang="en-US" altLang="zh-CN" sz="2000">
                <a:solidFill>
                  <a:schemeClr val="bg1"/>
                </a:solidFill>
              </a:rPr>
              <a:t>9</a:t>
            </a:r>
          </a:p>
        </p:txBody>
      </p:sp>
      <p:sp>
        <p:nvSpPr>
          <p:cNvPr id="24" name="文本框 23"/>
          <p:cNvSpPr txBox="1"/>
          <p:nvPr/>
        </p:nvSpPr>
        <p:spPr>
          <a:xfrm>
            <a:off x="4490720" y="5610860"/>
            <a:ext cx="512445" cy="398780"/>
          </a:xfrm>
          <a:prstGeom prst="rect">
            <a:avLst/>
          </a:prstGeom>
          <a:noFill/>
        </p:spPr>
        <p:txBody>
          <a:bodyPr wrap="square" rtlCol="0">
            <a:spAutoFit/>
          </a:bodyPr>
          <a:lstStyle/>
          <a:p>
            <a:pPr algn="ctr"/>
            <a:r>
              <a:rPr lang="en-US" altLang="zh-CN" sz="2000">
                <a:solidFill>
                  <a:schemeClr val="bg1"/>
                </a:solidFill>
              </a:rPr>
              <a:t>16</a:t>
            </a:r>
          </a:p>
        </p:txBody>
      </p:sp>
      <p:sp>
        <p:nvSpPr>
          <p:cNvPr id="25" name="文本框 24"/>
          <p:cNvSpPr txBox="1"/>
          <p:nvPr/>
        </p:nvSpPr>
        <p:spPr>
          <a:xfrm>
            <a:off x="6165215" y="4403090"/>
            <a:ext cx="392430" cy="391795"/>
          </a:xfrm>
          <a:prstGeom prst="rect">
            <a:avLst/>
          </a:prstGeom>
          <a:noFill/>
        </p:spPr>
        <p:txBody>
          <a:bodyPr wrap="square" rtlCol="0">
            <a:noAutofit/>
          </a:bodyPr>
          <a:lstStyle/>
          <a:p>
            <a:pPr algn="ctr"/>
            <a:r>
              <a:rPr lang="en-US" altLang="zh-CN" sz="2000">
                <a:solidFill>
                  <a:schemeClr val="bg1"/>
                </a:solidFill>
              </a:rPr>
              <a:t>2</a:t>
            </a:r>
          </a:p>
        </p:txBody>
      </p:sp>
      <p:sp>
        <p:nvSpPr>
          <p:cNvPr id="26" name="文本框 25"/>
          <p:cNvSpPr txBox="1"/>
          <p:nvPr/>
        </p:nvSpPr>
        <p:spPr>
          <a:xfrm>
            <a:off x="6139815" y="5421630"/>
            <a:ext cx="493395" cy="391795"/>
          </a:xfrm>
          <a:prstGeom prst="rect">
            <a:avLst/>
          </a:prstGeom>
          <a:noFill/>
        </p:spPr>
        <p:txBody>
          <a:bodyPr wrap="square" rtlCol="0">
            <a:noAutofit/>
          </a:bodyPr>
          <a:lstStyle/>
          <a:p>
            <a:pPr algn="ctr"/>
            <a:r>
              <a:rPr lang="en-US" altLang="zh-CN" sz="2000">
                <a:solidFill>
                  <a:schemeClr val="bg1"/>
                </a:solidFill>
              </a:rPr>
              <a:t>18</a:t>
            </a:r>
          </a:p>
        </p:txBody>
      </p:sp>
      <p:pic>
        <p:nvPicPr>
          <p:cNvPr id="27" name="图片 26" descr="图片1"/>
          <p:cNvPicPr>
            <a:picLocks noChangeAspect="1"/>
          </p:cNvPicPr>
          <p:nvPr>
            <p:custDataLst>
              <p:tags r:id="rId1"/>
            </p:custDataLst>
          </p:nvPr>
        </p:nvPicPr>
        <p:blipFill>
          <a:blip r:embed="rId10"/>
          <a:stretch>
            <a:fillRect/>
          </a:stretch>
        </p:blipFill>
        <p:spPr>
          <a:xfrm>
            <a:off x="9668510" y="242570"/>
            <a:ext cx="2401570" cy="749935"/>
          </a:xfrm>
          <a:prstGeom prst="rect">
            <a:avLst/>
          </a:prstGeom>
        </p:spPr>
      </p:pic>
      <p:sp>
        <p:nvSpPr>
          <p:cNvPr id="32" name="文本框 31"/>
          <p:cNvSpPr txBox="1"/>
          <p:nvPr/>
        </p:nvSpPr>
        <p:spPr>
          <a:xfrm>
            <a:off x="7174865" y="3345815"/>
            <a:ext cx="4395470" cy="583565"/>
          </a:xfrm>
          <a:prstGeom prst="rect">
            <a:avLst/>
          </a:prstGeom>
          <a:noFill/>
        </p:spPr>
        <p:txBody>
          <a:bodyPr wrap="square" rtlCol="0">
            <a:spAutoFit/>
          </a:bodyPr>
          <a:lstStyle/>
          <a:p>
            <a:pPr indent="0">
              <a:buFont typeface="Wingdings" panose="05000000000000000000" charset="0"/>
              <a:buNone/>
            </a:pPr>
            <a:r>
              <a:rPr lang="en-US" altLang="zh-CN" sz="1600" dirty="0">
                <a:solidFill>
                  <a:schemeClr val="bg1"/>
                </a:solidFill>
                <a:latin typeface="Calibri" panose="020F0502020204030204" charset="0"/>
                <a:cs typeface="Calibri" panose="020F0502020204030204" charset="0"/>
              </a:rPr>
              <a:t>Existing Soical network </a:t>
            </a:r>
          </a:p>
          <a:p>
            <a:pPr indent="0">
              <a:buFont typeface="Wingdings" panose="05000000000000000000" charset="0"/>
              <a:buNone/>
            </a:pPr>
            <a:r>
              <a:rPr lang="en-US" altLang="zh-CN" sz="1600" dirty="0">
                <a:solidFill>
                  <a:schemeClr val="bg1"/>
                </a:solidFill>
                <a:latin typeface="Calibri" panose="020F0502020204030204" charset="0"/>
                <a:cs typeface="Calibri" panose="020F0502020204030204" charset="0"/>
              </a:rPr>
              <a:t>diffusion auction mechanisms</a:t>
            </a:r>
            <a:r>
              <a:rPr lang="zh-CN" altLang="en-US" sz="1600" dirty="0">
                <a:solidFill>
                  <a:schemeClr val="bg1"/>
                </a:solidFill>
                <a:latin typeface="Calibri" panose="020F0502020204030204" charset="0"/>
                <a:cs typeface="Calibri" panose="020F0502020204030204" charset="0"/>
              </a:rPr>
              <a:t>：</a:t>
            </a:r>
          </a:p>
        </p:txBody>
      </p:sp>
      <p:sp>
        <p:nvSpPr>
          <p:cNvPr id="33" name="矩形 32"/>
          <p:cNvSpPr/>
          <p:nvPr/>
        </p:nvSpPr>
        <p:spPr>
          <a:xfrm>
            <a:off x="7120255" y="3300730"/>
            <a:ext cx="3642360" cy="2626995"/>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flipV="1">
            <a:off x="7279640" y="3961130"/>
            <a:ext cx="334899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168515" y="3958590"/>
            <a:ext cx="3658870" cy="1861820"/>
          </a:xfrm>
          <a:prstGeom prst="rect">
            <a:avLst/>
          </a:prstGeom>
          <a:noFill/>
        </p:spPr>
        <p:txBody>
          <a:bodyPr wrap="square" rtlCol="0">
            <a:noAutofit/>
          </a:bodyPr>
          <a:lstStyle/>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a.     Incentive Diffusion Mechanism </a:t>
            </a:r>
          </a:p>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        (IDM) [Li et.al. 2017]</a:t>
            </a:r>
          </a:p>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b.     Fair Diffusion Mechanism </a:t>
            </a:r>
          </a:p>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        (FDM) [Zhang et.al. 2020]</a:t>
            </a:r>
          </a:p>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c.      Threshold Neighbourhood Mechanism       </a:t>
            </a:r>
          </a:p>
          <a:p>
            <a:pPr indent="0">
              <a:lnSpc>
                <a:spcPct val="120000"/>
              </a:lnSpc>
              <a:buFont typeface="+mj-lt"/>
              <a:buNone/>
            </a:pPr>
            <a:r>
              <a:rPr lang="en-US" altLang="zh-CN" sz="1400" dirty="0">
                <a:solidFill>
                  <a:schemeClr val="bg1"/>
                </a:solidFill>
                <a:latin typeface="Calibri" panose="020F0502020204030204" charset="0"/>
                <a:cs typeface="Calibri" panose="020F0502020204030204" charset="0"/>
              </a:rPr>
              <a:t>        (TNM) </a:t>
            </a:r>
            <a:r>
              <a:rPr lang="en-US" altLang="zh-CN" sz="1400" dirty="0">
                <a:solidFill>
                  <a:schemeClr val="bg1"/>
                </a:solidFill>
                <a:latin typeface="Calibri" panose="020F0502020204030204" charset="0"/>
                <a:cs typeface="Calibri" panose="020F0502020204030204" charset="0"/>
                <a:sym typeface="+mn-ea"/>
              </a:rPr>
              <a:t>[Li et.al. 2022]</a:t>
            </a:r>
          </a:p>
          <a:p>
            <a:pPr indent="0">
              <a:lnSpc>
                <a:spcPct val="80000"/>
              </a:lnSpc>
              <a:buFont typeface="+mj-lt"/>
              <a:buNone/>
            </a:pPr>
            <a:r>
              <a:rPr lang="en-US" altLang="zh-CN" sz="1400" dirty="0">
                <a:solidFill>
                  <a:schemeClr val="bg1"/>
                </a:solidFill>
                <a:latin typeface="Calibri" panose="020F0502020204030204" charset="0"/>
                <a:cs typeface="Calibri" panose="020F0502020204030204" charset="0"/>
              </a:rPr>
              <a:t>...</a:t>
            </a:r>
          </a:p>
          <a:p>
            <a:pPr indent="0">
              <a:buFont typeface="Wingdings" panose="05000000000000000000" charset="0"/>
              <a:buNone/>
            </a:pPr>
            <a:endParaRPr lang="en-US" altLang="zh-CN" sz="1600" dirty="0">
              <a:solidFill>
                <a:schemeClr val="bg1"/>
              </a:solidFill>
              <a:latin typeface="Calibri" panose="020F0502020204030204" charset="0"/>
              <a:cs typeface="Calibri" panose="020F0502020204030204" charset="0"/>
            </a:endParaRPr>
          </a:p>
          <a:p>
            <a:pPr indent="0">
              <a:buFont typeface="Wingdings" panose="05000000000000000000" charset="0"/>
              <a:buNone/>
            </a:pPr>
            <a:endParaRPr lang="en-US" altLang="zh-CN" sz="1600" dirty="0">
              <a:solidFill>
                <a:schemeClr val="bg1"/>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par>
                                <p:cTn id="55" presetID="22" presetClass="entr" presetSubtype="4"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par>
                                <p:cTn id="58" presetID="22" presetClass="entr" presetSubtype="4"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down)">
                                      <p:cBhvr>
                                        <p:cTn id="71" dur="500"/>
                                        <p:tgtEl>
                                          <p:spTgt spid="35"/>
                                        </p:tgtEl>
                                      </p:cBhvr>
                                    </p:animEffect>
                                  </p:childTnLst>
                                </p:cTn>
                              </p:par>
                              <p:par>
                                <p:cTn id="72" presetID="22" presetClass="entr" presetSubtype="4"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down)">
                                      <p:cBhvr>
                                        <p:cTn id="74" dur="500"/>
                                        <p:tgtEl>
                                          <p:spTgt spid="30"/>
                                        </p:tgtEl>
                                      </p:cBhvr>
                                    </p:animEffect>
                                  </p:childTnLst>
                                </p:cTn>
                              </p:par>
                              <p:par>
                                <p:cTn id="75" presetID="22" presetClass="entr" presetSubtype="4"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down)">
                                      <p:cBhvr>
                                        <p:cTn id="80" dur="500"/>
                                        <p:tgtEl>
                                          <p:spTgt spid="6"/>
                                        </p:tgtEl>
                                      </p:cBhvr>
                                    </p:animEffect>
                                  </p:childTnLst>
                                </p:cTn>
                              </p:par>
                              <p:par>
                                <p:cTn id="81" presetID="22" presetClass="entr" presetSubtype="4"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down)">
                                      <p:cBhvr>
                                        <p:cTn id="83" dur="500"/>
                                        <p:tgtEl>
                                          <p:spTgt spid="21"/>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down)">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down)">
                                      <p:cBhvr>
                                        <p:cTn id="91" dur="500"/>
                                        <p:tgtEl>
                                          <p:spTgt spid="33"/>
                                        </p:tgtEl>
                                      </p:cBhvr>
                                    </p:animEffect>
                                  </p:childTnLst>
                                </p:cTn>
                              </p:par>
                              <p:par>
                                <p:cTn id="92" presetID="22" presetClass="entr" presetSubtype="4"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00"/>
                                        <p:tgtEl>
                                          <p:spTgt spid="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down)">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6" grpId="0"/>
      <p:bldP spid="6" grpId="1"/>
      <p:bldP spid="10" grpId="0"/>
      <p:bldP spid="10" grpId="1"/>
      <p:bldP spid="11" grpId="0"/>
      <p:bldP spid="11" grpId="1"/>
      <p:bldP spid="12" grpId="0"/>
      <p:bldP spid="12" grpId="1"/>
      <p:bldP spid="23" grpId="0"/>
      <p:bldP spid="23" grpId="1"/>
      <p:bldP spid="24" grpId="0"/>
      <p:bldP spid="24" grpId="1"/>
      <p:bldP spid="25" grpId="0"/>
      <p:bldP spid="25" grpId="1"/>
      <p:bldP spid="26" grpId="0"/>
      <p:bldP spid="26" grpId="1"/>
      <p:bldP spid="32" grpId="0"/>
      <p:bldP spid="32" grpId="1"/>
      <p:bldP spid="33" grpId="0" bldLvl="0" animBg="1"/>
      <p:bldP spid="33" grpId="1" animBg="1"/>
      <p:bldP spid="36" grpId="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1177290" y="922496"/>
            <a:ext cx="10030460" cy="446405"/>
          </a:xfrm>
          <a:prstGeom prst="rect">
            <a:avLst/>
          </a:prstGeom>
          <a:noFill/>
        </p:spPr>
        <p:txBody>
          <a:bodyPr wrap="square" rtlCol="0">
            <a:noAutofit/>
          </a:bodyPr>
          <a:lstStyle/>
          <a:p>
            <a:pPr algn="l"/>
            <a:r>
              <a:rPr lang="en-US" altLang="zh-CN" sz="2400" dirty="0">
                <a:solidFill>
                  <a:schemeClr val="bg1"/>
                </a:solidFill>
                <a:sym typeface="+mn-ea"/>
              </a:rPr>
              <a:t>Definitions</a:t>
            </a:r>
            <a:endParaRPr lang="en-US" altLang="zh-CN" sz="2400" dirty="0">
              <a:solidFill>
                <a:schemeClr val="bg1"/>
              </a:solidFill>
              <a:latin typeface="Aldhabi" panose="01000000000000000000" pitchFamily="2" charset="-78"/>
              <a:cs typeface="Aldhabi" panose="01000000000000000000" pitchFamily="2" charset="-78"/>
              <a:sym typeface="+mn-ea"/>
            </a:endParaRPr>
          </a:p>
        </p:txBody>
      </p:sp>
      <p:cxnSp>
        <p:nvCxnSpPr>
          <p:cNvPr id="46" name="直接连接符 45"/>
          <p:cNvCxnSpPr/>
          <p:nvPr/>
        </p:nvCxnSpPr>
        <p:spPr>
          <a:xfrm flipV="1">
            <a:off x="438895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755932"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31482"/>
            <a:ext cx="2157730" cy="583565"/>
          </a:xfrm>
          <a:prstGeom prst="rect">
            <a:avLst/>
          </a:prstGeom>
          <a:noFill/>
        </p:spPr>
        <p:txBody>
          <a:bodyPr wrap="square" rtlCol="0">
            <a:spAutoFit/>
          </a:bodyPr>
          <a:lstStyle/>
          <a:p>
            <a:pPr algn="ctr"/>
            <a:r>
              <a:rPr lang="en-US" altLang="zh-CN" sz="3200" dirty="0">
                <a:solidFill>
                  <a:schemeClr val="bg1"/>
                </a:solidFill>
              </a:rPr>
              <a:t>Model</a:t>
            </a:r>
            <a:endParaRPr lang="zh-CN" altLang="en-US" sz="3200" dirty="0">
              <a:solidFill>
                <a:schemeClr val="bg1"/>
              </a:solidFill>
            </a:endParaRPr>
          </a:p>
        </p:txBody>
      </p:sp>
      <p:sp>
        <p:nvSpPr>
          <p:cNvPr id="18" name="文本框 17"/>
          <p:cNvSpPr txBox="1"/>
          <p:nvPr/>
        </p:nvSpPr>
        <p:spPr>
          <a:xfrm>
            <a:off x="1177290" y="1384221"/>
            <a:ext cx="10030460" cy="1097517"/>
          </a:xfrm>
          <a:prstGeom prst="rect">
            <a:avLst/>
          </a:prstGeom>
          <a:noFill/>
        </p:spPr>
        <p:txBody>
          <a:bodyPr wrap="square" rtlCol="0">
            <a:noAutofit/>
          </a:bodyPr>
          <a:lstStyle/>
          <a:p>
            <a:pPr marL="342900" indent="-342900" algn="l">
              <a:buFont typeface="Wingdings" panose="05000000000000000000" charset="0"/>
              <a:buChar char="l"/>
            </a:pPr>
            <a:endParaRPr lang="en-US" altLang="zh-CN" sz="2000" dirty="0">
              <a:solidFill>
                <a:schemeClr val="bg1"/>
              </a:solidFill>
              <a:latin typeface="Aldhabi" panose="01000000000000000000" pitchFamily="2" charset="-78"/>
              <a:cs typeface="Aldhabi" panose="01000000000000000000" pitchFamily="2" charset="-78"/>
            </a:endParaRPr>
          </a:p>
          <a:p>
            <a:pPr algn="l"/>
            <a:endParaRPr lang="en-US" altLang="zh-CN" sz="2000" dirty="0">
              <a:solidFill>
                <a:schemeClr val="bg1"/>
              </a:solidFill>
              <a:latin typeface="Aldhabi" panose="01000000000000000000" pitchFamily="2" charset="-78"/>
              <a:cs typeface="Aldhabi" panose="01000000000000000000" pitchFamily="2" charset="-78"/>
            </a:endParaRPr>
          </a:p>
        </p:txBody>
      </p:sp>
      <mc:AlternateContent xmlns:mc="http://schemas.openxmlformats.org/markup-compatibility/2006" xmlns:a14="http://schemas.microsoft.com/office/drawing/2010/main">
        <mc:Choice Requires="a14">
          <p:sp>
            <p:nvSpPr>
              <p:cNvPr id="8" name="文本框 7" descr="7b0a202020202262756c6c6574223a20227b5c2263617465676f727949645c223a31303032352c5c2274656d706c61746549645c223a32303233303834347d220a7d0a"/>
              <p:cNvSpPr txBox="1"/>
              <p:nvPr/>
            </p:nvSpPr>
            <p:spPr>
              <a:xfrm>
                <a:off x="1177290" y="1384221"/>
                <a:ext cx="9103360" cy="810260"/>
              </a:xfrm>
              <a:prstGeom prst="rect">
                <a:avLst/>
              </a:prstGeom>
              <a:noFill/>
            </p:spPr>
            <p:txBody>
              <a:bodyPr wrap="square" rtlCol="0">
                <a:noAutofit/>
              </a:bodyPr>
              <a:lstStyle/>
              <a:p>
                <a:pPr marL="342900" indent="-342900">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An item needs to be allocated.</a:t>
                </a:r>
              </a:p>
              <a:p>
                <a:pPr marL="342900" indent="-342900" algn="l">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We have a sponsor </a:t>
                </a:r>
                <a14:m>
                  <m:oMath xmlns:m="http://schemas.openxmlformats.org/officeDocument/2006/math">
                    <m:r>
                      <a:rPr lang="en-US" altLang="zh-CN" sz="2000" b="0" i="1" smtClean="0">
                        <a:solidFill>
                          <a:schemeClr val="bg1"/>
                        </a:solidFill>
                        <a:latin typeface="Cambria Math" panose="02040503050406030204" pitchFamily="18" charset="0"/>
                        <a:cs typeface="Calibri" panose="020F0502020204030204" charset="0"/>
                      </a:rPr>
                      <m:t>𝑠</m:t>
                    </m:r>
                    <m:r>
                      <a:rPr lang="en-US" altLang="zh-CN" sz="2000" b="0" i="0" smtClean="0">
                        <a:solidFill>
                          <a:schemeClr val="bg1"/>
                        </a:solidFill>
                        <a:latin typeface="Cambria Math" panose="02040503050406030204" pitchFamily="18" charset="0"/>
                        <a:cs typeface="Calibri" panose="020F0502020204030204" charset="0"/>
                      </a:rPr>
                      <m:t> </m:t>
                    </m:r>
                  </m:oMath>
                </a14:m>
                <a:r>
                  <a:rPr lang="en-US" altLang="zh-CN" sz="2000" dirty="0">
                    <a:solidFill>
                      <a:schemeClr val="bg1"/>
                    </a:solidFill>
                    <a:latin typeface="Calibri" panose="020F0502020204030204" charset="0"/>
                    <a:cs typeface="Calibri" panose="020F0502020204030204" charset="0"/>
                  </a:rPr>
                  <a:t>and an underlying network.</a:t>
                </a:r>
              </a:p>
              <a:p>
                <a:pPr marL="342900" indent="-342900" algn="l">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Every agent reports : ( the valuation for the item, the set of her </a:t>
                </a:r>
                <a:r>
                  <a:rPr lang="en-US" altLang="zh-CN" sz="2000" dirty="0" err="1">
                    <a:solidFill>
                      <a:schemeClr val="bg1"/>
                    </a:solidFill>
                    <a:latin typeface="Calibri" panose="020F0502020204030204" charset="0"/>
                    <a:cs typeface="Calibri" panose="020F0502020204030204" charset="0"/>
                  </a:rPr>
                  <a:t>neighbours</a:t>
                </a:r>
                <a:r>
                  <a:rPr lang="en-US" altLang="zh-CN" sz="2000" dirty="0">
                    <a:solidFill>
                      <a:schemeClr val="bg1"/>
                    </a:solidFill>
                    <a:latin typeface="Calibri" panose="020F0502020204030204" charset="0"/>
                    <a:cs typeface="Calibri" panose="020F0502020204030204" charset="0"/>
                  </a:rPr>
                  <a:t> )</a:t>
                </a:r>
              </a:p>
              <a:p>
                <a:pPr marL="342900" indent="-342900" algn="l">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Then we can get a graph:</a:t>
                </a:r>
              </a:p>
              <a:p>
                <a:pPr algn="l">
                  <a:lnSpc>
                    <a:spcPct val="110000"/>
                  </a:lnSpc>
                </a:pPr>
                <a:endParaRPr lang="en-US" altLang="zh-CN" sz="2000" dirty="0">
                  <a:solidFill>
                    <a:schemeClr val="bg1"/>
                  </a:solidFill>
                  <a:latin typeface="Calibri" panose="020F0502020204030204" charset="0"/>
                  <a:cs typeface="Calibri" panose="020F0502020204030204" charset="0"/>
                </a:endParaRPr>
              </a:p>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mc:Choice>
        <mc:Fallback xmlns="">
          <p:sp>
            <p:nvSpPr>
              <p:cNvPr id="8" name="文本框 7" descr="7b0a202020202262756c6c6574223a20227b5c2263617465676f727949645c223a31303032352c5c2274656d706c61746549645c223a32303233303834347d220a7d0a"/>
              <p:cNvSpPr txBox="1">
                <a:spLocks noRot="1" noChangeAspect="1" noMove="1" noResize="1" noEditPoints="1" noAdjustHandles="1" noChangeArrowheads="1" noChangeShapeType="1" noTextEdit="1"/>
              </p:cNvSpPr>
              <p:nvPr/>
            </p:nvSpPr>
            <p:spPr>
              <a:xfrm>
                <a:off x="1177290" y="1384221"/>
                <a:ext cx="9103360" cy="810260"/>
              </a:xfrm>
              <a:prstGeom prst="rect">
                <a:avLst/>
              </a:prstGeom>
              <a:blipFill rotWithShape="1">
                <a:blip r:embed="rId52"/>
                <a:stretch>
                  <a:fillRect t="-69" b="-153850"/>
                </a:stretch>
              </a:blipFill>
            </p:spPr>
            <p:txBody>
              <a:bodyPr/>
              <a:lstStyle/>
              <a:p>
                <a:r>
                  <a:rPr lang="zh-CN" altLang="en-US">
                    <a:noFill/>
                  </a:rPr>
                  <a:t> </a:t>
                </a:r>
              </a:p>
            </p:txBody>
          </p:sp>
        </mc:Fallback>
      </mc:AlternateContent>
      <p:grpSp>
        <p:nvGrpSpPr>
          <p:cNvPr id="68" name="组合 67"/>
          <p:cNvGrpSpPr/>
          <p:nvPr/>
        </p:nvGrpSpPr>
        <p:grpSpPr>
          <a:xfrm>
            <a:off x="4125595" y="2858135"/>
            <a:ext cx="3537585" cy="3110230"/>
            <a:chOff x="2029" y="2674"/>
            <a:chExt cx="5571" cy="4898"/>
          </a:xfrm>
        </p:grpSpPr>
        <p:grpSp>
          <p:nvGrpSpPr>
            <p:cNvPr id="33" name="组合 32"/>
            <p:cNvGrpSpPr/>
            <p:nvPr/>
          </p:nvGrpSpPr>
          <p:grpSpPr>
            <a:xfrm>
              <a:off x="2603" y="2674"/>
              <a:ext cx="4882" cy="4898"/>
              <a:chOff x="2400" y="1785"/>
              <a:chExt cx="7557" cy="7581"/>
            </a:xfrm>
          </p:grpSpPr>
          <p:sp>
            <p:nvSpPr>
              <p:cNvPr id="4" name="椭圆 3"/>
              <p:cNvSpPr/>
              <p:nvPr>
                <p:custDataLst>
                  <p:tags r:id="rId25"/>
                </p:custDataLst>
              </p:nvPr>
            </p:nvSpPr>
            <p:spPr>
              <a:xfrm>
                <a:off x="5708"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5" name="椭圆 4"/>
              <p:cNvSpPr/>
              <p:nvPr>
                <p:custDataLst>
                  <p:tags r:id="rId26"/>
                </p:custDataLst>
              </p:nvPr>
            </p:nvSpPr>
            <p:spPr>
              <a:xfrm>
                <a:off x="789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6" name="椭圆 5"/>
              <p:cNvSpPr/>
              <p:nvPr>
                <p:custDataLst>
                  <p:tags r:id="rId27"/>
                </p:custDataLst>
              </p:nvPr>
            </p:nvSpPr>
            <p:spPr>
              <a:xfrm>
                <a:off x="898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7" name="椭圆 6"/>
              <p:cNvSpPr/>
              <p:nvPr>
                <p:custDataLst>
                  <p:tags r:id="rId28"/>
                </p:custDataLst>
              </p:nvPr>
            </p:nvSpPr>
            <p:spPr>
              <a:xfrm>
                <a:off x="680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9" name="椭圆 8"/>
              <p:cNvSpPr/>
              <p:nvPr>
                <p:custDataLst>
                  <p:tags r:id="rId29"/>
                </p:custDataLst>
              </p:nvPr>
            </p:nvSpPr>
            <p:spPr>
              <a:xfrm>
                <a:off x="6802"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0" name="椭圆 9"/>
              <p:cNvSpPr/>
              <p:nvPr>
                <p:custDataLst>
                  <p:tags r:id="rId30"/>
                </p:custDataLst>
              </p:nvPr>
            </p:nvSpPr>
            <p:spPr>
              <a:xfrm>
                <a:off x="5708"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1" name="椭圆 10"/>
              <p:cNvSpPr/>
              <p:nvPr>
                <p:custDataLst>
                  <p:tags r:id="rId31"/>
                </p:custDataLst>
              </p:nvPr>
            </p:nvSpPr>
            <p:spPr>
              <a:xfrm>
                <a:off x="3524"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2" name="椭圆 11"/>
              <p:cNvSpPr/>
              <p:nvPr>
                <p:custDataLst>
                  <p:tags r:id="rId32"/>
                </p:custDataLst>
              </p:nvPr>
            </p:nvSpPr>
            <p:spPr>
              <a:xfrm>
                <a:off x="462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3" name="椭圆 12"/>
              <p:cNvSpPr/>
              <p:nvPr>
                <p:custDataLst>
                  <p:tags r:id="rId33"/>
                </p:custDataLst>
              </p:nvPr>
            </p:nvSpPr>
            <p:spPr>
              <a:xfrm>
                <a:off x="2407"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4" name="椭圆 13"/>
              <p:cNvSpPr/>
              <p:nvPr>
                <p:custDataLst>
                  <p:tags r:id="rId34"/>
                </p:custDataLst>
              </p:nvPr>
            </p:nvSpPr>
            <p:spPr>
              <a:xfrm>
                <a:off x="3524"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5" name="椭圆 14"/>
              <p:cNvSpPr/>
              <p:nvPr>
                <p:custDataLst>
                  <p:tags r:id="rId35"/>
                </p:custDataLst>
              </p:nvPr>
            </p:nvSpPr>
            <p:spPr>
              <a:xfrm>
                <a:off x="4605" y="839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6" name="椭圆 15"/>
              <p:cNvSpPr/>
              <p:nvPr>
                <p:custDataLst>
                  <p:tags r:id="rId36"/>
                </p:custDataLst>
              </p:nvPr>
            </p:nvSpPr>
            <p:spPr>
              <a:xfrm>
                <a:off x="2400" y="8349"/>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cxnSp>
            <p:nvCxnSpPr>
              <p:cNvPr id="17" name="直接连接符 16"/>
              <p:cNvCxnSpPr>
                <a:stCxn id="4" idx="4"/>
                <a:endCxn id="10" idx="0"/>
              </p:cNvCxnSpPr>
              <p:nvPr>
                <p:custDataLst>
                  <p:tags r:id="rId37"/>
                </p:custDataLst>
              </p:nvPr>
            </p:nvCxnSpPr>
            <p:spPr>
              <a:xfrm>
                <a:off x="6196" y="2760"/>
                <a:ext cx="0" cy="705"/>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4" idx="5"/>
                <a:endCxn id="5" idx="1"/>
              </p:cNvCxnSpPr>
              <p:nvPr>
                <p:custDataLst>
                  <p:tags r:id="rId38"/>
                </p:custDataLst>
              </p:nvPr>
            </p:nvCxnSpPr>
            <p:spPr>
              <a:xfrm>
                <a:off x="6540"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5" idx="5"/>
              </p:cNvCxnSpPr>
              <p:nvPr>
                <p:custDataLst>
                  <p:tags r:id="rId39"/>
                </p:custDataLst>
              </p:nvPr>
            </p:nvCxnSpPr>
            <p:spPr>
              <a:xfrm>
                <a:off x="8724" y="4297"/>
                <a:ext cx="561" cy="82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1" name="直接连接符 20"/>
              <p:cNvCxnSpPr>
                <a:stCxn id="5" idx="3"/>
              </p:cNvCxnSpPr>
              <p:nvPr>
                <p:custDataLst>
                  <p:tags r:id="rId40"/>
                </p:custDataLst>
              </p:nvPr>
            </p:nvCxnSpPr>
            <p:spPr>
              <a:xfrm flipH="1">
                <a:off x="7495" y="4297"/>
                <a:ext cx="540"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4" idx="3"/>
                <a:endCxn id="11" idx="7"/>
              </p:cNvCxnSpPr>
              <p:nvPr>
                <p:custDataLst>
                  <p:tags r:id="rId41"/>
                </p:custDataLst>
              </p:nvPr>
            </p:nvCxnSpPr>
            <p:spPr>
              <a:xfrm flipH="1">
                <a:off x="4356"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3"/>
              </p:cNvCxnSpPr>
              <p:nvPr>
                <p:custDataLst>
                  <p:tags r:id="rId42"/>
                </p:custDataLst>
              </p:nvPr>
            </p:nvCxnSpPr>
            <p:spPr>
              <a:xfrm flipH="1">
                <a:off x="3120" y="4297"/>
                <a:ext cx="547" cy="83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4" name="直接连接符 23"/>
              <p:cNvCxnSpPr>
                <a:stCxn id="11" idx="5"/>
              </p:cNvCxnSpPr>
              <p:nvPr>
                <p:custDataLst>
                  <p:tags r:id="rId43"/>
                </p:custDataLst>
              </p:nvPr>
            </p:nvCxnSpPr>
            <p:spPr>
              <a:xfrm>
                <a:off x="4356" y="4297"/>
                <a:ext cx="569"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5" name="直接连接符 24"/>
              <p:cNvCxnSpPr/>
              <p:nvPr>
                <p:custDataLst>
                  <p:tags r:id="rId44"/>
                </p:custDataLst>
              </p:nvPr>
            </p:nvCxnSpPr>
            <p:spPr>
              <a:xfrm>
                <a:off x="3234" y="5919"/>
                <a:ext cx="556" cy="83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12" idx="3"/>
              </p:cNvCxnSpPr>
              <p:nvPr>
                <p:custDataLst>
                  <p:tags r:id="rId45"/>
                </p:custDataLst>
              </p:nvPr>
            </p:nvCxnSpPr>
            <p:spPr>
              <a:xfrm flipH="1">
                <a:off x="4205" y="5909"/>
                <a:ext cx="560" cy="856"/>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7" name="直接连接符 26"/>
              <p:cNvCxnSpPr>
                <a:stCxn id="10" idx="5"/>
              </p:cNvCxnSpPr>
              <p:nvPr>
                <p:custDataLst>
                  <p:tags r:id="rId46"/>
                </p:custDataLst>
              </p:nvPr>
            </p:nvCxnSpPr>
            <p:spPr>
              <a:xfrm>
                <a:off x="6540" y="4297"/>
                <a:ext cx="555"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8" name="直接连接符 27"/>
              <p:cNvCxnSpPr>
                <a:stCxn id="9" idx="0"/>
                <a:endCxn id="7" idx="4"/>
              </p:cNvCxnSpPr>
              <p:nvPr>
                <p:custDataLst>
                  <p:tags r:id="rId47"/>
                </p:custDataLst>
              </p:nvPr>
            </p:nvCxnSpPr>
            <p:spPr>
              <a:xfrm flipV="1">
                <a:off x="7290" y="6052"/>
                <a:ext cx="0" cy="66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1" name="直接连接符 30"/>
              <p:cNvCxnSpPr>
                <a:stCxn id="14" idx="3"/>
              </p:cNvCxnSpPr>
              <p:nvPr>
                <p:custDataLst>
                  <p:tags r:id="rId48"/>
                </p:custDataLst>
              </p:nvPr>
            </p:nvCxnSpPr>
            <p:spPr>
              <a:xfrm flipH="1">
                <a:off x="3085" y="7553"/>
                <a:ext cx="582" cy="854"/>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14" idx="5"/>
              </p:cNvCxnSpPr>
              <p:nvPr>
                <p:custDataLst>
                  <p:tags r:id="rId49"/>
                </p:custDataLst>
              </p:nvPr>
            </p:nvCxnSpPr>
            <p:spPr>
              <a:xfrm>
                <a:off x="4356" y="7553"/>
                <a:ext cx="559" cy="882"/>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4" name="文本框 33"/>
                <p:cNvSpPr txBox="1"/>
                <p:nvPr>
                  <p:custDataLst>
                    <p:tags r:id="rId2"/>
                  </p:custDataLst>
                </p:nvPr>
              </p:nvSpPr>
              <p:spPr>
                <a:xfrm>
                  <a:off x="4632" y="2747"/>
                  <a:ext cx="863" cy="432"/>
                </a:xfrm>
                <a:prstGeom prst="rect">
                  <a:avLst/>
                </a:prstGeom>
                <a:noFill/>
              </p:spPr>
              <p:txBody>
                <a:bodyPr wrap="none" rtlCol="0" anchor="t">
                  <a:noAutofit/>
                </a:bodyPr>
                <a:lstStyle/>
                <a:p>
                  <a:pPr algn="ctr"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custDataLst>
                    <p:tags r:id="rId53"/>
                  </p:custDataLst>
                </p:nvPr>
              </p:nvSpPr>
              <p:spPr>
                <a:xfrm>
                  <a:off x="4632" y="2747"/>
                  <a:ext cx="863" cy="432"/>
                </a:xfrm>
                <a:prstGeom prst="rect">
                  <a:avLst/>
                </a:prstGeom>
                <a:blipFill rotWithShape="1">
                  <a:blip r:embed="rId54"/>
                </a:blipFill>
              </p:spPr>
              <p:txBody>
                <a:bodyPr/>
                <a:lstStyle/>
                <a:p>
                  <a:r>
                    <a:rPr lang="zh-CN" altLang="en-US">
                      <a:noFill/>
                    </a:rPr>
                    <a:t> </a:t>
                  </a:r>
                </a:p>
              </p:txBody>
            </p:sp>
          </mc:Fallback>
        </mc:AlternateContent>
        <p:sp>
          <p:nvSpPr>
            <p:cNvPr id="35" name="文本框 34"/>
            <p:cNvSpPr txBox="1"/>
            <p:nvPr>
              <p:custDataLst>
                <p:tags r:id="rId3"/>
              </p:custDataLst>
            </p:nvPr>
          </p:nvSpPr>
          <p:spPr>
            <a:xfrm>
              <a:off x="3220" y="3849"/>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5</a:t>
              </a:r>
            </a:p>
          </p:txBody>
        </p:sp>
        <p:sp>
          <p:nvSpPr>
            <p:cNvPr id="36" name="文本框 35"/>
            <p:cNvSpPr txBox="1"/>
            <p:nvPr>
              <p:custDataLst>
                <p:tags r:id="rId4"/>
              </p:custDataLst>
            </p:nvPr>
          </p:nvSpPr>
          <p:spPr>
            <a:xfrm>
              <a:off x="4627" y="383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7</a:t>
              </a:r>
            </a:p>
          </p:txBody>
        </p:sp>
        <p:sp>
          <p:nvSpPr>
            <p:cNvPr id="39" name="文本框 38"/>
            <p:cNvSpPr txBox="1"/>
            <p:nvPr>
              <p:custDataLst>
                <p:tags r:id="rId5"/>
              </p:custDataLst>
            </p:nvPr>
          </p:nvSpPr>
          <p:spPr>
            <a:xfrm>
              <a:off x="6040" y="3830"/>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2</a:t>
              </a:r>
            </a:p>
          </p:txBody>
        </p:sp>
        <p:sp>
          <p:nvSpPr>
            <p:cNvPr id="43" name="文本框 42"/>
            <p:cNvSpPr txBox="1"/>
            <p:nvPr>
              <p:custDataLst>
                <p:tags r:id="rId6"/>
              </p:custDataLst>
            </p:nvPr>
          </p:nvSpPr>
          <p:spPr>
            <a:xfrm>
              <a:off x="6738"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3</a:t>
              </a:r>
            </a:p>
          </p:txBody>
        </p:sp>
        <p:sp>
          <p:nvSpPr>
            <p:cNvPr id="29" name="文本框 28"/>
            <p:cNvSpPr txBox="1"/>
            <p:nvPr>
              <p:custDataLst>
                <p:tags r:id="rId7"/>
              </p:custDataLst>
            </p:nvPr>
          </p:nvSpPr>
          <p:spPr>
            <a:xfrm>
              <a:off x="5330"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8</a:t>
              </a:r>
            </a:p>
          </p:txBody>
        </p:sp>
        <p:sp>
          <p:nvSpPr>
            <p:cNvPr id="30" name="文本框 29"/>
            <p:cNvSpPr txBox="1"/>
            <p:nvPr>
              <p:custDataLst>
                <p:tags r:id="rId8"/>
              </p:custDataLst>
            </p:nvPr>
          </p:nvSpPr>
          <p:spPr>
            <a:xfrm>
              <a:off x="3927" y="48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10</a:t>
              </a:r>
            </a:p>
          </p:txBody>
        </p:sp>
        <p:sp>
          <p:nvSpPr>
            <p:cNvPr id="37" name="文本框 36"/>
            <p:cNvSpPr txBox="1"/>
            <p:nvPr>
              <p:custDataLst>
                <p:tags r:id="rId9"/>
              </p:custDataLst>
            </p:nvPr>
          </p:nvSpPr>
          <p:spPr>
            <a:xfrm>
              <a:off x="2485" y="488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6</a:t>
              </a:r>
            </a:p>
          </p:txBody>
        </p:sp>
        <p:sp>
          <p:nvSpPr>
            <p:cNvPr id="49" name="文本框 48"/>
            <p:cNvSpPr txBox="1"/>
            <p:nvPr>
              <p:custDataLst>
                <p:tags r:id="rId10"/>
              </p:custDataLst>
            </p:nvPr>
          </p:nvSpPr>
          <p:spPr>
            <a:xfrm>
              <a:off x="322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11</a:t>
              </a:r>
            </a:p>
          </p:txBody>
        </p:sp>
        <p:sp>
          <p:nvSpPr>
            <p:cNvPr id="50" name="文本框 49"/>
            <p:cNvSpPr txBox="1"/>
            <p:nvPr>
              <p:custDataLst>
                <p:tags r:id="rId11"/>
              </p:custDataLst>
            </p:nvPr>
          </p:nvSpPr>
          <p:spPr>
            <a:xfrm>
              <a:off x="2486" y="69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14</a:t>
              </a:r>
            </a:p>
          </p:txBody>
        </p:sp>
        <p:sp>
          <p:nvSpPr>
            <p:cNvPr id="51" name="文本框 50"/>
            <p:cNvSpPr txBox="1"/>
            <p:nvPr>
              <p:custDataLst>
                <p:tags r:id="rId12"/>
              </p:custDataLst>
            </p:nvPr>
          </p:nvSpPr>
          <p:spPr>
            <a:xfrm>
              <a:off x="3914" y="6998"/>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13</a:t>
              </a:r>
            </a:p>
          </p:txBody>
        </p:sp>
        <p:sp>
          <p:nvSpPr>
            <p:cNvPr id="57" name="文本框 56"/>
            <p:cNvSpPr txBox="1"/>
            <p:nvPr>
              <p:custDataLst>
                <p:tags r:id="rId13"/>
              </p:custDataLst>
            </p:nvPr>
          </p:nvSpPr>
          <p:spPr>
            <a:xfrm>
              <a:off x="533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58" name="文本框 57"/>
                <p:cNvSpPr txBox="1"/>
                <p:nvPr>
                  <p:custDataLst>
                    <p:tags r:id="rId14"/>
                  </p:custDataLst>
                </p:nvPr>
              </p:nvSpPr>
              <p:spPr>
                <a:xfrm>
                  <a:off x="2707" y="3862"/>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𝐴</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custDataLst>
                    <p:tags r:id="rId55"/>
                  </p:custDataLst>
                </p:nvPr>
              </p:nvSpPr>
              <p:spPr>
                <a:xfrm>
                  <a:off x="2707" y="3862"/>
                  <a:ext cx="794" cy="432"/>
                </a:xfrm>
                <a:prstGeom prst="rect">
                  <a:avLst/>
                </a:prstGeom>
                <a:blipFill rotWithShape="1">
                  <a:blip r:embed="rId56"/>
                </a:blipFill>
              </p:spPr>
              <p:txBody>
                <a:bodyPr/>
                <a:lstStyle/>
                <a:p>
                  <a:r>
                    <a:rPr lang="zh-CN" altLang="en-US">
                      <a:noFill/>
                    </a:rPr>
                    <a:t> </a:t>
                  </a:r>
                </a:p>
              </p:txBody>
            </p:sp>
          </mc:Fallback>
        </mc:AlternateContent>
        <p:sp>
          <p:nvSpPr>
            <p:cNvPr id="59" name="文本框 58"/>
            <p:cNvSpPr txBox="1"/>
            <p:nvPr>
              <p:custDataLst>
                <p:tags r:id="rId15"/>
              </p:custDataLst>
            </p:nvPr>
          </p:nvSpPr>
          <p:spPr>
            <a:xfrm>
              <a:off x="4128" y="384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B</a:t>
              </a:r>
            </a:p>
          </p:txBody>
        </p:sp>
        <p:sp>
          <p:nvSpPr>
            <p:cNvPr id="60" name="文本框 59"/>
            <p:cNvSpPr txBox="1"/>
            <p:nvPr>
              <p:custDataLst>
                <p:tags r:id="rId16"/>
              </p:custDataLst>
            </p:nvPr>
          </p:nvSpPr>
          <p:spPr>
            <a:xfrm>
              <a:off x="5537" y="385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65" name="文本框 64"/>
                <p:cNvSpPr txBox="1"/>
                <p:nvPr>
                  <p:custDataLst>
                    <p:tags r:id="rId17"/>
                  </p:custDataLst>
                </p:nvPr>
              </p:nvSpPr>
              <p:spPr>
                <a:xfrm>
                  <a:off x="2029" y="4915"/>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𝐷</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5" name="文本框 64"/>
                <p:cNvSpPr txBox="1">
                  <a:spLocks noRot="1" noChangeAspect="1" noMove="1" noResize="1" noEditPoints="1" noAdjustHandles="1" noChangeArrowheads="1" noChangeShapeType="1" noTextEdit="1"/>
                </p:cNvSpPr>
                <p:nvPr>
                  <p:custDataLst>
                    <p:tags r:id="rId57"/>
                  </p:custDataLst>
                </p:nvPr>
              </p:nvSpPr>
              <p:spPr>
                <a:xfrm>
                  <a:off x="2029" y="4915"/>
                  <a:ext cx="794" cy="432"/>
                </a:xfrm>
                <a:prstGeom prst="rect">
                  <a:avLst/>
                </a:prstGeom>
                <a:blipFill rotWithShape="1">
                  <a:blip r:embed="rId5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custDataLst>
                    <p:tags r:id="rId18"/>
                  </p:custDataLst>
                </p:nvPr>
              </p:nvSpPr>
              <p:spPr>
                <a:xfrm>
                  <a:off x="3441" y="4915"/>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𝐸</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7" name="文本框 66"/>
                <p:cNvSpPr txBox="1">
                  <a:spLocks noRot="1" noChangeAspect="1" noMove="1" noResize="1" noEditPoints="1" noAdjustHandles="1" noChangeArrowheads="1" noChangeShapeType="1" noTextEdit="1"/>
                </p:cNvSpPr>
                <p:nvPr>
                  <p:custDataLst>
                    <p:tags r:id="rId59"/>
                  </p:custDataLst>
                </p:nvPr>
              </p:nvSpPr>
              <p:spPr>
                <a:xfrm>
                  <a:off x="3441" y="4915"/>
                  <a:ext cx="794" cy="432"/>
                </a:xfrm>
                <a:prstGeom prst="rect">
                  <a:avLst/>
                </a:prstGeom>
                <a:blipFill rotWithShape="1">
                  <a:blip r:embed="rId60"/>
                </a:blipFill>
              </p:spPr>
              <p:txBody>
                <a:bodyPr/>
                <a:lstStyle/>
                <a:p>
                  <a:r>
                    <a:rPr lang="zh-CN" altLang="en-US">
                      <a:noFill/>
                    </a:rPr>
                    <a:t> </a:t>
                  </a:r>
                </a:p>
              </p:txBody>
            </p:sp>
          </mc:Fallback>
        </mc:AlternateContent>
        <p:sp>
          <p:nvSpPr>
            <p:cNvPr id="85" name="文本框 84"/>
            <p:cNvSpPr txBox="1"/>
            <p:nvPr>
              <p:custDataLst>
                <p:tags r:id="rId19"/>
              </p:custDataLst>
            </p:nvPr>
          </p:nvSpPr>
          <p:spPr>
            <a:xfrm>
              <a:off x="4820" y="4909"/>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F</a:t>
              </a:r>
            </a:p>
          </p:txBody>
        </p:sp>
        <p:sp>
          <p:nvSpPr>
            <p:cNvPr id="86" name="文本框 85"/>
            <p:cNvSpPr txBox="1"/>
            <p:nvPr>
              <p:custDataLst>
                <p:tags r:id="rId20"/>
              </p:custDataLst>
            </p:nvPr>
          </p:nvSpPr>
          <p:spPr>
            <a:xfrm>
              <a:off x="6230" y="488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G</a:t>
              </a:r>
            </a:p>
          </p:txBody>
        </p:sp>
        <p:sp>
          <p:nvSpPr>
            <p:cNvPr id="87" name="文本框 86"/>
            <p:cNvSpPr txBox="1"/>
            <p:nvPr>
              <p:custDataLst>
                <p:tags r:id="rId21"/>
              </p:custDataLst>
            </p:nvPr>
          </p:nvSpPr>
          <p:spPr>
            <a:xfrm>
              <a:off x="2647" y="5937"/>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H</a:t>
              </a:r>
            </a:p>
          </p:txBody>
        </p:sp>
        <p:sp>
          <p:nvSpPr>
            <p:cNvPr id="88" name="文本框 87"/>
            <p:cNvSpPr txBox="1"/>
            <p:nvPr>
              <p:custDataLst>
                <p:tags r:id="rId22"/>
              </p:custDataLst>
            </p:nvPr>
          </p:nvSpPr>
          <p:spPr>
            <a:xfrm>
              <a:off x="4739" y="596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I</a:t>
              </a:r>
            </a:p>
          </p:txBody>
        </p:sp>
        <p:sp>
          <p:nvSpPr>
            <p:cNvPr id="89" name="文本框 88"/>
            <p:cNvSpPr txBox="1"/>
            <p:nvPr>
              <p:custDataLst>
                <p:tags r:id="rId23"/>
              </p:custDataLst>
            </p:nvPr>
          </p:nvSpPr>
          <p:spPr>
            <a:xfrm>
              <a:off x="2029" y="7041"/>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J</a:t>
              </a:r>
            </a:p>
          </p:txBody>
        </p:sp>
        <p:sp>
          <p:nvSpPr>
            <p:cNvPr id="90" name="文本框 89"/>
            <p:cNvSpPr txBox="1"/>
            <p:nvPr>
              <p:custDataLst>
                <p:tags r:id="rId24"/>
              </p:custDataLst>
            </p:nvPr>
          </p:nvSpPr>
          <p:spPr>
            <a:xfrm>
              <a:off x="3376" y="7024"/>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K</a:t>
              </a:r>
            </a:p>
          </p:txBody>
        </p:sp>
      </p:grpSp>
      <p:pic>
        <p:nvPicPr>
          <p:cNvPr id="2" name="图片 1" descr="图片1"/>
          <p:cNvPicPr>
            <a:picLocks noChangeAspect="1"/>
          </p:cNvPicPr>
          <p:nvPr>
            <p:custDataLst>
              <p:tags r:id="rId1"/>
            </p:custDataLst>
          </p:nvPr>
        </p:nvPicPr>
        <p:blipFill>
          <a:blip r:embed="rId61"/>
          <a:stretch>
            <a:fillRect/>
          </a:stretch>
        </p:blipFill>
        <p:spPr>
          <a:xfrm>
            <a:off x="9668510" y="242570"/>
            <a:ext cx="2401570" cy="749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V="1">
            <a:off x="438895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755932"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31482"/>
            <a:ext cx="2157730" cy="583565"/>
          </a:xfrm>
          <a:prstGeom prst="rect">
            <a:avLst/>
          </a:prstGeom>
          <a:noFill/>
        </p:spPr>
        <p:txBody>
          <a:bodyPr wrap="square" rtlCol="0">
            <a:spAutoFit/>
          </a:bodyPr>
          <a:lstStyle/>
          <a:p>
            <a:pPr algn="ctr"/>
            <a:r>
              <a:rPr lang="en-US" altLang="zh-CN" sz="3200" dirty="0">
                <a:solidFill>
                  <a:schemeClr val="bg1"/>
                </a:solidFill>
              </a:rPr>
              <a:t>Model</a:t>
            </a:r>
            <a:endParaRPr lang="zh-CN" altLang="en-US" sz="3200" dirty="0">
              <a:solidFill>
                <a:schemeClr val="bg1"/>
              </a:solidFill>
            </a:endParaRPr>
          </a:p>
        </p:txBody>
      </p:sp>
      <p:sp>
        <p:nvSpPr>
          <p:cNvPr id="18" name="文本框 17"/>
          <p:cNvSpPr txBox="1"/>
          <p:nvPr/>
        </p:nvSpPr>
        <p:spPr>
          <a:xfrm>
            <a:off x="1177290" y="1384221"/>
            <a:ext cx="10030460" cy="1097517"/>
          </a:xfrm>
          <a:prstGeom prst="rect">
            <a:avLst/>
          </a:prstGeom>
          <a:noFill/>
        </p:spPr>
        <p:txBody>
          <a:bodyPr wrap="square" rtlCol="0">
            <a:noAutofit/>
          </a:bodyPr>
          <a:lstStyle/>
          <a:p>
            <a:pPr marL="342900" indent="-342900" algn="l">
              <a:buFont typeface="Wingdings" panose="05000000000000000000" charset="0"/>
              <a:buChar char="l"/>
            </a:pPr>
            <a:endParaRPr lang="en-US" altLang="zh-CN" sz="2000" dirty="0">
              <a:solidFill>
                <a:schemeClr val="bg1"/>
              </a:solidFill>
              <a:latin typeface="Aldhabi" panose="01000000000000000000" pitchFamily="2" charset="-78"/>
              <a:cs typeface="Aldhabi" panose="01000000000000000000" pitchFamily="2" charset="-78"/>
            </a:endParaRPr>
          </a:p>
          <a:p>
            <a:pPr algn="l"/>
            <a:endParaRPr lang="en-US" altLang="zh-CN" sz="2000" dirty="0">
              <a:solidFill>
                <a:schemeClr val="bg1"/>
              </a:solidFill>
              <a:latin typeface="Aldhabi" panose="01000000000000000000" pitchFamily="2" charset="-78"/>
              <a:cs typeface="Aldhabi" panose="01000000000000000000" pitchFamily="2" charset="-78"/>
            </a:endParaRPr>
          </a:p>
        </p:txBody>
      </p:sp>
      <p:sp>
        <p:nvSpPr>
          <p:cNvPr id="8" name="文本框 7" descr="7b0a202020202262756c6c6574223a20227b5c2263617465676f727949645c223a31303032352c5c2274656d706c61746549645c223a32303233303834347d220a7d0a"/>
          <p:cNvSpPr txBox="1"/>
          <p:nvPr/>
        </p:nvSpPr>
        <p:spPr>
          <a:xfrm>
            <a:off x="1177290" y="1384221"/>
            <a:ext cx="9103360" cy="810260"/>
          </a:xfrm>
          <a:prstGeom prst="rect">
            <a:avLst/>
          </a:prstGeom>
          <a:noFill/>
        </p:spPr>
        <p:txBody>
          <a:bodyPr wrap="square" rtlCol="0">
            <a:noAutofit/>
          </a:bodyPr>
          <a:lstStyle/>
          <a:p>
            <a:pPr algn="l">
              <a:lnSpc>
                <a:spcPct val="110000"/>
              </a:lnSpc>
            </a:pPr>
            <a:endParaRPr lang="en-US" altLang="zh-CN" sz="2000" dirty="0">
              <a:solidFill>
                <a:schemeClr val="bg1"/>
              </a:solidFill>
              <a:latin typeface="Calibri" panose="020F0502020204030204" charset="0"/>
              <a:cs typeface="Calibri" panose="020F0502020204030204" charset="0"/>
            </a:endParaRPr>
          </a:p>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p:sp>
        <p:nvSpPr>
          <p:cNvPr id="10" name="文本框 9" descr="7b0a202020202262756c6c6574223a20227b5c2263617465676f727949645c223a31303032352c5c2274656d706c61746549645c223a32303233303834347d220a7d0a"/>
          <p:cNvSpPr txBox="1"/>
          <p:nvPr/>
        </p:nvSpPr>
        <p:spPr>
          <a:xfrm>
            <a:off x="1177290" y="4669782"/>
            <a:ext cx="9103360" cy="810260"/>
          </a:xfrm>
          <a:prstGeom prst="rect">
            <a:avLst/>
          </a:prstGeom>
          <a:noFill/>
        </p:spPr>
        <p:txBody>
          <a:bodyPr wrap="square" rtlCol="0">
            <a:noAutofit/>
          </a:bodyPr>
          <a:lstStyle/>
          <a:p>
            <a:pPr algn="l">
              <a:lnSpc>
                <a:spcPct val="110000"/>
              </a:lnSpc>
            </a:pPr>
            <a:endParaRPr lang="en-US" altLang="zh-CN" sz="2000" dirty="0">
              <a:solidFill>
                <a:schemeClr val="bg1"/>
              </a:solidFill>
              <a:latin typeface="Calibri" panose="020F0502020204030204" charset="0"/>
              <a:cs typeface="Calibri" panose="020F0502020204030204" charset="0"/>
            </a:endParaRPr>
          </a:p>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p:sp>
        <p:nvSpPr>
          <p:cNvPr id="4" name="文本框 3" descr="7b0a202020202262756c6c6574223a20227b5c2263617465676f727949645c223a31303032352c5c2274656d706c61746549645c223a32303233303834347d220a7d0a"/>
          <p:cNvSpPr txBox="1"/>
          <p:nvPr>
            <p:custDataLst>
              <p:tags r:id="rId1"/>
            </p:custDataLst>
          </p:nvPr>
        </p:nvSpPr>
        <p:spPr>
          <a:xfrm>
            <a:off x="1544320" y="4665901"/>
            <a:ext cx="9103360" cy="810260"/>
          </a:xfrm>
          <a:prstGeom prst="rect">
            <a:avLst/>
          </a:prstGeom>
          <a:noFill/>
        </p:spPr>
        <p:txBody>
          <a:bodyPr wrap="square" rtlCol="0">
            <a:noAutofit/>
          </a:bodyPr>
          <a:lstStyle/>
          <a:p>
            <a:pPr marL="342900" indent="-342900" algn="l">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The item will allocate to an agent through an input diffusion auction mechanism, and the sponsor will get the revenue. </a:t>
            </a:r>
          </a:p>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a:p>
            <a:pPr indent="0" algn="l">
              <a:lnSpc>
                <a:spcPct val="110000"/>
              </a:lnSpc>
              <a:buFont typeface="Wingdings" panose="05000000000000000000" charset="0"/>
              <a:buNone/>
            </a:pPr>
            <a:endParaRPr lang="en-US" altLang="zh-CN" sz="2000" dirty="0">
              <a:solidFill>
                <a:schemeClr val="bg1"/>
              </a:solidFill>
              <a:latin typeface="Calibri" panose="020F0502020204030204" charset="0"/>
              <a:cs typeface="Calibri" panose="020F0502020204030204" charset="0"/>
            </a:endParaRPr>
          </a:p>
        </p:txBody>
      </p:sp>
      <p:sp>
        <p:nvSpPr>
          <p:cNvPr id="5" name="文本框 4" descr="7b0a202020202262756c6c6574223a20227b5c2263617465676f727949645c223a31303032352c5c2274656d706c61746549645c223a32303233303834347d220a7d0a"/>
          <p:cNvSpPr txBox="1"/>
          <p:nvPr>
            <p:custDataLst>
              <p:tags r:id="rId2"/>
            </p:custDataLst>
          </p:nvPr>
        </p:nvSpPr>
        <p:spPr>
          <a:xfrm>
            <a:off x="1544320" y="5561251"/>
            <a:ext cx="9103360" cy="810260"/>
          </a:xfrm>
          <a:prstGeom prst="rect">
            <a:avLst/>
          </a:prstGeom>
          <a:noFill/>
        </p:spPr>
        <p:txBody>
          <a:bodyPr wrap="square" rtlCol="0">
            <a:noAutofit/>
          </a:bodyPr>
          <a:lstStyle/>
          <a:p>
            <a:pPr marL="342900" indent="-342900" algn="l">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rPr>
              <a:t>Then the sponsor will redistribute almost all of the revenue to the agents.</a:t>
            </a:r>
          </a:p>
          <a:p>
            <a:pPr indent="0" algn="l">
              <a:lnSpc>
                <a:spcPct val="110000"/>
              </a:lnSpc>
              <a:buFont typeface="Wingdings" panose="05000000000000000000" charset="0"/>
              <a:buNone/>
            </a:pPr>
            <a:endParaRPr lang="en-US" altLang="zh-CN" sz="2000" dirty="0">
              <a:solidFill>
                <a:schemeClr val="bg1"/>
              </a:solidFill>
              <a:latin typeface="Calibri" panose="020F0502020204030204" charset="0"/>
              <a:cs typeface="Calibri" panose="020F0502020204030204" charset="0"/>
            </a:endParaRPr>
          </a:p>
        </p:txBody>
      </p:sp>
      <p:grpSp>
        <p:nvGrpSpPr>
          <p:cNvPr id="68" name="组合 67"/>
          <p:cNvGrpSpPr/>
          <p:nvPr/>
        </p:nvGrpSpPr>
        <p:grpSpPr>
          <a:xfrm>
            <a:off x="4252595" y="1118235"/>
            <a:ext cx="3550920" cy="3110230"/>
            <a:chOff x="2009" y="2674"/>
            <a:chExt cx="5592" cy="4898"/>
          </a:xfrm>
        </p:grpSpPr>
        <p:grpSp>
          <p:nvGrpSpPr>
            <p:cNvPr id="33" name="组合 32"/>
            <p:cNvGrpSpPr/>
            <p:nvPr/>
          </p:nvGrpSpPr>
          <p:grpSpPr>
            <a:xfrm>
              <a:off x="2603" y="2674"/>
              <a:ext cx="4882" cy="4898"/>
              <a:chOff x="2400" y="1785"/>
              <a:chExt cx="7557" cy="7581"/>
            </a:xfrm>
          </p:grpSpPr>
          <p:sp>
            <p:nvSpPr>
              <p:cNvPr id="6" name="椭圆 5"/>
              <p:cNvSpPr/>
              <p:nvPr>
                <p:custDataLst>
                  <p:tags r:id="rId27"/>
                </p:custDataLst>
              </p:nvPr>
            </p:nvSpPr>
            <p:spPr>
              <a:xfrm>
                <a:off x="5708" y="178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7" name="椭圆 6"/>
              <p:cNvSpPr/>
              <p:nvPr>
                <p:custDataLst>
                  <p:tags r:id="rId28"/>
                </p:custDataLst>
              </p:nvPr>
            </p:nvSpPr>
            <p:spPr>
              <a:xfrm>
                <a:off x="7892"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9" name="椭圆 8"/>
              <p:cNvSpPr/>
              <p:nvPr>
                <p:custDataLst>
                  <p:tags r:id="rId29"/>
                </p:custDataLst>
              </p:nvPr>
            </p:nvSpPr>
            <p:spPr>
              <a:xfrm>
                <a:off x="898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1" name="椭圆 10"/>
              <p:cNvSpPr/>
              <p:nvPr>
                <p:custDataLst>
                  <p:tags r:id="rId30"/>
                </p:custDataLst>
              </p:nvPr>
            </p:nvSpPr>
            <p:spPr>
              <a:xfrm>
                <a:off x="680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2" name="椭圆 11"/>
              <p:cNvSpPr/>
              <p:nvPr>
                <p:custDataLst>
                  <p:tags r:id="rId31"/>
                </p:custDataLst>
              </p:nvPr>
            </p:nvSpPr>
            <p:spPr>
              <a:xfrm>
                <a:off x="6802"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3" name="椭圆 12"/>
              <p:cNvSpPr/>
              <p:nvPr>
                <p:custDataLst>
                  <p:tags r:id="rId32"/>
                </p:custDataLst>
              </p:nvPr>
            </p:nvSpPr>
            <p:spPr>
              <a:xfrm>
                <a:off x="5708"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4" name="椭圆 13"/>
              <p:cNvSpPr/>
              <p:nvPr>
                <p:custDataLst>
                  <p:tags r:id="rId33"/>
                </p:custDataLst>
              </p:nvPr>
            </p:nvSpPr>
            <p:spPr>
              <a:xfrm>
                <a:off x="3524" y="3465"/>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5" name="椭圆 14"/>
              <p:cNvSpPr/>
              <p:nvPr>
                <p:custDataLst>
                  <p:tags r:id="rId34"/>
                </p:custDataLst>
              </p:nvPr>
            </p:nvSpPr>
            <p:spPr>
              <a:xfrm>
                <a:off x="4622"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6" name="椭圆 15"/>
              <p:cNvSpPr/>
              <p:nvPr>
                <p:custDataLst>
                  <p:tags r:id="rId35"/>
                </p:custDataLst>
              </p:nvPr>
            </p:nvSpPr>
            <p:spPr>
              <a:xfrm>
                <a:off x="2407" y="5077"/>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7" name="椭圆 16"/>
              <p:cNvSpPr/>
              <p:nvPr>
                <p:custDataLst>
                  <p:tags r:id="rId36"/>
                </p:custDataLst>
              </p:nvPr>
            </p:nvSpPr>
            <p:spPr>
              <a:xfrm>
                <a:off x="3524" y="672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19" name="椭圆 18"/>
              <p:cNvSpPr/>
              <p:nvPr>
                <p:custDataLst>
                  <p:tags r:id="rId37"/>
                </p:custDataLst>
              </p:nvPr>
            </p:nvSpPr>
            <p:spPr>
              <a:xfrm>
                <a:off x="4605" y="8391"/>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sp>
            <p:nvSpPr>
              <p:cNvPr id="20" name="椭圆 19"/>
              <p:cNvSpPr/>
              <p:nvPr>
                <p:custDataLst>
                  <p:tags r:id="rId38"/>
                </p:custDataLst>
              </p:nvPr>
            </p:nvSpPr>
            <p:spPr>
              <a:xfrm>
                <a:off x="2400" y="8349"/>
                <a:ext cx="975" cy="975"/>
              </a:xfrm>
              <a:prstGeom prst="ellipse">
                <a:avLst/>
              </a:prstGeom>
              <a:noFill/>
              <a:ln w="19050">
                <a:solidFill>
                  <a:schemeClr val="bg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200">
                  <a:solidFill>
                    <a:schemeClr val="bg1"/>
                  </a:solidFill>
                </a:endParaRPr>
              </a:p>
            </p:txBody>
          </p:sp>
          <p:cxnSp>
            <p:nvCxnSpPr>
              <p:cNvPr id="21" name="直接连接符 20"/>
              <p:cNvCxnSpPr>
                <a:stCxn id="6" idx="4"/>
                <a:endCxn id="13" idx="0"/>
              </p:cNvCxnSpPr>
              <p:nvPr>
                <p:custDataLst>
                  <p:tags r:id="rId39"/>
                </p:custDataLst>
              </p:nvPr>
            </p:nvCxnSpPr>
            <p:spPr>
              <a:xfrm>
                <a:off x="6196" y="2760"/>
                <a:ext cx="0" cy="705"/>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6" idx="5"/>
                <a:endCxn id="7" idx="1"/>
              </p:cNvCxnSpPr>
              <p:nvPr>
                <p:custDataLst>
                  <p:tags r:id="rId40"/>
                </p:custDataLst>
              </p:nvPr>
            </p:nvCxnSpPr>
            <p:spPr>
              <a:xfrm>
                <a:off x="6540"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3" name="直接连接符 22"/>
              <p:cNvCxnSpPr>
                <a:stCxn id="7" idx="5"/>
              </p:cNvCxnSpPr>
              <p:nvPr>
                <p:custDataLst>
                  <p:tags r:id="rId41"/>
                </p:custDataLst>
              </p:nvPr>
            </p:nvCxnSpPr>
            <p:spPr>
              <a:xfrm>
                <a:off x="8724" y="4297"/>
                <a:ext cx="561" cy="82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4" name="直接连接符 23"/>
              <p:cNvCxnSpPr>
                <a:stCxn id="7" idx="3"/>
              </p:cNvCxnSpPr>
              <p:nvPr>
                <p:custDataLst>
                  <p:tags r:id="rId42"/>
                </p:custDataLst>
              </p:nvPr>
            </p:nvCxnSpPr>
            <p:spPr>
              <a:xfrm flipH="1">
                <a:off x="7495" y="4297"/>
                <a:ext cx="540"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5" name="直接连接符 24"/>
              <p:cNvCxnSpPr>
                <a:stCxn id="6" idx="3"/>
                <a:endCxn id="14" idx="7"/>
              </p:cNvCxnSpPr>
              <p:nvPr>
                <p:custDataLst>
                  <p:tags r:id="rId43"/>
                </p:custDataLst>
              </p:nvPr>
            </p:nvCxnSpPr>
            <p:spPr>
              <a:xfrm flipH="1">
                <a:off x="4356" y="2617"/>
                <a:ext cx="1495" cy="991"/>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14" idx="3"/>
              </p:cNvCxnSpPr>
              <p:nvPr>
                <p:custDataLst>
                  <p:tags r:id="rId44"/>
                </p:custDataLst>
              </p:nvPr>
            </p:nvCxnSpPr>
            <p:spPr>
              <a:xfrm flipH="1">
                <a:off x="3120" y="4297"/>
                <a:ext cx="547" cy="83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7" name="直接连接符 26"/>
              <p:cNvCxnSpPr>
                <a:stCxn id="14" idx="5"/>
              </p:cNvCxnSpPr>
              <p:nvPr>
                <p:custDataLst>
                  <p:tags r:id="rId45"/>
                </p:custDataLst>
              </p:nvPr>
            </p:nvCxnSpPr>
            <p:spPr>
              <a:xfrm>
                <a:off x="4356" y="4297"/>
                <a:ext cx="569"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8" name="直接连接符 27"/>
              <p:cNvCxnSpPr/>
              <p:nvPr>
                <p:custDataLst>
                  <p:tags r:id="rId46"/>
                </p:custDataLst>
              </p:nvPr>
            </p:nvCxnSpPr>
            <p:spPr>
              <a:xfrm>
                <a:off x="3234" y="5919"/>
                <a:ext cx="556" cy="833"/>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29" name="直接连接符 28"/>
              <p:cNvCxnSpPr>
                <a:stCxn id="15" idx="3"/>
              </p:cNvCxnSpPr>
              <p:nvPr>
                <p:custDataLst>
                  <p:tags r:id="rId47"/>
                </p:custDataLst>
              </p:nvPr>
            </p:nvCxnSpPr>
            <p:spPr>
              <a:xfrm flipH="1">
                <a:off x="4205" y="5909"/>
                <a:ext cx="560" cy="856"/>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0" name="直接连接符 29"/>
              <p:cNvCxnSpPr>
                <a:stCxn id="13" idx="5"/>
              </p:cNvCxnSpPr>
              <p:nvPr>
                <p:custDataLst>
                  <p:tags r:id="rId48"/>
                </p:custDataLst>
              </p:nvPr>
            </p:nvCxnSpPr>
            <p:spPr>
              <a:xfrm>
                <a:off x="6540" y="4297"/>
                <a:ext cx="555" cy="818"/>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1" name="直接连接符 30"/>
              <p:cNvCxnSpPr>
                <a:stCxn id="12" idx="0"/>
                <a:endCxn id="11" idx="4"/>
              </p:cNvCxnSpPr>
              <p:nvPr>
                <p:custDataLst>
                  <p:tags r:id="rId49"/>
                </p:custDataLst>
              </p:nvPr>
            </p:nvCxnSpPr>
            <p:spPr>
              <a:xfrm flipV="1">
                <a:off x="7290" y="6052"/>
                <a:ext cx="0" cy="669"/>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17" idx="3"/>
              </p:cNvCxnSpPr>
              <p:nvPr>
                <p:custDataLst>
                  <p:tags r:id="rId50"/>
                </p:custDataLst>
              </p:nvPr>
            </p:nvCxnSpPr>
            <p:spPr>
              <a:xfrm flipH="1">
                <a:off x="3085" y="7553"/>
                <a:ext cx="582" cy="854"/>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17" idx="5"/>
              </p:cNvCxnSpPr>
              <p:nvPr>
                <p:custDataLst>
                  <p:tags r:id="rId51"/>
                </p:custDataLst>
              </p:nvPr>
            </p:nvCxnSpPr>
            <p:spPr>
              <a:xfrm>
                <a:off x="4356" y="7553"/>
                <a:ext cx="559" cy="882"/>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35" name="文本框 34"/>
                <p:cNvSpPr txBox="1"/>
                <p:nvPr>
                  <p:custDataLst>
                    <p:tags r:id="rId4"/>
                  </p:custDataLst>
                </p:nvPr>
              </p:nvSpPr>
              <p:spPr>
                <a:xfrm>
                  <a:off x="4632" y="2747"/>
                  <a:ext cx="863" cy="432"/>
                </a:xfrm>
                <a:prstGeom prst="rect">
                  <a:avLst/>
                </a:prstGeom>
                <a:noFill/>
              </p:spPr>
              <p:txBody>
                <a:bodyPr wrap="none" rtlCol="0" anchor="t">
                  <a:noAutofit/>
                </a:bodyPr>
                <a:lstStyle/>
                <a:p>
                  <a:pPr algn="ctr" fontAlgn="ctr"/>
                  <a14:m>
                    <m:oMathPara xmlns:m="http://schemas.openxmlformats.org/officeDocument/2006/math">
                      <m:oMathParaPr>
                        <m:jc m:val="center"/>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𝑠</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custDataLst>
                    <p:tags r:id="rId54"/>
                  </p:custDataLst>
                </p:nvPr>
              </p:nvSpPr>
              <p:spPr>
                <a:xfrm>
                  <a:off x="4632" y="2747"/>
                  <a:ext cx="863" cy="432"/>
                </a:xfrm>
                <a:prstGeom prst="rect">
                  <a:avLst/>
                </a:prstGeom>
                <a:blipFill rotWithShape="1">
                  <a:blip r:embed="rId55"/>
                </a:blipFill>
              </p:spPr>
              <p:txBody>
                <a:bodyPr/>
                <a:lstStyle/>
                <a:p>
                  <a:r>
                    <a:rPr lang="zh-CN" altLang="en-US">
                      <a:noFill/>
                    </a:rPr>
                    <a:t> </a:t>
                  </a:r>
                </a:p>
              </p:txBody>
            </p:sp>
          </mc:Fallback>
        </mc:AlternateContent>
        <p:sp>
          <p:nvSpPr>
            <p:cNvPr id="36" name="文本框 35"/>
            <p:cNvSpPr txBox="1"/>
            <p:nvPr>
              <p:custDataLst>
                <p:tags r:id="rId5"/>
              </p:custDataLst>
            </p:nvPr>
          </p:nvSpPr>
          <p:spPr>
            <a:xfrm>
              <a:off x="3220" y="3849"/>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5</a:t>
              </a:r>
            </a:p>
          </p:txBody>
        </p:sp>
        <p:sp>
          <p:nvSpPr>
            <p:cNvPr id="37" name="文本框 36"/>
            <p:cNvSpPr txBox="1"/>
            <p:nvPr>
              <p:custDataLst>
                <p:tags r:id="rId6"/>
              </p:custDataLst>
            </p:nvPr>
          </p:nvSpPr>
          <p:spPr>
            <a:xfrm>
              <a:off x="4627" y="383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7</a:t>
              </a:r>
            </a:p>
          </p:txBody>
        </p:sp>
        <p:sp>
          <p:nvSpPr>
            <p:cNvPr id="39" name="文本框 38"/>
            <p:cNvSpPr txBox="1"/>
            <p:nvPr>
              <p:custDataLst>
                <p:tags r:id="rId7"/>
              </p:custDataLst>
            </p:nvPr>
          </p:nvSpPr>
          <p:spPr>
            <a:xfrm>
              <a:off x="6040" y="3830"/>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2</a:t>
              </a:r>
            </a:p>
          </p:txBody>
        </p:sp>
        <p:sp>
          <p:nvSpPr>
            <p:cNvPr id="43" name="文本框 42"/>
            <p:cNvSpPr txBox="1"/>
            <p:nvPr>
              <p:custDataLst>
                <p:tags r:id="rId8"/>
              </p:custDataLst>
            </p:nvPr>
          </p:nvSpPr>
          <p:spPr>
            <a:xfrm>
              <a:off x="6738" y="486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3</a:t>
              </a:r>
            </a:p>
          </p:txBody>
        </p:sp>
        <p:sp>
          <p:nvSpPr>
            <p:cNvPr id="38" name="文本框 37"/>
            <p:cNvSpPr txBox="1"/>
            <p:nvPr>
              <p:custDataLst>
                <p:tags r:id="rId9"/>
              </p:custDataLst>
            </p:nvPr>
          </p:nvSpPr>
          <p:spPr>
            <a:xfrm>
              <a:off x="5330" y="487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8</a:t>
              </a:r>
            </a:p>
          </p:txBody>
        </p:sp>
        <p:sp>
          <p:nvSpPr>
            <p:cNvPr id="40" name="文本框 39"/>
            <p:cNvSpPr txBox="1"/>
            <p:nvPr>
              <p:custDataLst>
                <p:tags r:id="rId10"/>
              </p:custDataLst>
            </p:nvPr>
          </p:nvSpPr>
          <p:spPr>
            <a:xfrm>
              <a:off x="3927" y="486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10</a:t>
              </a:r>
            </a:p>
          </p:txBody>
        </p:sp>
        <p:sp>
          <p:nvSpPr>
            <p:cNvPr id="41" name="文本框 40"/>
            <p:cNvSpPr txBox="1"/>
            <p:nvPr>
              <p:custDataLst>
                <p:tags r:id="rId11"/>
              </p:custDataLst>
            </p:nvPr>
          </p:nvSpPr>
          <p:spPr>
            <a:xfrm>
              <a:off x="2485" y="4856"/>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6</a:t>
              </a:r>
            </a:p>
          </p:txBody>
        </p:sp>
        <p:sp>
          <p:nvSpPr>
            <p:cNvPr id="49" name="文本框 48"/>
            <p:cNvSpPr txBox="1"/>
            <p:nvPr>
              <p:custDataLst>
                <p:tags r:id="rId12"/>
              </p:custDataLst>
            </p:nvPr>
          </p:nvSpPr>
          <p:spPr>
            <a:xfrm>
              <a:off x="322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11</a:t>
              </a:r>
            </a:p>
          </p:txBody>
        </p:sp>
        <p:sp>
          <p:nvSpPr>
            <p:cNvPr id="50" name="文本框 49"/>
            <p:cNvSpPr txBox="1"/>
            <p:nvPr>
              <p:custDataLst>
                <p:tags r:id="rId13"/>
              </p:custDataLst>
            </p:nvPr>
          </p:nvSpPr>
          <p:spPr>
            <a:xfrm>
              <a:off x="2486" y="6983"/>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14</a:t>
              </a:r>
            </a:p>
          </p:txBody>
        </p:sp>
        <p:sp>
          <p:nvSpPr>
            <p:cNvPr id="51" name="文本框 50"/>
            <p:cNvSpPr txBox="1"/>
            <p:nvPr>
              <p:custDataLst>
                <p:tags r:id="rId14"/>
              </p:custDataLst>
            </p:nvPr>
          </p:nvSpPr>
          <p:spPr>
            <a:xfrm>
              <a:off x="3914" y="6998"/>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13</a:t>
              </a:r>
            </a:p>
          </p:txBody>
        </p:sp>
        <p:sp>
          <p:nvSpPr>
            <p:cNvPr id="57" name="文本框 56"/>
            <p:cNvSpPr txBox="1"/>
            <p:nvPr>
              <p:custDataLst>
                <p:tags r:id="rId15"/>
              </p:custDataLst>
            </p:nvPr>
          </p:nvSpPr>
          <p:spPr>
            <a:xfrm>
              <a:off x="5330" y="5937"/>
              <a:ext cx="863" cy="432"/>
            </a:xfrm>
            <a:prstGeom prst="rect">
              <a:avLst/>
            </a:prstGeom>
            <a:noFill/>
          </p:spPr>
          <p:txBody>
            <a:bodyPr wrap="none" rtlCol="0" anchor="t">
              <a:noAutofit/>
            </a:bodyPr>
            <a:lstStyle/>
            <a:p>
              <a:pPr algn="ctr" fontAlgn="ctr"/>
              <a:r>
                <a:rPr lang="en-US" altLang="zh-CN" sz="1600">
                  <a:solidFill>
                    <a:schemeClr val="bg1"/>
                  </a:solidFill>
                  <a:latin typeface="Calibri" panose="020F0502020204030204" charset="0"/>
                  <a:cs typeface="Calibri" panose="020F0502020204030204" charset="0"/>
                </a:rPr>
                <a:t>9</a:t>
              </a:r>
            </a:p>
          </p:txBody>
        </p:sp>
        <mc:AlternateContent xmlns:mc="http://schemas.openxmlformats.org/markup-compatibility/2006" xmlns:a14="http://schemas.microsoft.com/office/drawing/2010/main">
          <mc:Choice Requires="a14">
            <p:sp>
              <p:nvSpPr>
                <p:cNvPr id="58" name="文本框 57"/>
                <p:cNvSpPr txBox="1"/>
                <p:nvPr>
                  <p:custDataLst>
                    <p:tags r:id="rId16"/>
                  </p:custDataLst>
                </p:nvPr>
              </p:nvSpPr>
              <p:spPr>
                <a:xfrm>
                  <a:off x="2707" y="3862"/>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𝐴</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custDataLst>
                    <p:tags r:id="rId56"/>
                  </p:custDataLst>
                </p:nvPr>
              </p:nvSpPr>
              <p:spPr>
                <a:xfrm>
                  <a:off x="2707" y="3862"/>
                  <a:ext cx="794" cy="432"/>
                </a:xfrm>
                <a:prstGeom prst="rect">
                  <a:avLst/>
                </a:prstGeom>
                <a:blipFill rotWithShape="1">
                  <a:blip r:embed="rId57"/>
                </a:blipFill>
              </p:spPr>
              <p:txBody>
                <a:bodyPr/>
                <a:lstStyle/>
                <a:p>
                  <a:r>
                    <a:rPr lang="zh-CN" altLang="en-US">
                      <a:noFill/>
                    </a:rPr>
                    <a:t> </a:t>
                  </a:r>
                </a:p>
              </p:txBody>
            </p:sp>
          </mc:Fallback>
        </mc:AlternateContent>
        <p:sp>
          <p:nvSpPr>
            <p:cNvPr id="59" name="文本框 58"/>
            <p:cNvSpPr txBox="1"/>
            <p:nvPr>
              <p:custDataLst>
                <p:tags r:id="rId17"/>
              </p:custDataLst>
            </p:nvPr>
          </p:nvSpPr>
          <p:spPr>
            <a:xfrm>
              <a:off x="4128" y="384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B</a:t>
              </a:r>
            </a:p>
          </p:txBody>
        </p:sp>
        <p:sp>
          <p:nvSpPr>
            <p:cNvPr id="60" name="文本框 59"/>
            <p:cNvSpPr txBox="1"/>
            <p:nvPr>
              <p:custDataLst>
                <p:tags r:id="rId18"/>
              </p:custDataLst>
            </p:nvPr>
          </p:nvSpPr>
          <p:spPr>
            <a:xfrm>
              <a:off x="5537" y="385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C</a:t>
              </a:r>
            </a:p>
          </p:txBody>
        </p:sp>
        <mc:AlternateContent xmlns:mc="http://schemas.openxmlformats.org/markup-compatibility/2006" xmlns:a14="http://schemas.microsoft.com/office/drawing/2010/main">
          <mc:Choice Requires="a14">
            <p:sp>
              <p:nvSpPr>
                <p:cNvPr id="65" name="文本框 64"/>
                <p:cNvSpPr txBox="1"/>
                <p:nvPr>
                  <p:custDataLst>
                    <p:tags r:id="rId19"/>
                  </p:custDataLst>
                </p:nvPr>
              </p:nvSpPr>
              <p:spPr>
                <a:xfrm>
                  <a:off x="2009" y="4863"/>
                  <a:ext cx="794" cy="464"/>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𝐷</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5" name="文本框 64"/>
                <p:cNvSpPr txBox="1">
                  <a:spLocks noRot="1" noChangeAspect="1" noMove="1" noResize="1" noEditPoints="1" noAdjustHandles="1" noChangeArrowheads="1" noChangeShapeType="1" noTextEdit="1"/>
                </p:cNvSpPr>
                <p:nvPr>
                  <p:custDataLst>
                    <p:tags r:id="rId58"/>
                  </p:custDataLst>
                </p:nvPr>
              </p:nvSpPr>
              <p:spPr>
                <a:xfrm>
                  <a:off x="2009" y="4863"/>
                  <a:ext cx="794" cy="464"/>
                </a:xfrm>
                <a:prstGeom prst="rect">
                  <a:avLst/>
                </a:prstGeom>
                <a:blipFill rotWithShape="1">
                  <a:blip r:embed="rId5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custDataLst>
                    <p:tags r:id="rId20"/>
                  </p:custDataLst>
                </p:nvPr>
              </p:nvSpPr>
              <p:spPr>
                <a:xfrm>
                  <a:off x="3441" y="4915"/>
                  <a:ext cx="794" cy="432"/>
                </a:xfrm>
                <a:prstGeom prst="rect">
                  <a:avLst/>
                </a:prstGeom>
                <a:noFill/>
              </p:spPr>
              <p:txBody>
                <a:bodyPr wrap="square" rtlCol="0" anchor="t">
                  <a:noAutofit/>
                </a:bodyPr>
                <a:lstStyle/>
                <a:p>
                  <a:pPr algn="ct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cs typeface="Cambria Math" panose="02040503050406030204" pitchFamily="18" charset="0"/>
                          </a:rPr>
                          <m:t>𝐸</m:t>
                        </m:r>
                      </m:oMath>
                    </m:oMathPara>
                  </a14:m>
                  <a:endParaRPr lang="en-US" altLang="zh-CN" sz="1600" i="1">
                    <a:solidFill>
                      <a:schemeClr val="bg1"/>
                    </a:solidFill>
                    <a:latin typeface="Cambria Math" panose="02040503050406030204" pitchFamily="18" charset="0"/>
                    <a:cs typeface="Cambria Math" panose="02040503050406030204" pitchFamily="18" charset="0"/>
                  </a:endParaRPr>
                </a:p>
              </p:txBody>
            </p:sp>
          </mc:Choice>
          <mc:Fallback xmlns="">
            <p:sp>
              <p:nvSpPr>
                <p:cNvPr id="67" name="文本框 66"/>
                <p:cNvSpPr txBox="1">
                  <a:spLocks noRot="1" noChangeAspect="1" noMove="1" noResize="1" noEditPoints="1" noAdjustHandles="1" noChangeArrowheads="1" noChangeShapeType="1" noTextEdit="1"/>
                </p:cNvSpPr>
                <p:nvPr>
                  <p:custDataLst>
                    <p:tags r:id="rId60"/>
                  </p:custDataLst>
                </p:nvPr>
              </p:nvSpPr>
              <p:spPr>
                <a:xfrm>
                  <a:off x="3441" y="4915"/>
                  <a:ext cx="794" cy="432"/>
                </a:xfrm>
                <a:prstGeom prst="rect">
                  <a:avLst/>
                </a:prstGeom>
                <a:blipFill rotWithShape="1">
                  <a:blip r:embed="rId61"/>
                </a:blipFill>
              </p:spPr>
              <p:txBody>
                <a:bodyPr/>
                <a:lstStyle/>
                <a:p>
                  <a:r>
                    <a:rPr lang="zh-CN" altLang="en-US">
                      <a:noFill/>
                    </a:rPr>
                    <a:t> </a:t>
                  </a:r>
                </a:p>
              </p:txBody>
            </p:sp>
          </mc:Fallback>
        </mc:AlternateContent>
        <p:sp>
          <p:nvSpPr>
            <p:cNvPr id="85" name="文本框 84"/>
            <p:cNvSpPr txBox="1"/>
            <p:nvPr>
              <p:custDataLst>
                <p:tags r:id="rId21"/>
              </p:custDataLst>
            </p:nvPr>
          </p:nvSpPr>
          <p:spPr>
            <a:xfrm>
              <a:off x="4820" y="4909"/>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F</a:t>
              </a:r>
            </a:p>
          </p:txBody>
        </p:sp>
        <p:sp>
          <p:nvSpPr>
            <p:cNvPr id="86" name="文本框 85"/>
            <p:cNvSpPr txBox="1"/>
            <p:nvPr>
              <p:custDataLst>
                <p:tags r:id="rId22"/>
              </p:custDataLst>
            </p:nvPr>
          </p:nvSpPr>
          <p:spPr>
            <a:xfrm>
              <a:off x="6230" y="4883"/>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G</a:t>
              </a:r>
            </a:p>
          </p:txBody>
        </p:sp>
        <p:sp>
          <p:nvSpPr>
            <p:cNvPr id="87" name="文本框 86"/>
            <p:cNvSpPr txBox="1"/>
            <p:nvPr>
              <p:custDataLst>
                <p:tags r:id="rId23"/>
              </p:custDataLst>
            </p:nvPr>
          </p:nvSpPr>
          <p:spPr>
            <a:xfrm>
              <a:off x="2647" y="5937"/>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H</a:t>
              </a:r>
            </a:p>
          </p:txBody>
        </p:sp>
        <p:sp>
          <p:nvSpPr>
            <p:cNvPr id="88" name="文本框 87"/>
            <p:cNvSpPr txBox="1"/>
            <p:nvPr>
              <p:custDataLst>
                <p:tags r:id="rId24"/>
              </p:custDataLst>
            </p:nvPr>
          </p:nvSpPr>
          <p:spPr>
            <a:xfrm>
              <a:off x="4739" y="5968"/>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I</a:t>
              </a:r>
            </a:p>
          </p:txBody>
        </p:sp>
        <p:sp>
          <p:nvSpPr>
            <p:cNvPr id="89" name="文本框 88"/>
            <p:cNvSpPr txBox="1"/>
            <p:nvPr>
              <p:custDataLst>
                <p:tags r:id="rId25"/>
              </p:custDataLst>
            </p:nvPr>
          </p:nvSpPr>
          <p:spPr>
            <a:xfrm>
              <a:off x="2029" y="7041"/>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J</a:t>
              </a:r>
            </a:p>
          </p:txBody>
        </p:sp>
        <p:sp>
          <p:nvSpPr>
            <p:cNvPr id="90" name="文本框 89"/>
            <p:cNvSpPr txBox="1"/>
            <p:nvPr>
              <p:custDataLst>
                <p:tags r:id="rId26"/>
              </p:custDataLst>
            </p:nvPr>
          </p:nvSpPr>
          <p:spPr>
            <a:xfrm>
              <a:off x="3376" y="7024"/>
              <a:ext cx="794" cy="432"/>
            </a:xfrm>
            <a:prstGeom prst="rect">
              <a:avLst/>
            </a:prstGeom>
            <a:noFill/>
          </p:spPr>
          <p:txBody>
            <a:bodyPr wrap="square" rtlCol="0" anchor="t">
              <a:noAutofit/>
            </a:bodyPr>
            <a:lstStyle/>
            <a:p>
              <a:pPr algn="ctr"/>
              <a:r>
                <a:rPr lang="en-US" altLang="zh-CN" sz="1600" i="1">
                  <a:solidFill>
                    <a:schemeClr val="bg1"/>
                  </a:solidFill>
                  <a:latin typeface="Cambria Math" panose="02040503050406030204" pitchFamily="18" charset="0"/>
                  <a:cs typeface="Cambria Math" panose="02040503050406030204" pitchFamily="18" charset="0"/>
                </a:rPr>
                <a:t>K</a:t>
              </a:r>
            </a:p>
          </p:txBody>
        </p:sp>
      </p:grpSp>
      <p:pic>
        <p:nvPicPr>
          <p:cNvPr id="2" name="图片 1" descr="图片1"/>
          <p:cNvPicPr>
            <a:picLocks noChangeAspect="1"/>
          </p:cNvPicPr>
          <p:nvPr>
            <p:custDataLst>
              <p:tags r:id="rId3"/>
            </p:custDataLst>
          </p:nvPr>
        </p:nvPicPr>
        <p:blipFill>
          <a:blip r:embed="rId62"/>
          <a:stretch>
            <a:fillRect/>
          </a:stretch>
        </p:blipFill>
        <p:spPr>
          <a:xfrm>
            <a:off x="9668510" y="242570"/>
            <a:ext cx="2401570" cy="749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V="1">
            <a:off x="438895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755932"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31482"/>
            <a:ext cx="2157730" cy="583565"/>
          </a:xfrm>
          <a:prstGeom prst="rect">
            <a:avLst/>
          </a:prstGeom>
          <a:noFill/>
        </p:spPr>
        <p:txBody>
          <a:bodyPr wrap="square" rtlCol="0">
            <a:spAutoFit/>
          </a:bodyPr>
          <a:lstStyle/>
          <a:p>
            <a:pPr algn="ctr"/>
            <a:r>
              <a:rPr lang="en-US" altLang="zh-CN" sz="3200" dirty="0">
                <a:solidFill>
                  <a:schemeClr val="bg1"/>
                </a:solidFill>
              </a:rPr>
              <a:t>Model</a:t>
            </a:r>
            <a:endParaRPr lang="zh-CN" altLang="en-US" sz="3200" dirty="0">
              <a:solidFill>
                <a:schemeClr val="bg1"/>
              </a:solidFill>
            </a:endParaRPr>
          </a:p>
        </p:txBody>
      </p:sp>
      <p:sp>
        <p:nvSpPr>
          <p:cNvPr id="44" name="文本框 43"/>
          <p:cNvSpPr txBox="1"/>
          <p:nvPr/>
        </p:nvSpPr>
        <p:spPr>
          <a:xfrm>
            <a:off x="1075055" y="1334770"/>
            <a:ext cx="10030460" cy="481330"/>
          </a:xfrm>
          <a:prstGeom prst="rect">
            <a:avLst/>
          </a:prstGeom>
          <a:noFill/>
        </p:spPr>
        <p:txBody>
          <a:bodyPr wrap="square" rtlCol="0">
            <a:noAutofit/>
          </a:bodyPr>
          <a:lstStyle/>
          <a:p>
            <a:pPr algn="l"/>
            <a:r>
              <a:rPr lang="en-US" altLang="zh-CN" sz="2400" dirty="0">
                <a:solidFill>
                  <a:schemeClr val="bg1"/>
                </a:solidFill>
                <a:sym typeface="+mn-ea"/>
              </a:rPr>
              <a:t>Properties</a:t>
            </a:r>
          </a:p>
          <a:p>
            <a:pPr algn="l"/>
            <a:endParaRPr lang="en-US" altLang="zh-CN" sz="2400" dirty="0">
              <a:solidFill>
                <a:schemeClr val="bg1"/>
              </a:solidFill>
              <a:latin typeface="Aldhabi" panose="01000000000000000000" pitchFamily="2" charset="-78"/>
              <a:cs typeface="Aldhabi" panose="01000000000000000000" pitchFamily="2" charset="-78"/>
              <a:sym typeface="+mn-ea"/>
            </a:endParaRPr>
          </a:p>
        </p:txBody>
      </p:sp>
      <p:sp>
        <p:nvSpPr>
          <p:cNvPr id="18" name="文本框 17"/>
          <p:cNvSpPr txBox="1"/>
          <p:nvPr/>
        </p:nvSpPr>
        <p:spPr>
          <a:xfrm>
            <a:off x="1075055" y="2005330"/>
            <a:ext cx="10030460" cy="1183640"/>
          </a:xfrm>
          <a:prstGeom prst="rect">
            <a:avLst/>
          </a:prstGeom>
          <a:noFill/>
        </p:spPr>
        <p:txBody>
          <a:bodyPr wrap="square" rtlCol="0">
            <a:noAutofit/>
          </a:bodyPr>
          <a:lstStyle/>
          <a:p>
            <a:pPr marL="342900" indent="-342900" algn="l">
              <a:buFont typeface="Wingdings" panose="05000000000000000000" charset="0"/>
              <a:buChar char="l"/>
            </a:pPr>
            <a:endParaRPr lang="en-US" altLang="zh-CN" sz="2000" dirty="0">
              <a:solidFill>
                <a:schemeClr val="bg1"/>
              </a:solidFill>
              <a:latin typeface="Aldhabi" panose="01000000000000000000" pitchFamily="2" charset="-78"/>
              <a:cs typeface="Aldhabi" panose="01000000000000000000" pitchFamily="2" charset="-78"/>
            </a:endParaRPr>
          </a:p>
          <a:p>
            <a:pPr algn="l"/>
            <a:endParaRPr lang="en-US" altLang="zh-CN" sz="2000" dirty="0">
              <a:solidFill>
                <a:schemeClr val="bg1"/>
              </a:solidFill>
              <a:latin typeface="Aldhabi" panose="01000000000000000000" pitchFamily="2" charset="-78"/>
              <a:cs typeface="Aldhabi" panose="01000000000000000000" pitchFamily="2" charset="-78"/>
            </a:endParaRPr>
          </a:p>
        </p:txBody>
      </p:sp>
      <p:sp>
        <p:nvSpPr>
          <p:cNvPr id="8" name="文本框 7" descr="7b0a202020202262756c6c6574223a20227b5c2263617465676f727949645c223a31303032352c5c2274656d706c61746549645c223a32303233303834347d220a7d0a"/>
          <p:cNvSpPr txBox="1"/>
          <p:nvPr/>
        </p:nvSpPr>
        <p:spPr>
          <a:xfrm>
            <a:off x="1075055" y="2005330"/>
            <a:ext cx="9103360" cy="873760"/>
          </a:xfrm>
          <a:prstGeom prst="rect">
            <a:avLst/>
          </a:prstGeom>
          <a:noFill/>
        </p:spPr>
        <p:txBody>
          <a:bodyPr wrap="square" rtlCol="0">
            <a:noAutofit/>
          </a:bodyPr>
          <a:lstStyle/>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mc:AlternateContent xmlns:mc="http://schemas.openxmlformats.org/markup-compatibility/2006" xmlns:a14="http://schemas.microsoft.com/office/drawing/2010/main">
        <mc:Choice Requires="a14">
          <p:sp>
            <p:nvSpPr>
              <p:cNvPr id="4" name="文本框 3" descr="7b0a202020202262756c6c6574223a20227b5c2263617465676f727949645c223a31303032352c5c2274656d706c61746549645c223a32303233303834347d220a7d0a"/>
              <p:cNvSpPr txBox="1"/>
              <p:nvPr/>
            </p:nvSpPr>
            <p:spPr>
              <a:xfrm>
                <a:off x="1202055" y="2142490"/>
                <a:ext cx="9903460" cy="1329690"/>
              </a:xfrm>
              <a:prstGeom prst="rect">
                <a:avLst/>
              </a:prstGeom>
              <a:noFill/>
            </p:spPr>
            <p:txBody>
              <a:bodyPr wrap="square" rtlCol="0">
                <a:noAutofit/>
              </a:bodyPr>
              <a:lstStyle/>
              <a:p>
                <a:pPr marL="342900" indent="-342900">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sym typeface="+mn-ea"/>
                  </a:rPr>
                  <a:t>Incentive compatible (IC)</a:t>
                </a:r>
              </a:p>
              <a:p>
                <a:pPr indent="0">
                  <a:lnSpc>
                    <a:spcPct val="110000"/>
                  </a:lnSpc>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For each agent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𝑖</m:t>
                    </m:r>
                  </m:oMath>
                </a14:m>
                <a:r>
                  <a:rPr lang="en-US" altLang="zh-CN" dirty="0">
                    <a:solidFill>
                      <a:schemeClr val="bg1"/>
                    </a:solidFill>
                    <a:latin typeface="Cambria Math" panose="02040503050406030204" pitchFamily="18" charset="0"/>
                    <a:cs typeface="Cambria Math" panose="02040503050406030204" pitchFamily="18" charset="0"/>
                    <a:sym typeface="+mn-ea"/>
                  </a:rPr>
                  <a:t>, she has  private valuation for the item and a real  private neighbour set.</a:t>
                </a:r>
              </a:p>
              <a:p>
                <a:pPr indent="0">
                  <a:lnSpc>
                    <a:spcPct val="110000"/>
                  </a:lnSpc>
                  <a:buFont typeface="Wingdings" panose="05000000000000000000" charset="0"/>
                  <a:buNone/>
                </a:pPr>
                <a:r>
                  <a:rPr lang="en-US" altLang="zh-CN" dirty="0">
                    <a:solidFill>
                      <a:schemeClr val="bg1"/>
                    </a:solidFill>
                    <a:latin typeface="Cambria Math" panose="02040503050406030204" pitchFamily="18" charset="0"/>
                    <a:cs typeface="Cambria Math" panose="02040503050406030204" pitchFamily="18" charset="0"/>
                    <a:sym typeface="+mn-ea"/>
                  </a:rPr>
                  <a:t>       </a:t>
                </a:r>
                <a:r>
                  <a:rPr lang="en-US" altLang="zh-CN" dirty="0">
                    <a:solidFill>
                      <a:schemeClr val="bg1"/>
                    </a:solidFill>
                    <a:latin typeface="Calibri" panose="020F0502020204030204" charset="0"/>
                    <a:cs typeface="Calibri" panose="020F0502020204030204" charset="0"/>
                    <a:sym typeface="+mn-ea"/>
                  </a:rPr>
                  <a:t>We need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sym typeface="+mn-ea"/>
                      </a:rPr>
                      <m:t>𝑖</m:t>
                    </m:r>
                  </m:oMath>
                </a14:m>
                <a:r>
                  <a:rPr lang="en-US" altLang="zh-CN" dirty="0">
                    <a:solidFill>
                      <a:schemeClr val="bg1"/>
                    </a:solidFill>
                    <a:latin typeface="Calibri" panose="020F0502020204030204" charset="0"/>
                    <a:cs typeface="Calibri" panose="020F0502020204030204" charset="0"/>
                    <a:sym typeface="+mn-ea"/>
                  </a:rPr>
                  <a:t> report the true valuation and real neighbour set. </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a:t>
                </a:r>
              </a:p>
              <a:p>
                <a:pPr indent="457200">
                  <a:lnSpc>
                    <a:spcPct val="110000"/>
                  </a:lnSpc>
                  <a:buFont typeface="Wingdings" panose="05000000000000000000" charset="0"/>
                  <a:buNone/>
                </a:pPr>
                <a:endParaRPr lang="en-US" altLang="zh-CN" sz="2000" dirty="0">
                  <a:solidFill>
                    <a:schemeClr val="bg1"/>
                  </a:solidFill>
                  <a:latin typeface="Calibri" panose="020F0502020204030204" charset="0"/>
                  <a:cs typeface="Calibri" panose="020F0502020204030204" charset="0"/>
                  <a:sym typeface="+mn-ea"/>
                </a:endParaRPr>
              </a:p>
              <a:p>
                <a:pPr algn="l">
                  <a:lnSpc>
                    <a:spcPct val="110000"/>
                  </a:lnSpc>
                  <a:buClrTx/>
                  <a:buSzTx/>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a:t>
                </a:r>
                <a:endParaRPr lang="en-US" altLang="zh-CN" sz="2000" dirty="0">
                  <a:solidFill>
                    <a:schemeClr val="bg1"/>
                  </a:solidFill>
                  <a:latin typeface="Calibri" panose="020F0502020204030204" charset="0"/>
                  <a:cs typeface="Calibri" panose="020F0502020204030204" charset="0"/>
                </a:endParaRPr>
              </a:p>
              <a:p>
                <a:pPr algn="l">
                  <a:lnSpc>
                    <a:spcPct val="110000"/>
                  </a:lnSpc>
                  <a:buClrTx/>
                  <a:buSzTx/>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mc:Choice>
        <mc:Fallback xmlns="">
          <p:sp>
            <p:nvSpPr>
              <p:cNvPr id="4" name="文本框 3" descr="7b0a202020202262756c6c6574223a20227b5c2263617465676f727949645c223a31303032352c5c2274656d706c61746549645c223a32303233303834347d220a7d0a"/>
              <p:cNvSpPr txBox="1">
                <a:spLocks noRot="1" noChangeAspect="1" noMove="1" noResize="1" noEditPoints="1" noAdjustHandles="1" noChangeArrowheads="1" noChangeShapeType="1" noTextEdit="1"/>
              </p:cNvSpPr>
              <p:nvPr/>
            </p:nvSpPr>
            <p:spPr>
              <a:xfrm>
                <a:off x="1202055" y="2142490"/>
                <a:ext cx="9903460" cy="1329690"/>
              </a:xfrm>
              <a:prstGeom prst="rect">
                <a:avLst/>
              </a:prstGeom>
              <a:blipFill rotWithShape="1">
                <a:blip r:embed="rId4"/>
                <a:stretch>
                  <a:fillRect b="-74881"/>
                </a:stretch>
              </a:blipFill>
            </p:spPr>
            <p:txBody>
              <a:bodyPr/>
              <a:lstStyle/>
              <a:p>
                <a:r>
                  <a:rPr lang="zh-CN" altLang="en-US">
                    <a:noFill/>
                  </a:rPr>
                  <a:t> </a:t>
                </a:r>
              </a:p>
            </p:txBody>
          </p:sp>
        </mc:Fallback>
      </mc:AlternateContent>
      <p:sp>
        <p:nvSpPr>
          <p:cNvPr id="5" name="文本框 4"/>
          <p:cNvSpPr txBox="1"/>
          <p:nvPr/>
        </p:nvSpPr>
        <p:spPr>
          <a:xfrm>
            <a:off x="1250315" y="3385820"/>
            <a:ext cx="10011410" cy="700405"/>
          </a:xfrm>
          <a:prstGeom prst="rect">
            <a:avLst/>
          </a:prstGeom>
          <a:noFill/>
        </p:spPr>
        <p:txBody>
          <a:bodyPr wrap="square" rtlCol="0">
            <a:spAutoFit/>
          </a:bodyPr>
          <a:lstStyle/>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So we just have to make sure that when she reports truthfully, her utility is higher than  the result </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when she misreports.</a:t>
            </a:r>
          </a:p>
        </p:txBody>
      </p:sp>
      <p:sp>
        <p:nvSpPr>
          <p:cNvPr id="6" name="文本框 5" descr="7b0a202020202262756c6c6574223a20227b5c2263617465676f727949645c223a31303032352c5c2274656d706c61746549645c223a32303233303834347d220a7d0a"/>
          <p:cNvSpPr txBox="1"/>
          <p:nvPr/>
        </p:nvSpPr>
        <p:spPr>
          <a:xfrm>
            <a:off x="1202055" y="4305300"/>
            <a:ext cx="10059670" cy="1191260"/>
          </a:xfrm>
          <a:prstGeom prst="rect">
            <a:avLst/>
          </a:prstGeom>
          <a:noFill/>
        </p:spPr>
        <p:txBody>
          <a:bodyPr wrap="square" rtlCol="0">
            <a:noAutofit/>
          </a:bodyPr>
          <a:lstStyle/>
          <a:p>
            <a:pPr marL="342900" indent="-342900">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sym typeface="+mn-ea"/>
              </a:rPr>
              <a:t>Individually rational (IR)</a:t>
            </a:r>
          </a:p>
          <a:p>
            <a:pPr indent="0">
              <a:lnSpc>
                <a:spcPct val="110000"/>
              </a:lnSpc>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We should  ensure that an agent should not suffer a loss if she reports her true valuation on     </a:t>
            </a:r>
          </a:p>
          <a:p>
            <a:pPr indent="0">
              <a:lnSpc>
                <a:spcPct val="110000"/>
              </a:lnSpc>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the item</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a:t>
            </a:r>
          </a:p>
          <a:p>
            <a:pPr algn="l">
              <a:lnSpc>
                <a:spcPct val="110000"/>
              </a:lnSpc>
              <a:buClrTx/>
              <a:buSzTx/>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a:t>
            </a:r>
            <a:endParaRPr lang="en-US" altLang="zh-CN" sz="2000" dirty="0">
              <a:solidFill>
                <a:schemeClr val="bg1"/>
              </a:solidFill>
              <a:latin typeface="Calibri" panose="020F0502020204030204" charset="0"/>
              <a:cs typeface="Calibri" panose="020F0502020204030204" charset="0"/>
            </a:endParaRPr>
          </a:p>
          <a:p>
            <a:pPr algn="l">
              <a:lnSpc>
                <a:spcPct val="110000"/>
              </a:lnSpc>
              <a:buClrTx/>
              <a:buSzTx/>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p:pic>
        <p:nvPicPr>
          <p:cNvPr id="2" name="图片 1" descr="图片1"/>
          <p:cNvPicPr>
            <a:picLocks noChangeAspect="1"/>
          </p:cNvPicPr>
          <p:nvPr>
            <p:custDataLst>
              <p:tags r:id="rId1"/>
            </p:custDataLst>
          </p:nvPr>
        </p:nvPicPr>
        <p:blipFill>
          <a:blip r:embed="rId5"/>
          <a:stretch>
            <a:fillRect/>
          </a:stretch>
        </p:blipFill>
        <p:spPr>
          <a:xfrm>
            <a:off x="9668510" y="242570"/>
            <a:ext cx="2401570" cy="749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flipV="1">
            <a:off x="4388953" y="73850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755932" y="723265"/>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017135" y="431482"/>
            <a:ext cx="2157730" cy="583565"/>
          </a:xfrm>
          <a:prstGeom prst="rect">
            <a:avLst/>
          </a:prstGeom>
          <a:noFill/>
        </p:spPr>
        <p:txBody>
          <a:bodyPr wrap="square" rtlCol="0">
            <a:spAutoFit/>
          </a:bodyPr>
          <a:lstStyle/>
          <a:p>
            <a:pPr algn="ctr"/>
            <a:r>
              <a:rPr lang="en-US" altLang="zh-CN" sz="3200" dirty="0">
                <a:solidFill>
                  <a:schemeClr val="bg1"/>
                </a:solidFill>
              </a:rPr>
              <a:t>Model</a:t>
            </a:r>
            <a:endParaRPr lang="zh-CN" altLang="en-US" sz="3200" dirty="0">
              <a:solidFill>
                <a:schemeClr val="bg1"/>
              </a:solidFill>
            </a:endParaRPr>
          </a:p>
        </p:txBody>
      </p:sp>
      <p:sp>
        <p:nvSpPr>
          <p:cNvPr id="44" name="文本框 43"/>
          <p:cNvSpPr txBox="1"/>
          <p:nvPr/>
        </p:nvSpPr>
        <p:spPr>
          <a:xfrm>
            <a:off x="1075055" y="1014730"/>
            <a:ext cx="10030460" cy="1318895"/>
          </a:xfrm>
          <a:prstGeom prst="rect">
            <a:avLst/>
          </a:prstGeom>
          <a:noFill/>
        </p:spPr>
        <p:txBody>
          <a:bodyPr wrap="square" rtlCol="0">
            <a:noAutofit/>
          </a:bodyPr>
          <a:lstStyle/>
          <a:p>
            <a:r>
              <a:rPr lang="en-US" altLang="zh-CN" sz="2400" dirty="0">
                <a:solidFill>
                  <a:schemeClr val="bg1"/>
                </a:solidFill>
                <a:sym typeface="+mn-ea"/>
              </a:rPr>
              <a:t>Properties</a:t>
            </a:r>
          </a:p>
          <a:p>
            <a:pPr algn="l"/>
            <a:endParaRPr lang="en-US" altLang="zh-CN" sz="2400" dirty="0">
              <a:solidFill>
                <a:schemeClr val="bg1"/>
              </a:solidFill>
              <a:latin typeface="Aldhabi" panose="01000000000000000000" pitchFamily="2" charset="-78"/>
              <a:cs typeface="Aldhabi" panose="01000000000000000000" pitchFamily="2" charset="-78"/>
              <a:sym typeface="+mn-ea"/>
            </a:endParaRPr>
          </a:p>
        </p:txBody>
      </p:sp>
      <p:sp>
        <p:nvSpPr>
          <p:cNvPr id="18" name="文本框 17"/>
          <p:cNvSpPr txBox="1"/>
          <p:nvPr/>
        </p:nvSpPr>
        <p:spPr>
          <a:xfrm>
            <a:off x="1075055" y="2851150"/>
            <a:ext cx="10030460" cy="3241040"/>
          </a:xfrm>
          <a:prstGeom prst="rect">
            <a:avLst/>
          </a:prstGeom>
          <a:noFill/>
        </p:spPr>
        <p:txBody>
          <a:bodyPr wrap="square" rtlCol="0">
            <a:noAutofit/>
          </a:bodyPr>
          <a:lstStyle/>
          <a:p>
            <a:pPr marL="342900" indent="-342900" algn="l">
              <a:buFont typeface="Wingdings" panose="05000000000000000000" charset="0"/>
              <a:buChar char="l"/>
            </a:pPr>
            <a:endParaRPr lang="en-US" altLang="zh-CN" sz="2000" dirty="0">
              <a:solidFill>
                <a:schemeClr val="bg1"/>
              </a:solidFill>
              <a:latin typeface="Aldhabi" panose="01000000000000000000" pitchFamily="2" charset="-78"/>
              <a:cs typeface="Aldhabi" panose="01000000000000000000" pitchFamily="2" charset="-78"/>
            </a:endParaRPr>
          </a:p>
          <a:p>
            <a:pPr algn="l"/>
            <a:endParaRPr lang="en-US" altLang="zh-CN" sz="2000" dirty="0">
              <a:solidFill>
                <a:schemeClr val="bg1"/>
              </a:solidFill>
              <a:latin typeface="Aldhabi" panose="01000000000000000000" pitchFamily="2" charset="-78"/>
              <a:cs typeface="Aldhabi" panose="01000000000000000000" pitchFamily="2" charset="-78"/>
            </a:endParaRPr>
          </a:p>
        </p:txBody>
      </p:sp>
      <p:sp>
        <p:nvSpPr>
          <p:cNvPr id="8" name="文本框 7" descr="7b0a202020202262756c6c6574223a20227b5c2263617465676f727949645c223a31303032352c5c2274656d706c61746549645c223a32303233303834347d220a7d0a"/>
          <p:cNvSpPr txBox="1"/>
          <p:nvPr/>
        </p:nvSpPr>
        <p:spPr>
          <a:xfrm>
            <a:off x="1075055" y="2851150"/>
            <a:ext cx="9103360" cy="2393315"/>
          </a:xfrm>
          <a:prstGeom prst="rect">
            <a:avLst/>
          </a:prstGeom>
          <a:noFill/>
        </p:spPr>
        <p:txBody>
          <a:bodyPr wrap="square" rtlCol="0">
            <a:noAutofit/>
          </a:bodyPr>
          <a:lstStyle/>
          <a:p>
            <a:pPr marL="342900" indent="-342900" algn="l">
              <a:lnSpc>
                <a:spcPct val="110000"/>
              </a:lnSpc>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p:sp>
        <p:nvSpPr>
          <p:cNvPr id="7" name="文本框 6" descr="7b0a202020202262756c6c6574223a20227b5c2263617465676f727949645c223a31303032352c5c2274656d706c61746549645c223a32303233303834347d220a7d0a"/>
          <p:cNvSpPr txBox="1"/>
          <p:nvPr/>
        </p:nvSpPr>
        <p:spPr>
          <a:xfrm>
            <a:off x="1168400" y="1734820"/>
            <a:ext cx="10059670" cy="1196975"/>
          </a:xfrm>
          <a:prstGeom prst="rect">
            <a:avLst/>
          </a:prstGeom>
          <a:noFill/>
        </p:spPr>
        <p:txBody>
          <a:bodyPr wrap="square" rtlCol="0">
            <a:noAutofit/>
          </a:bodyPr>
          <a:lstStyle/>
          <a:p>
            <a:pPr marL="342900" indent="-342900">
              <a:lnSpc>
                <a:spcPct val="110000"/>
              </a:lnSpc>
              <a:buFont typeface="Wingdings" panose="05000000000000000000" charset="0"/>
              <a:buChar char="l"/>
            </a:pPr>
            <a:r>
              <a:rPr lang="en-US" altLang="zh-CN" sz="2000" dirty="0">
                <a:solidFill>
                  <a:schemeClr val="bg1"/>
                </a:solidFill>
                <a:latin typeface="Calibri" panose="020F0502020204030204" charset="0"/>
                <a:cs typeface="Calibri" panose="020F0502020204030204" charset="0"/>
                <a:sym typeface="+mn-ea"/>
              </a:rPr>
              <a:t>Non-deficit (ND)</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The sum of the payment transfers should be non-negative for the sponsor; </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otherwise, she will pay a deficit.</a:t>
            </a:r>
          </a:p>
          <a:p>
            <a:pPr indent="0">
              <a:lnSpc>
                <a:spcPct val="110000"/>
              </a:lnSpc>
              <a:buFont typeface="Wingdings" panose="05000000000000000000" charset="0"/>
              <a:buNone/>
            </a:pPr>
            <a:r>
              <a:rPr lang="en-US" altLang="zh-CN" dirty="0">
                <a:solidFill>
                  <a:schemeClr val="bg1"/>
                </a:solidFill>
                <a:latin typeface="Calibri" panose="020F0502020204030204" charset="0"/>
                <a:cs typeface="Calibri" panose="020F0502020204030204" charset="0"/>
                <a:sym typeface="+mn-ea"/>
              </a:rPr>
              <a:t> </a:t>
            </a:r>
          </a:p>
          <a:p>
            <a:pPr algn="l">
              <a:lnSpc>
                <a:spcPct val="110000"/>
              </a:lnSpc>
              <a:buClrTx/>
              <a:buSzTx/>
              <a:buFont typeface="Wingdings" panose="05000000000000000000" charset="0"/>
              <a:buNone/>
            </a:pPr>
            <a:r>
              <a:rPr lang="en-US" altLang="zh-CN" sz="2000" dirty="0">
                <a:solidFill>
                  <a:schemeClr val="bg1"/>
                </a:solidFill>
                <a:latin typeface="Calibri" panose="020F0502020204030204" charset="0"/>
                <a:cs typeface="Calibri" panose="020F0502020204030204" charset="0"/>
                <a:sym typeface="+mn-ea"/>
              </a:rPr>
              <a:t>       </a:t>
            </a:r>
            <a:endParaRPr lang="en-US" altLang="zh-CN" sz="2000" dirty="0">
              <a:solidFill>
                <a:schemeClr val="bg1"/>
              </a:solidFill>
              <a:latin typeface="Calibri" panose="020F0502020204030204" charset="0"/>
              <a:cs typeface="Calibri" panose="020F0502020204030204" charset="0"/>
            </a:endParaRPr>
          </a:p>
          <a:p>
            <a:pPr algn="l">
              <a:lnSpc>
                <a:spcPct val="110000"/>
              </a:lnSpc>
              <a:buClrTx/>
              <a:buSzTx/>
              <a:buFont typeface="Wingdings" panose="05000000000000000000" charset="0"/>
              <a:buChar char="l"/>
            </a:pPr>
            <a:endParaRPr lang="en-US" altLang="zh-CN" sz="2000" dirty="0">
              <a:solidFill>
                <a:schemeClr val="bg1"/>
              </a:solidFill>
              <a:latin typeface="Calibri" panose="020F0502020204030204" charset="0"/>
              <a:cs typeface="Calibri" panose="020F0502020204030204" charset="0"/>
            </a:endParaRPr>
          </a:p>
        </p:txBody>
      </p:sp>
      <p:sp>
        <p:nvSpPr>
          <p:cNvPr id="2" name="文本框 1" descr="7b0a202020202262756c6c6574223a20227b5c2263617465676f727949645c223a31303032352c5c2274656d706c61746549645c223a32303233303834347d220a7d0a"/>
          <p:cNvSpPr txBox="1"/>
          <p:nvPr/>
        </p:nvSpPr>
        <p:spPr>
          <a:xfrm>
            <a:off x="1248410" y="3218815"/>
            <a:ext cx="9639300" cy="1196975"/>
          </a:xfrm>
          <a:prstGeom prst="rect">
            <a:avLst/>
          </a:prstGeom>
          <a:noFill/>
        </p:spPr>
        <p:txBody>
          <a:bodyPr wrap="square" rtlCol="0">
            <a:noAutofit/>
          </a:bodyPr>
          <a:lstStyle/>
          <a:p>
            <a:pPr algn="l">
              <a:lnSpc>
                <a:spcPct val="110000"/>
              </a:lnSpc>
              <a:buClrTx/>
              <a:buSzTx/>
              <a:buFont typeface="Wingdings" panose="05000000000000000000" charset="0"/>
              <a:buChar char="l"/>
            </a:pPr>
            <a:r>
              <a:rPr lang="en-US" altLang="zh-CN" sz="2000" dirty="0">
                <a:solidFill>
                  <a:schemeClr val="bg1"/>
                </a:solidFill>
                <a:sym typeface="+mn-ea"/>
              </a:rPr>
              <a:t> Asymptotically budget-balanced (ABB)</a:t>
            </a:r>
          </a:p>
          <a:p>
            <a:pPr indent="0" algn="l">
              <a:lnSpc>
                <a:spcPct val="110000"/>
              </a:lnSpc>
              <a:buClrTx/>
              <a:buSzTx/>
              <a:buFont typeface="Wingdings" panose="05000000000000000000" charset="0"/>
              <a:buNone/>
            </a:pPr>
            <a:r>
              <a:rPr lang="en-US" altLang="zh-CN" sz="2000" dirty="0">
                <a:solidFill>
                  <a:schemeClr val="bg1"/>
                </a:solidFill>
                <a:latin typeface="Calibri" panose="020F0502020204030204" charset="0"/>
                <a:cs typeface="Calibri" panose="020F0502020204030204" charset="0"/>
              </a:rPr>
              <a:t>   </a:t>
            </a:r>
            <a:r>
              <a:rPr lang="en-US" altLang="zh-CN" dirty="0">
                <a:solidFill>
                  <a:schemeClr val="bg1"/>
                </a:solidFill>
                <a:latin typeface="Calibri" panose="020F0502020204030204" charset="0"/>
                <a:cs typeface="Calibri" panose="020F0502020204030204" charset="0"/>
              </a:rPr>
              <a:t> We want the instance of the framework to redistribute the revenue back to agents as much as </a:t>
            </a:r>
          </a:p>
          <a:p>
            <a:pPr indent="0" algn="l">
              <a:lnSpc>
                <a:spcPct val="110000"/>
              </a:lnSpc>
              <a:buClrTx/>
              <a:buSzTx/>
              <a:buFont typeface="Wingdings" panose="05000000000000000000" charset="0"/>
              <a:buNone/>
            </a:pPr>
            <a:r>
              <a:rPr lang="en-US" altLang="zh-CN" dirty="0">
                <a:solidFill>
                  <a:schemeClr val="bg1"/>
                </a:solidFill>
                <a:latin typeface="Calibri" panose="020F0502020204030204" charset="0"/>
                <a:cs typeface="Calibri" panose="020F0502020204030204" charset="0"/>
              </a:rPr>
              <a:t>    possible, i.e., the sum of the payment transfers should be 0. However, it is hard to satisfy.</a:t>
            </a:r>
          </a:p>
          <a:p>
            <a:pPr indent="0" algn="l">
              <a:lnSpc>
                <a:spcPct val="110000"/>
              </a:lnSpc>
              <a:buClrTx/>
              <a:buSzTx/>
              <a:buFont typeface="Wingdings" panose="05000000000000000000" charset="0"/>
              <a:buNone/>
            </a:pPr>
            <a:endParaRPr lang="en-US" altLang="zh-CN" dirty="0">
              <a:solidFill>
                <a:schemeClr val="bg1"/>
              </a:solidFill>
              <a:latin typeface="Calibri" panose="020F0502020204030204" charset="0"/>
              <a:cs typeface="Calibri" panose="020F0502020204030204" charset="0"/>
            </a:endParaRPr>
          </a:p>
          <a:p>
            <a:pPr indent="0" algn="l">
              <a:lnSpc>
                <a:spcPct val="110000"/>
              </a:lnSpc>
              <a:buClrTx/>
              <a:buSzTx/>
              <a:buFont typeface="Wingdings" panose="05000000000000000000" charset="0"/>
              <a:buNone/>
            </a:pPr>
            <a:r>
              <a:rPr lang="en-US" altLang="zh-CN" dirty="0">
                <a:solidFill>
                  <a:schemeClr val="bg1"/>
                </a:solidFill>
                <a:latin typeface="Calibri" panose="020F0502020204030204" charset="0"/>
                <a:cs typeface="Calibri" panose="020F0502020204030204" charset="0"/>
              </a:rPr>
              <a:t>    So we consider a asymptoical propertiy that when the number of the agents  goes to infinity,</a:t>
            </a:r>
          </a:p>
          <a:p>
            <a:pPr indent="0" algn="l">
              <a:lnSpc>
                <a:spcPct val="110000"/>
              </a:lnSpc>
              <a:buClrTx/>
              <a:buSzTx/>
              <a:buFont typeface="Wingdings" panose="05000000000000000000" charset="0"/>
              <a:buNone/>
            </a:pPr>
            <a:r>
              <a:rPr lang="en-US" altLang="zh-CN" dirty="0">
                <a:solidFill>
                  <a:schemeClr val="bg1"/>
                </a:solidFill>
                <a:latin typeface="Calibri" panose="020F0502020204030204" charset="0"/>
                <a:cs typeface="Calibri" panose="020F0502020204030204" charset="0"/>
              </a:rPr>
              <a:t>    the payment transfers should be close to 0.</a:t>
            </a:r>
          </a:p>
        </p:txBody>
      </p:sp>
      <p:pic>
        <p:nvPicPr>
          <p:cNvPr id="4" name="图片 3" descr="图片1"/>
          <p:cNvPicPr>
            <a:picLocks noChangeAspect="1"/>
          </p:cNvPicPr>
          <p:nvPr>
            <p:custDataLst>
              <p:tags r:id="rId1"/>
            </p:custDataLst>
          </p:nvPr>
        </p:nvPicPr>
        <p:blipFill>
          <a:blip r:embed="rId4"/>
          <a:stretch>
            <a:fillRect/>
          </a:stretch>
        </p:blipFill>
        <p:spPr>
          <a:xfrm>
            <a:off x="9668510" y="242570"/>
            <a:ext cx="2401570" cy="749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4800" y="975360"/>
            <a:ext cx="1066800" cy="1066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31520" y="1722120"/>
            <a:ext cx="640080" cy="6400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51560" y="899160"/>
            <a:ext cx="2590800" cy="2590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29840" y="3200400"/>
            <a:ext cx="1188720" cy="11887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40280" y="3291840"/>
            <a:ext cx="701040" cy="7010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1000" y="565404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70560" y="4632960"/>
            <a:ext cx="487680" cy="4876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71600" y="53035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51560" y="292608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51560" y="438912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463040" y="3886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7640" y="29260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7640" y="47701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870960" y="49453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689475" y="2215515"/>
            <a:ext cx="6587490" cy="1076325"/>
          </a:xfrm>
          <a:prstGeom prst="rect">
            <a:avLst/>
          </a:prstGeom>
          <a:noFill/>
        </p:spPr>
        <p:txBody>
          <a:bodyPr wrap="square" rtlCol="0">
            <a:spAutoFit/>
          </a:bodyPr>
          <a:lstStyle/>
          <a:p>
            <a:r>
              <a:rPr lang="zh-CN" altLang="en-US" sz="3200" dirty="0">
                <a:solidFill>
                  <a:schemeClr val="bg1"/>
                </a:solidFill>
              </a:rPr>
              <a:t>Proportional Reward Sharing in a Tree (PRST)</a:t>
            </a:r>
          </a:p>
        </p:txBody>
      </p:sp>
      <mc:AlternateContent xmlns:mc="http://schemas.openxmlformats.org/markup-compatibility/2006" xmlns:a14="http://schemas.microsoft.com/office/drawing/2010/main">
        <mc:Choice Requires="a14">
          <p:sp>
            <p:nvSpPr>
              <p:cNvPr id="20" name="文本框 19"/>
              <p:cNvSpPr txBox="1"/>
              <p:nvPr/>
            </p:nvSpPr>
            <p:spPr>
              <a:xfrm>
                <a:off x="4683125" y="3489960"/>
                <a:ext cx="6838315" cy="1334770"/>
              </a:xfrm>
              <a:prstGeom prst="rect">
                <a:avLst/>
              </a:prstGeom>
              <a:noFill/>
            </p:spPr>
            <p:txBody>
              <a:bodyPr wrap="square" rtlCol="0">
                <a:noAutofit/>
              </a:bodyPr>
              <a:lstStyle/>
              <a:p>
                <a:pPr indent="0">
                  <a:buFont typeface="Wingdings" panose="05000000000000000000" charset="0"/>
                  <a:buNone/>
                </a:pPr>
                <a:r>
                  <a:rPr lang="en-US" altLang="zh-CN" dirty="0">
                    <a:solidFill>
                      <a:schemeClr val="bg1"/>
                    </a:solidFill>
                  </a:rPr>
                  <a:t>The sponsor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rPr>
                      <m:t>𝑠</m:t>
                    </m:r>
                  </m:oMath>
                </a14:m>
                <a:r>
                  <a:rPr lang="en-US" altLang="zh-CN" dirty="0">
                    <a:solidFill>
                      <a:schemeClr val="bg1"/>
                    </a:solidFill>
                  </a:rPr>
                  <a:t> wants to share a reward of 𝐵 ≥  0 with a set of agents 𝑁 connected as a tree rooted by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rPr>
                      <m:t>𝑠</m:t>
                    </m:r>
                  </m:oMath>
                </a14:m>
                <a:r>
                  <a:rPr lang="en-US" altLang="zh-CN" dirty="0">
                    <a:solidFill>
                      <a:schemeClr val="bg1"/>
                    </a:solidFill>
                  </a:rPr>
                  <a:t>. F</a:t>
                </a:r>
                <a:r>
                  <a:rPr lang="en-US" altLang="zh-CN" dirty="0">
                    <a:solidFill>
                      <a:schemeClr val="bg1"/>
                    </a:solidFill>
                    <a:sym typeface="+mn-ea"/>
                  </a:rPr>
                  <a:t>or a given </a:t>
                </a:r>
                <a14:m>
                  <m:oMath xmlns:m="http://schemas.openxmlformats.org/officeDocument/2006/math">
                    <m:r>
                      <a:rPr lang="en-US" altLang="zh-CN" i="1" dirty="0">
                        <a:solidFill>
                          <a:schemeClr val="bg1"/>
                        </a:solidFill>
                        <a:latin typeface="Cambria Math" panose="02040503050406030204" pitchFamily="18" charset="0"/>
                        <a:cs typeface="Cambria Math" panose="02040503050406030204" pitchFamily="18" charset="0"/>
                      </a:rPr>
                      <m:t>𝐵</m:t>
                    </m:r>
                    <m:r>
                      <a:rPr lang="en-US" altLang="zh-CN" i="1" dirty="0">
                        <a:solidFill>
                          <a:schemeClr val="bg1"/>
                        </a:solidFill>
                        <a:latin typeface="Cambria Math" panose="02040503050406030204" pitchFamily="18" charset="0"/>
                        <a:cs typeface="Cambria Math" panose="02040503050406030204" pitchFamily="18" charset="0"/>
                      </a:rPr>
                      <m:t>,</m:t>
                    </m:r>
                  </m:oMath>
                </a14:m>
                <a:r>
                  <a:rPr lang="en-US" altLang="zh-CN" dirty="0">
                    <a:solidFill>
                      <a:schemeClr val="bg1"/>
                    </a:solidFill>
                    <a:latin typeface="Cambria Math" panose="02040503050406030204" pitchFamily="18" charset="0"/>
                    <a:cs typeface="Cambria Math" panose="02040503050406030204" pitchFamily="18" charset="0"/>
                    <a:sym typeface="+mn-ea"/>
                  </a:rPr>
                  <a:t> </a:t>
                </a:r>
                <a:r>
                  <a:rPr lang="en-US" altLang="zh-CN" dirty="0">
                    <a:solidFill>
                      <a:schemeClr val="bg1"/>
                    </a:solidFill>
                    <a:sym typeface="+mn-ea"/>
                  </a:rPr>
                  <a:t>PRST</a:t>
                </a:r>
                <a:r>
                  <a:rPr lang="en-US" altLang="zh-CN" dirty="0">
                    <a:solidFill>
                      <a:schemeClr val="bg1"/>
                    </a:solidFill>
                    <a:latin typeface="Cambria Math" panose="02040503050406030204" pitchFamily="18" charset="0"/>
                    <a:cs typeface="Cambria Math" panose="02040503050406030204" pitchFamily="18" charset="0"/>
                    <a:sym typeface="+mn-ea"/>
                  </a:rPr>
                  <a:t> can completely share it to all agents.</a:t>
                </a:r>
              </a:p>
              <a:p>
                <a:pPr marL="285750" indent="-285750">
                  <a:buFont typeface="Wingdings" panose="05000000000000000000" charset="0"/>
                  <a:buChar char="l"/>
                </a:pPr>
                <a:endParaRPr lang="en-US" altLang="zh-CN" dirty="0">
                  <a:solidFill>
                    <a:schemeClr val="bg1"/>
                  </a:solidFill>
                </a:endParaRPr>
              </a:p>
              <a:p>
                <a:pPr marL="285750" indent="-285750">
                  <a:buFont typeface="Wingdings" panose="05000000000000000000" charset="0"/>
                  <a:buChar char="l"/>
                </a:pPr>
                <a:endParaRPr lang="en-US" altLang="zh-CN" dirty="0">
                  <a:solidFill>
                    <a:schemeClr val="bg1"/>
                  </a:solidFill>
                </a:endParaRPr>
              </a:p>
              <a:p>
                <a:pPr indent="0">
                  <a:buFont typeface="Wingdings" panose="05000000000000000000" charset="0"/>
                  <a:buNone/>
                </a:pPr>
                <a:endParaRPr lang="en-US" altLang="zh-CN" dirty="0">
                  <a:solidFill>
                    <a:schemeClr val="bg1"/>
                  </a:solidFill>
                  <a:latin typeface="Cambria Math" panose="02040503050406030204" pitchFamily="18" charset="0"/>
                  <a:cs typeface="Cambria Math" panose="02040503050406030204" pitchFamily="18" charset="0"/>
                  <a:sym typeface="+mn-ea"/>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4683125" y="3489960"/>
                <a:ext cx="6838315" cy="1334770"/>
              </a:xfrm>
              <a:prstGeom prst="rect">
                <a:avLst/>
              </a:prstGeom>
              <a:blipFill rotWithShape="1">
                <a:blip r:embed="rId4"/>
                <a:stretch>
                  <a:fillRect b="-26736"/>
                </a:stretch>
              </a:blipFill>
            </p:spPr>
            <p:txBody>
              <a:bodyPr/>
              <a:lstStyle/>
              <a:p>
                <a:r>
                  <a:rPr lang="zh-CN" altLang="en-US">
                    <a:noFill/>
                  </a:rPr>
                  <a:t> </a:t>
                </a:r>
              </a:p>
            </p:txBody>
          </p:sp>
        </mc:Fallback>
      </mc:AlternateContent>
      <p:pic>
        <p:nvPicPr>
          <p:cNvPr id="18" name="图片 17" descr="图片1"/>
          <p:cNvPicPr>
            <a:picLocks noChangeAspect="1"/>
          </p:cNvPicPr>
          <p:nvPr>
            <p:custDataLst>
              <p:tags r:id="rId1"/>
            </p:custDataLst>
          </p:nvPr>
        </p:nvPicPr>
        <p:blipFill>
          <a:blip r:embed="rId5"/>
          <a:stretch>
            <a:fillRect/>
          </a:stretch>
        </p:blipFill>
        <p:spPr>
          <a:xfrm>
            <a:off x="9668510" y="242570"/>
            <a:ext cx="2401570" cy="74993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2cae17f381159bf6f023c79094caaec0cca0ed"/>
  <p:tag name="COMMONDATA" val="eyJoZGlkIjoiNzRiYTIwYTk5YzBhMzc3MTFiNmI0Y2FlNzdlOGE3MGIifQ=="/>
  <p:tag name="KSO_WPP_MARK_KEY" val="5cf7f135-9185-4f34-9fcc-0dddb482936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0.xml><?xml version="1.0" encoding="utf-8"?>
<p:tagLst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0.xml><?xml version="1.0" encoding="utf-8"?>
<p:tagLst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0.xml><?xml version="1.0" encoding="utf-8"?>
<p:tagLst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0.xml><?xml version="1.0" encoding="utf-8"?>
<p:tagLst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37,&quot;width&quot;:742}"/>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0.xml><?xml version="1.0" encoding="utf-8"?>
<p:tagLst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0.xml><?xml version="1.0" encoding="utf-8"?>
<p:tagLst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0.xml><?xml version="1.0" encoding="utf-8"?>
<p:tagLst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0.xml><?xml version="1.0" encoding="utf-8"?>
<p:tagLst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0.xml><?xml version="1.0" encoding="utf-8"?>
<p:tagLst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0.xml><?xml version="1.0" encoding="utf-8"?>
<p:tagLst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0.xml><?xml version="1.0" encoding="utf-8"?>
<p:tagLst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0.xml><?xml version="1.0" encoding="utf-8"?>
<p:tagLst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0.xml><?xml version="1.0" encoding="utf-8"?>
<p:tagLst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0.xml><?xml version="1.0" encoding="utf-8"?>
<p:tagLst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0.xml><?xml version="1.0" encoding="utf-8"?>
<p:tagLst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0.xml><?xml version="1.0" encoding="utf-8"?>
<p:tagLst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0.xml><?xml version="1.0" encoding="utf-8"?>
<p:tagLst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0.xml><?xml version="1.0" encoding="utf-8"?>
<p:tagLst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0.xml><?xml version="1.0" encoding="utf-8"?>
<p:tagLst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0.xml><?xml version="1.0" encoding="utf-8"?>
<p:tagLst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0.xml><?xml version="1.0" encoding="utf-8"?>
<p:tagLst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0.xml><?xml version="1.0" encoding="utf-8"?>
<p:tagLst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0.xml><?xml version="1.0" encoding="utf-8"?>
<p:tagLst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0.xml><?xml version="1.0" encoding="utf-8"?>
<p:tagLst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2581</Words>
  <Application>Microsoft Office PowerPoint</Application>
  <PresentationFormat>宽屏</PresentationFormat>
  <Paragraphs>508</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Aldhabi</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yeshaojun5056@163.com</dc:creator>
  <cp:lastModifiedBy>思哲 顾</cp:lastModifiedBy>
  <cp:revision>238</cp:revision>
  <dcterms:created xsi:type="dcterms:W3CDTF">2015-07-27T07:00:00Z</dcterms:created>
  <dcterms:modified xsi:type="dcterms:W3CDTF">2024-03-25T07:40:44Z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F1FF471859694E81A8EA9CE9C63A8441_13</vt:lpwstr>
  </property>
  <property fmtid="{D5CDD505-2E9C-101B-9397-08002B2CF9AE}" pid="3" name="KSOProductBuildVer">
    <vt:lpwstr>2052-11.1.0.14309</vt:lpwstr>
  </property>
</Properties>
</file>