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93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</p:sldIdLst>
  <p:sldSz cx="4608513" cy="3455988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2" d="100"/>
          <a:sy n="182" d="100"/>
        </p:scale>
        <p:origin x="104" y="112"/>
      </p:cViewPr>
      <p:guideLst>
        <p:guide orient="horz" pos="2146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756" y="1406143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5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87756" y="1450542"/>
            <a:ext cx="4432566" cy="519608"/>
          </a:xfrm>
          <a:custGeom>
            <a:avLst/>
            <a:gdLst>
              <a:gd name="connsiteX0" fmla="*/ 0 w 4432566"/>
              <a:gd name="connsiteY0" fmla="*/ 468808 h 519608"/>
              <a:gd name="connsiteX1" fmla="*/ 50800 w 4432566"/>
              <a:gd name="connsiteY1" fmla="*/ 519608 h 519608"/>
              <a:gd name="connsiteX2" fmla="*/ 4381765 w 4432566"/>
              <a:gd name="connsiteY2" fmla="*/ 519608 h 519608"/>
              <a:gd name="connsiteX3" fmla="*/ 4432566 w 4432566"/>
              <a:gd name="connsiteY3" fmla="*/ 468808 h 519608"/>
              <a:gd name="connsiteX4" fmla="*/ 4432566 w 4432566"/>
              <a:gd name="connsiteY4" fmla="*/ 0 h 519608"/>
              <a:gd name="connsiteX5" fmla="*/ 0 w 4432566"/>
              <a:gd name="connsiteY5" fmla="*/ 0 h 519608"/>
              <a:gd name="connsiteX6" fmla="*/ 0 w 4432566"/>
              <a:gd name="connsiteY6" fmla="*/ 468808 h 5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19608">
                <a:moveTo>
                  <a:pt x="0" y="468808"/>
                </a:moveTo>
                <a:cubicBezTo>
                  <a:pt x="0" y="496748"/>
                  <a:pt x="22860" y="519608"/>
                  <a:pt x="50800" y="519608"/>
                </a:cubicBezTo>
                <a:lnTo>
                  <a:pt x="4381765" y="519608"/>
                </a:lnTo>
                <a:cubicBezTo>
                  <a:pt x="4409705" y="519608"/>
                  <a:pt x="4432566" y="496748"/>
                  <a:pt x="4432566" y="468808"/>
                </a:cubicBezTo>
                <a:lnTo>
                  <a:pt x="4432566" y="0"/>
                </a:lnTo>
                <a:lnTo>
                  <a:pt x="0" y="0"/>
                </a:lnTo>
                <a:lnTo>
                  <a:pt x="0" y="4688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" y="974090"/>
            <a:ext cx="4457700" cy="584200"/>
          </a:xfrm>
          <a:prstGeom prst="rect">
            <a:avLst/>
          </a:prstGeom>
          <a:noFill/>
        </p:spPr>
      </p:pic>
      <p:sp>
        <p:nvSpPr>
          <p:cNvPr id="1032" name="TextBox 1"/>
          <p:cNvSpPr txBox="1"/>
          <p:nvPr/>
        </p:nvSpPr>
        <p:spPr>
          <a:xfrm>
            <a:off x="188595" y="1093470"/>
            <a:ext cx="4325620" cy="151253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13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EE150 Signals and Systems</a:t>
            </a:r>
          </a:p>
          <a:p>
            <a:pPr algn="ctr">
              <a:lnSpc>
                <a:spcPts val="16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Guorui Cui</a:t>
            </a:r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Shanghaitech University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7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2AE68-6DE3-EA7B-223A-F5B442BCB4EA}"/>
              </a:ext>
            </a:extLst>
          </p:cNvPr>
          <p:cNvSpPr txBox="1"/>
          <p:nvPr/>
        </p:nvSpPr>
        <p:spPr>
          <a:xfrm>
            <a:off x="364931" y="5275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E4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6362C3-29EF-1ABB-4233-A9EFC888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31" y="1195250"/>
            <a:ext cx="3918151" cy="10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C3FA87-9980-AA84-6C6B-87944938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81" y="553245"/>
            <a:ext cx="3125438" cy="27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8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 Z Transform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380639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7385103-8150-8EB7-7597-8BF7833E8F70}"/>
              </a:ext>
            </a:extLst>
          </p:cNvPr>
          <p:cNvSpPr txBox="1"/>
          <p:nvPr/>
        </p:nvSpPr>
        <p:spPr>
          <a:xfrm>
            <a:off x="1708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Possible circuits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D025999-5BC8-55E2-A83D-49164453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15" y="1042035"/>
            <a:ext cx="1271905" cy="9290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0615E9-47C9-E7C7-0579-BA7BFC08D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75" y="1118235"/>
            <a:ext cx="742315" cy="2381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C4942B-D4BA-5DC7-6B7F-5CDBF08E9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15" y="1575435"/>
            <a:ext cx="959485" cy="2292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FC2A48-62C1-D70C-9112-5E493C7B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2995" y="1971040"/>
            <a:ext cx="481965" cy="37211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305C06-1997-E167-3C1C-12D22228BB8C}"/>
              </a:ext>
            </a:extLst>
          </p:cNvPr>
          <p:cNvSpPr txBox="1"/>
          <p:nvPr/>
        </p:nvSpPr>
        <p:spPr>
          <a:xfrm>
            <a:off x="917575" y="2064385"/>
            <a:ext cx="1241425" cy="2190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Mutiply constant:</a:t>
            </a:r>
            <a:endParaRPr lang="zh-CN" altLang="en-US" sz="10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D685B36-82C6-A585-AB06-04A58D2D9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8080" y="2489835"/>
            <a:ext cx="392430" cy="358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58BC67-C83F-BB50-9D33-4E759BEE6C23}"/>
              </a:ext>
            </a:extLst>
          </p:cNvPr>
          <p:cNvSpPr txBox="1"/>
          <p:nvPr/>
        </p:nvSpPr>
        <p:spPr>
          <a:xfrm>
            <a:off x="1359535" y="2566035"/>
            <a:ext cx="465455" cy="2190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Add:</a:t>
            </a:r>
            <a:endParaRPr lang="zh-CN" altLang="en-US" sz="10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2472CC-B345-DD82-44D9-E9E010E43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0215" y="2472055"/>
            <a:ext cx="441325" cy="39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F9E30-F408-235D-38F5-93584B2BD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25" y="508635"/>
            <a:ext cx="2497455" cy="5308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AB4CE3-0463-8EA6-8221-B03EFE1DD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0" y="1039495"/>
            <a:ext cx="1499870" cy="224790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8CB7ADDB-20B6-C5DC-E339-924A72207B4D}"/>
              </a:ext>
            </a:extLst>
          </p:cNvPr>
          <p:cNvSpPr txBox="1"/>
          <p:nvPr/>
        </p:nvSpPr>
        <p:spPr>
          <a:xfrm>
            <a:off x="247015" y="1346835"/>
            <a:ext cx="4025900" cy="104584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Note: z-transform only can be applied on discrete signals.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 function X(z) is continous.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Usually this equation is useful: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	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E5418F-6B69-2C5E-FE19-5D6A8A8B8F07}"/>
                  </a:ext>
                </a:extLst>
              </p:cNvPr>
              <p:cNvSpPr txBox="1"/>
              <p:nvPr/>
            </p:nvSpPr>
            <p:spPr>
              <a:xfrm>
                <a:off x="323469" y="2261489"/>
                <a:ext cx="1571625" cy="5187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sz="1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000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0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zh-CN" sz="1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0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1−</m:t>
                          </m:r>
                          <m:r>
                            <a:rPr lang="en-US" altLang="zh-CN" sz="1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,|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|&lt;1</m:t>
                      </m:r>
                    </m:oMath>
                  </m:oMathPara>
                </a14:m>
                <a:endParaRPr lang="en-US" altLang="zh-CN" sz="100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E5418F-6B69-2C5E-FE19-5D6A8A8B8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69" y="2261489"/>
                <a:ext cx="1571625" cy="518795"/>
              </a:xfrm>
              <a:prstGeom prst="rect">
                <a:avLst/>
              </a:prstGeom>
              <a:blipFill>
                <a:blip r:embed="rId5"/>
                <a:stretch>
                  <a:fillRect l="-17442" t="-89412" b="-14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49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8AAB8B-E833-14AF-A583-C115E10E3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" y="508635"/>
            <a:ext cx="2901950" cy="3517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20E138-BDEE-B0B2-8864-61764316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" y="813435"/>
            <a:ext cx="796925" cy="2343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087986-5765-BE4D-76AB-BCE87A0FE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5" y="1144905"/>
            <a:ext cx="1988820" cy="4381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95D393-734A-39C8-A3DD-24DBC38F3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215" y="1680210"/>
            <a:ext cx="2274570" cy="388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E1B877-3CC3-CFEB-3A3E-C901CC637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6815" y="1304290"/>
            <a:ext cx="695325" cy="1714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887D65-C025-DF1D-6D9A-5AFEC7DC98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395" y="2947035"/>
            <a:ext cx="1296670" cy="22733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17849FB5-AE53-C56B-A032-5FE7C64463F8}"/>
              </a:ext>
            </a:extLst>
          </p:cNvPr>
          <p:cNvSpPr txBox="1"/>
          <p:nvPr/>
        </p:nvSpPr>
        <p:spPr>
          <a:xfrm>
            <a:off x="170815" y="2413635"/>
            <a:ext cx="4025900" cy="71247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Just like LT, different signals may lead to the same function in z, but their ROC is different.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704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689B2A8-B28A-2887-2492-D43597DE615F}"/>
              </a:ext>
            </a:extLst>
          </p:cNvPr>
          <p:cNvSpPr txBox="1"/>
          <p:nvPr/>
        </p:nvSpPr>
        <p:spPr>
          <a:xfrm>
            <a:off x="247015" y="508635"/>
            <a:ext cx="4025900" cy="87884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Note: ROC of LT and ZT give restriction on different form.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ROC of LT is a strip, has restriction on Re(s)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chemeClr val="tx1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ROC of ZT is a circle/ring, has restriction on |z|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4509C9-E25B-0A6D-AAAA-DE2302F1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1880235"/>
            <a:ext cx="1504950" cy="116014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AF63E3-1582-E676-F419-98468BB36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215" y="1880235"/>
            <a:ext cx="155638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2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BAC06ED-5545-8FBE-2374-6CEC4D491CE7}"/>
              </a:ext>
            </a:extLst>
          </p:cNvPr>
          <p:cNvSpPr txBox="1"/>
          <p:nvPr/>
        </p:nvSpPr>
        <p:spPr>
          <a:xfrm>
            <a:off x="246380" y="584835"/>
            <a:ext cx="4025900" cy="3790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Zero and Pole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7C0C8B-A79F-F0DE-9FD4-57E3A1B1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813435"/>
            <a:ext cx="1966595" cy="269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162678-3F3F-52A4-CF62-0E3067D2E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80" y="774065"/>
            <a:ext cx="568325" cy="3086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653D44-A8DB-8064-EDA0-CFE7A88EFC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3380" y="774065"/>
            <a:ext cx="1276350" cy="37846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802529F0-4F64-EB7C-C967-3CB7E42AEA73}"/>
              </a:ext>
            </a:extLst>
          </p:cNvPr>
          <p:cNvSpPr txBox="1"/>
          <p:nvPr/>
        </p:nvSpPr>
        <p:spPr>
          <a:xfrm>
            <a:off x="246380" y="1194435"/>
            <a:ext cx="4025900" cy="3790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zero:z so that numerator=0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pole:z so that denominator=0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C78166-95DD-C539-CF3F-9B01048F1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45" y="1654175"/>
            <a:ext cx="1866900" cy="11277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DEE1841-C524-D8C3-1B4C-AB95157DB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780" y="1597660"/>
            <a:ext cx="1049655" cy="1309370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6F502F60-AFF1-A1A0-ED28-18B194337578}"/>
              </a:ext>
            </a:extLst>
          </p:cNvPr>
          <p:cNvSpPr txBox="1"/>
          <p:nvPr/>
        </p:nvSpPr>
        <p:spPr>
          <a:xfrm>
            <a:off x="246380" y="2864485"/>
            <a:ext cx="4025900" cy="3790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ROC should not contain poles, both possible whether contains zeros.</a:t>
            </a:r>
          </a:p>
        </p:txBody>
      </p:sp>
    </p:spTree>
    <p:extLst>
      <p:ext uri="{BB962C8B-B14F-4D97-AF65-F5344CB8AC3E}">
        <p14:creationId xmlns:p14="http://schemas.microsoft.com/office/powerpoint/2010/main" val="1997187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97464F-8FE0-D7CF-248A-7232583E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1093470"/>
            <a:ext cx="1527810" cy="5022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E491A4D-4605-21B9-347E-AA39411E8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80" y="1118235"/>
            <a:ext cx="1732915" cy="452755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401825C-3877-111C-4F7F-4DFA14540E3D}"/>
              </a:ext>
            </a:extLst>
          </p:cNvPr>
          <p:cNvSpPr txBox="1"/>
          <p:nvPr/>
        </p:nvSpPr>
        <p:spPr>
          <a:xfrm>
            <a:off x="246380" y="1703070"/>
            <a:ext cx="402590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Recommend:Undetermined coefficient(</a:t>
            </a:r>
            <a:r>
              <a:rPr lang="zh-CN" altLang="en-US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待定系数法</a:t>
            </a: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A42281-15BC-97B0-F89C-D85FC31A6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80" y="2084070"/>
            <a:ext cx="3631565" cy="613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147F0C-CB49-4000-A4C7-969A321D6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9180" y="2132965"/>
            <a:ext cx="132715" cy="2070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A1F738-F022-B8FB-A81E-0EB4B4378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5015" y="2117725"/>
            <a:ext cx="125095" cy="222250"/>
          </a:xfrm>
          <a:prstGeom prst="rect">
            <a:avLst/>
          </a:prstGeom>
        </p:spPr>
      </p:pic>
      <p:sp>
        <p:nvSpPr>
          <p:cNvPr id="11" name="TextBox 1">
            <a:extLst>
              <a:ext uri="{FF2B5EF4-FFF2-40B4-BE49-F238E27FC236}">
                <a16:creationId xmlns:a16="http://schemas.microsoft.com/office/drawing/2014/main" id="{7AF94C19-B7BE-F6DF-BA82-C4404018AB81}"/>
              </a:ext>
            </a:extLst>
          </p:cNvPr>
          <p:cNvSpPr txBox="1"/>
          <p:nvPr/>
        </p:nvSpPr>
        <p:spPr>
          <a:xfrm>
            <a:off x="246380" y="2846070"/>
            <a:ext cx="4025900" cy="37909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What if the denominator cannot be decomposited into ratonal function?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4CEF7E0-7190-58B0-A2EB-50258DB679E4}"/>
              </a:ext>
            </a:extLst>
          </p:cNvPr>
          <p:cNvSpPr txBox="1"/>
          <p:nvPr/>
        </p:nvSpPr>
        <p:spPr>
          <a:xfrm>
            <a:off x="170815" y="763270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Partial Fraction Expansion</a:t>
            </a:r>
          </a:p>
        </p:txBody>
      </p:sp>
    </p:spTree>
    <p:extLst>
      <p:ext uri="{BB962C8B-B14F-4D97-AF65-F5344CB8AC3E}">
        <p14:creationId xmlns:p14="http://schemas.microsoft.com/office/powerpoint/2010/main" val="1777129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C9E9073-578D-7414-F892-15426FAFA513}"/>
              </a:ext>
            </a:extLst>
          </p:cNvPr>
          <p:cNvSpPr txBox="1"/>
          <p:nvPr/>
        </p:nvSpPr>
        <p:spPr>
          <a:xfrm>
            <a:off x="94615" y="584835"/>
            <a:ext cx="402590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Ex1.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1386E7-E528-E376-1277-A6D105D91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15" y="584835"/>
            <a:ext cx="2555875" cy="15760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4BF0E88-FD3D-121A-8C67-0EBECEAC3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15" y="2642235"/>
            <a:ext cx="286893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1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876300"/>
            <a:ext cx="215900" cy="215900"/>
          </a:xfrm>
          <a:prstGeom prst="rect">
            <a:avLst/>
          </a:prstGeom>
          <a:noFill/>
        </p:spPr>
      </p:pic>
      <p:sp>
        <p:nvSpPr>
          <p:cNvPr id="1034" name="TextBox 1"/>
          <p:cNvSpPr txBox="1"/>
          <p:nvPr/>
        </p:nvSpPr>
        <p:spPr>
          <a:xfrm>
            <a:off x="101600" y="63500"/>
            <a:ext cx="210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/>
              <a:t>	</a:t>
            </a: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297180" y="897255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 HW6</a:t>
            </a:r>
          </a:p>
        </p:txBody>
      </p:sp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00" y="1250950"/>
            <a:ext cx="215900" cy="215900"/>
          </a:xfrm>
          <a:prstGeom prst="rect">
            <a:avLst/>
          </a:prstGeom>
          <a:noFill/>
        </p:spPr>
      </p:pic>
      <p:sp>
        <p:nvSpPr>
          <p:cNvPr id="75" name="TextBox 1"/>
          <p:cNvSpPr txBox="1"/>
          <p:nvPr/>
        </p:nvSpPr>
        <p:spPr>
          <a:xfrm>
            <a:off x="297180" y="127381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85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  <a:sym typeface="+mn-ea"/>
              </a:rPr>
              <a:t>2. Z Transform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A14794-5C4D-1853-EA11-514530F4E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" y="508635"/>
            <a:ext cx="1171575" cy="4953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10FF76-754F-7CA8-E741-248E9D6D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15" y="661035"/>
            <a:ext cx="1951355" cy="215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E51268-1052-F60B-4223-D057ED6BB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15" y="1346835"/>
            <a:ext cx="1493520" cy="403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E30E92-D7CA-7C04-56CE-ED82E714A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615" y="1501140"/>
            <a:ext cx="837565" cy="21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A6B03E7-6112-6433-E4C1-321C1E046D4E}"/>
              </a:ext>
            </a:extLst>
          </p:cNvPr>
          <p:cNvSpPr txBox="1"/>
          <p:nvPr/>
        </p:nvSpPr>
        <p:spPr>
          <a:xfrm>
            <a:off x="93980" y="584835"/>
            <a:ext cx="402590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Ex2.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9A3E9C-3F8E-26B2-724A-63539D2D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584835"/>
            <a:ext cx="3911600" cy="1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98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D798CCA-4C01-E9AC-AF9C-4EF5F385242E}"/>
              </a:ext>
            </a:extLst>
          </p:cNvPr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1364084-34E4-F39A-59D4-87776B15926C}"/>
              </a:ext>
            </a:extLst>
          </p:cNvPr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11CD054-888A-0099-3416-91D4C7FAA8DC}"/>
              </a:ext>
            </a:extLst>
          </p:cNvPr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1E37F246-8666-E357-7E59-862E28281D90}"/>
              </a:ext>
            </a:extLst>
          </p:cNvPr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49C248D5-4C2B-DBDA-1FFE-5992BA63DA44}"/>
              </a:ext>
            </a:extLst>
          </p:cNvPr>
          <p:cNvSpPr txBox="1"/>
          <p:nvPr/>
        </p:nvSpPr>
        <p:spPr>
          <a:xfrm>
            <a:off x="170815" y="584835"/>
            <a:ext cx="402590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0C4FA2-D8B9-23ED-1A09-AA858CE2A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584835"/>
            <a:ext cx="3911600" cy="10979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7B1988-6324-ED95-7760-ED3621C42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615" y="1682750"/>
            <a:ext cx="1981835" cy="7086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5AC0DF-4AEC-B2A8-3755-822B957C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415" y="2337435"/>
            <a:ext cx="1470660" cy="3619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5F2A53-AD08-8A3A-EBDF-2832231072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415" y="2870835"/>
            <a:ext cx="1756410" cy="2984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49FE053-3417-E861-98F1-A99EA1602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015" y="2794635"/>
            <a:ext cx="1434465" cy="4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81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E6500F-BF66-628C-144F-E4AAC1044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65" y="508635"/>
            <a:ext cx="1663700" cy="4330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7B2E963-4726-BF9D-E101-F5F94CAD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" y="850900"/>
            <a:ext cx="1153795" cy="24511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C15FF8-6900-B982-62F9-D1AE796CB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15" y="870585"/>
            <a:ext cx="1461770" cy="281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444299-FDCA-30E0-1113-633F0D854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2720" y="850900"/>
            <a:ext cx="1461135" cy="2901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438BD3-D43D-3BEE-E5E3-7891F49B1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15" y="1179830"/>
            <a:ext cx="2313305" cy="3397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A340FF-8FB9-70E5-07F3-BBBB13BC5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915" y="1189990"/>
            <a:ext cx="1612265" cy="2914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260610-C7FB-978A-C2F0-5E7F84C35C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575" y="1536700"/>
            <a:ext cx="1978660" cy="407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153E55D-AD54-EE69-86D2-FFF187F4C1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615" y="1960880"/>
            <a:ext cx="481330" cy="273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9653C7-480F-67D0-B2B0-16017675D1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5945" y="1980565"/>
            <a:ext cx="1700530" cy="2863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B876E65-651E-D902-FB2D-785133D7E5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015" y="2413635"/>
            <a:ext cx="3420745" cy="3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48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F0CB5-341A-9029-38EB-106FB7208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" y="508635"/>
            <a:ext cx="3721735" cy="989965"/>
          </a:xfrm>
          <a:prstGeom prst="rect">
            <a:avLst/>
          </a:prstGeom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4F3DB449-250B-00CE-939A-4856BAA89D0A}"/>
              </a:ext>
            </a:extLst>
          </p:cNvPr>
          <p:cNvSpPr txBox="1"/>
          <p:nvPr/>
        </p:nvSpPr>
        <p:spPr>
          <a:xfrm>
            <a:off x="2151380" y="965835"/>
            <a:ext cx="237363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Consider A(z)+B(z) while A(z)=-B(z)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CFB5E93-647C-FDC8-DDD1-7319CA230614}"/>
              </a:ext>
            </a:extLst>
          </p:cNvPr>
          <p:cNvCxnSpPr>
            <a:stCxn id="4" idx="1"/>
          </p:cNvCxnSpPr>
          <p:nvPr/>
        </p:nvCxnSpPr>
        <p:spPr>
          <a:xfrm flipH="1">
            <a:off x="1831975" y="1071880"/>
            <a:ext cx="3194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2A018538-D631-DCB0-9E4D-3CFAE9B6F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" y="1520825"/>
            <a:ext cx="3355975" cy="708660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7D5FDA03-E6AD-6AD5-F5CB-954C9528D921}"/>
              </a:ext>
            </a:extLst>
          </p:cNvPr>
          <p:cNvSpPr txBox="1"/>
          <p:nvPr/>
        </p:nvSpPr>
        <p:spPr>
          <a:xfrm>
            <a:off x="1049655" y="2489835"/>
            <a:ext cx="253301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Consider X(z)=F(z)z</a:t>
            </a:r>
            <a:r>
              <a:rPr lang="en-US" altLang="zh-CN" sz="1090" baseline="3000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</a:t>
            </a: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with m=0 or n</a:t>
            </a:r>
            <a:r>
              <a:rPr lang="en-US" altLang="zh-CN" sz="1090" baseline="-2500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E4EE8DB-7904-6703-C2F4-4F2ADA0ACEC7}"/>
              </a:ext>
            </a:extLst>
          </p:cNvPr>
          <p:cNvCxnSpPr/>
          <p:nvPr/>
        </p:nvCxnSpPr>
        <p:spPr>
          <a:xfrm flipH="1" flipV="1">
            <a:off x="2455545" y="2185035"/>
            <a:ext cx="635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06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6287DF-BCF9-D8D1-E87F-D21444608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80" y="508635"/>
            <a:ext cx="3813175" cy="14268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E6F459-1CC1-EFEA-2315-EF77CE01D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56435"/>
            <a:ext cx="367411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826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D17DE8-CD16-4A1C-1C5A-05888B76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487045"/>
            <a:ext cx="3962400" cy="977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2045AA7-C140-2E9F-8CDF-4FEFE5475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" y="1499235"/>
            <a:ext cx="3959860" cy="7613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5C809E-9185-84D2-6884-069CE7D66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380" y="2256790"/>
            <a:ext cx="4284345" cy="575945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0313B3BD-667B-EA42-CC07-AECD6FA91056}"/>
              </a:ext>
            </a:extLst>
          </p:cNvPr>
          <p:cNvSpPr txBox="1"/>
          <p:nvPr/>
        </p:nvSpPr>
        <p:spPr>
          <a:xfrm>
            <a:off x="1151890" y="3023235"/>
            <a:ext cx="247332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chemeClr val="tx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Consider A(z)*B(z) while A(z)=1/B(z)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3AF7BF8-72FE-7391-3825-65767E565196}"/>
              </a:ext>
            </a:extLst>
          </p:cNvPr>
          <p:cNvCxnSpPr>
            <a:stCxn id="8" idx="0"/>
          </p:cNvCxnSpPr>
          <p:nvPr/>
        </p:nvCxnSpPr>
        <p:spPr>
          <a:xfrm flipV="1">
            <a:off x="2388870" y="2748280"/>
            <a:ext cx="0" cy="274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425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42429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Z Transform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AB4C4-A7F4-3D87-3B69-B484607B7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" y="508635"/>
            <a:ext cx="4161155" cy="7156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CF00B1-E950-3D10-FD6C-387E688D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" y="1194435"/>
            <a:ext cx="2900045" cy="6502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718150-CDDF-71E7-ADEA-A53A98521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015" y="2566035"/>
            <a:ext cx="2988310" cy="5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55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00" y="1525750"/>
            <a:ext cx="215900" cy="215900"/>
          </a:xfrm>
          <a:prstGeom prst="rect">
            <a:avLst/>
          </a:prstGeom>
          <a:noFill/>
        </p:spPr>
      </p:pic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 HW6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43524C-A9FB-407F-747B-A636AEDCA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56" y="486282"/>
            <a:ext cx="3006126" cy="26439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7E2AE68-6DE3-EA7B-223A-F5B442BCB4EA}"/>
              </a:ext>
            </a:extLst>
          </p:cNvPr>
          <p:cNvSpPr txBox="1"/>
          <p:nvPr/>
        </p:nvSpPr>
        <p:spPr>
          <a:xfrm>
            <a:off x="364931" y="5275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98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20AD49-7EA7-FA92-15E3-B6F88EE08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498322"/>
            <a:ext cx="1905000" cy="88560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47CB17F-5C66-1E52-A596-18747AB63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00" y="518886"/>
            <a:ext cx="2629881" cy="270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2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2AE68-6DE3-EA7B-223A-F5B442BCB4EA}"/>
              </a:ext>
            </a:extLst>
          </p:cNvPr>
          <p:cNvSpPr txBox="1"/>
          <p:nvPr/>
        </p:nvSpPr>
        <p:spPr>
          <a:xfrm>
            <a:off x="364931" y="5275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C41390-0207-89ED-4022-CC9EEBFA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56" y="499497"/>
            <a:ext cx="3432409" cy="268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6DC12F-4CA3-2052-57FB-C464AA7BB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21" y="539845"/>
            <a:ext cx="2534863" cy="24609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8DBE83-88F2-AB38-A441-B5CDCB8AE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7" y="584994"/>
            <a:ext cx="2097936" cy="12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7E2AE68-6DE3-EA7B-223A-F5B442BCB4EA}"/>
              </a:ext>
            </a:extLst>
          </p:cNvPr>
          <p:cNvSpPr txBox="1"/>
          <p:nvPr/>
        </p:nvSpPr>
        <p:spPr>
          <a:xfrm>
            <a:off x="364931" y="52759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E3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0F5ED7-E60E-4054-6F73-B5AFA2F8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84" y="807424"/>
            <a:ext cx="3775436" cy="21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14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Jun 2024</a:t>
            </a: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81140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l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HW6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56E495-3DAD-777A-1398-111FE7E7F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451" y="807196"/>
            <a:ext cx="4089610" cy="18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62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c5ZTRhOTE2N2ViYzY5YTJmNWQ2NWUzY2E2YmRlMT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479</Words>
  <Application>Microsoft Office PowerPoint</Application>
  <PresentationFormat>自定义</PresentationFormat>
  <Paragraphs>181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微软雅黑</vt:lpstr>
      <vt:lpstr>Arial</vt:lpstr>
      <vt:lpstr>Calibri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Guorui Cui</cp:lastModifiedBy>
  <cp:revision>121</cp:revision>
  <dcterms:created xsi:type="dcterms:W3CDTF">2006-08-16T00:00:00Z</dcterms:created>
  <dcterms:modified xsi:type="dcterms:W3CDTF">2024-06-11T17:30:37Z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859F283BD52843F0816435B787898A1D</vt:lpwstr>
  </property>
</Properties>
</file>