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93" r:id="rId4"/>
    <p:sldId id="333" r:id="rId5"/>
    <p:sldId id="360" r:id="rId6"/>
    <p:sldId id="351" r:id="rId7"/>
    <p:sldId id="352" r:id="rId8"/>
    <p:sldId id="335" r:id="rId9"/>
    <p:sldId id="361" r:id="rId10"/>
    <p:sldId id="353" r:id="rId11"/>
    <p:sldId id="343" r:id="rId12"/>
    <p:sldId id="354" r:id="rId13"/>
    <p:sldId id="355" r:id="rId14"/>
    <p:sldId id="356" r:id="rId15"/>
    <p:sldId id="340" r:id="rId16"/>
    <p:sldId id="336" r:id="rId17"/>
    <p:sldId id="337" r:id="rId18"/>
    <p:sldId id="362" r:id="rId19"/>
    <p:sldId id="363" r:id="rId20"/>
    <p:sldId id="364" r:id="rId21"/>
    <p:sldId id="338" r:id="rId22"/>
    <p:sldId id="345" r:id="rId23"/>
    <p:sldId id="346" r:id="rId24"/>
    <p:sldId id="347" r:id="rId25"/>
    <p:sldId id="348" r:id="rId26"/>
    <p:sldId id="365" r:id="rId27"/>
    <p:sldId id="366" r:id="rId28"/>
  </p:sldIdLst>
  <p:sldSz cx="4608513" cy="3455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28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648" y="460"/>
      </p:cViewPr>
      <p:guideLst>
        <p:guide orient="horz" pos="2146"/>
        <p:guide pos="28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5:40.4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259 63 24575,'-4'-24'0,"3"22"0,1 0 0,-1 0 0,1 0 0,-1 0 0,0 0 0,0 0 0,0 1 0,0-1 0,0 0 0,0 0 0,-1 1 0,1-1 0,0 0 0,-1 1 0,0 0 0,1-1 0,-1 1 0,0 0 0,1 0 0,-1 0 0,0 0 0,0 0 0,-4-1 0,2 2 0,0-1 0,0 1 0,0 1 0,0-1 0,0 1 0,0-1 0,0 1 0,1 0 0,-1 0 0,0 1 0,0-1 0,-4 3 0,-6 3 0,1 1 0,-1 0 0,1 1 0,1 1 0,0 0 0,-11 11 0,16-14 0,1 0 0,0 0 0,0 0 0,1 1 0,0 0 0,0 0 0,1 0 0,0 0 0,0 1 0,1-1 0,-3 15 0,5-21 0,1 0 0,-1 0 0,1 0 0,-1 0 0,1 0 0,0 0 0,0 0 0,0 0 0,0 0 0,1 0 0,-1 0 0,0 0 0,1 0 0,0 0 0,-1 0 0,1 0 0,0 0 0,0 0 0,0 0 0,0 0 0,0-1 0,0 1 0,1-1 0,-1 1 0,1-1 0,-1 1 0,1-1 0,-1 0 0,1 1 0,0-1 0,0 0 0,-1 0 0,1 0 0,0-1 0,0 1 0,0 0 0,0-1 0,0 1 0,0-1 0,4 1 0,1-1 0,0 0 0,0 0 0,0 0 0,0-1 0,0 0 0,0 0 0,0-1 0,0 0 0,0 0 0,11-6 0,-6 1 0,-1 0 0,1-1 0,-2 0 0,1-1 0,-1 0 0,0-1 0,-1 0 0,0-1 0,-1 0 0,0 0 0,-1 0 0,0-1 0,0 0 0,-2-1 0,1 1 0,-2-1 0,5-16 0,-9 28 0,0-1 0,1 1 0,-1-1 0,0 1 0,0-1 0,1 1 0,-1-1 0,0 1 0,-1-1 0,1 1 0,0-1 0,0 1 0,-1-1 0,1 1 0,-1-1 0,1 1 0,-1 0 0,-1-3 0,1 3 0,0 1 0,0 0 0,0-1 0,1 1 0,-1 0 0,0 0 0,0 0 0,0 0 0,0 0 0,0 0 0,0 0 0,0 0 0,0 0 0,0 0 0,0 0 0,0 1 0,1-1 0,-1 0 0,0 1 0,0-1 0,0 0 0,0 1 0,1-1 0,-1 1 0,0 0 0,0-1 0,1 1 0,-1 0 0,0-1 0,1 1 0,-1 1 0,-7 5 0,1 0 0,0 1 0,0-1 0,1 2 0,0-1 0,1 1 0,0 0 0,0 0 0,1 0 0,0 1 0,1-1 0,-4 17 0,6-21 0,0-1 0,0 1 0,1-1 0,-1 1 0,1-1 0,0 1 0,1-1 0,-1 1 0,1-1 0,0 1 0,0-1 0,0 1 0,1-1 0,-1 0 0,1 0 0,0 0 0,1 0 0,-1 0 0,1 0 0,-1-1 0,1 1 0,0-1 0,0 1 0,1-1 0,-1 0 0,1-1 0,-1 1 0,1 0 0,0-1 0,6 3 0,-3-2-151,1 0-1,1 0 0,-1-1 0,0 0 1,0-1-1,1 1 0,-1-2 1,18 1-1,3-4-6674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5:13.0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17 24575,'51'-15'0,"-49"14"0,0 1 0,0 0 0,0-1 0,1 1 0,-1 0 0,0 0 0,0 0 0,0 1 0,0-1 0,0 0 0,0 1 0,0-1 0,0 1 0,0 0 0,0 0 0,0 0 0,0 0 0,0 0 0,0 0 0,-1 0 0,1 0 0,-1 1 0,3 1 0,-2 0 0,0 1 0,0-1 0,-1 1 0,1 0 0,-1-1 0,0 1 0,0 0 0,0 0 0,-1 0 0,1 0 0,-1 7 0,1 7 0,-1-1 0,-1 1 0,-1-1 0,0 1 0,-1-1 0,-1 0 0,0 0 0,-14 32 0,17-48 0,1 0 0,-1 0 0,1-1 0,0 1 0,-1 0 0,0-1 0,1 1 0,-1 0 0,1-1 0,-1 1 0,0-1 0,0 1 0,1-1 0,-1 1 0,0-1 0,0 1 0,1-1 0,-1 0 0,0 1 0,0-1 0,0 0 0,0 0 0,0 0 0,1 0 0,-1 0 0,-2 0 0,1 0 0,-1-1 0,1 1 0,-1-1 0,1 0 0,-1 0 0,1 0 0,0 0 0,0-1 0,-4-1 0,-3-5 0,0 1 0,-16-19 0,20 21 0,1 0 0,0 0 0,0 0 0,0-1 0,0 0 0,-2-6 0,5 10 0,1 1 0,-1 0 0,1-1 0,0 1 0,-1 0 0,1-1 0,0 1 0,0 0 0,0-1 0,0 1 0,0 0 0,0-1 0,0 1 0,1 0 0,-1-1 0,0 1 0,1 0 0,-1-1 0,1 1 0,0 0 0,-1 0 0,1 0 0,0-1 0,0 1 0,0 0 0,-1 0 0,1 0 0,0 0 0,0 0 0,1 1 0,-1-1 0,0 0 0,0 0 0,0 1 0,0-1 0,2 0 0,17-7-1365,0 1-5461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35.6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24575,'19'21'0,"-8"-9"0,-1 0 0,-1 1 0,0 0 0,-1 1 0,0-1 0,-1 2 0,-1-1 0,0 1 0,5 22 0,-8-24 0,-1-1 0,0 1 0,-1 0 0,-1 0 0,0 0 0,-1 0 0,0 0 0,-1 0 0,0-1 0,-1 1 0,-1-1 0,-5 13 0,1-6-455,-1-1 0,-20 31 0,5-16-6371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39.1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13 24575,'-7'-12'0,"1"11"0,3 10 0,-33 262 0,25-214 0,-3 1 0,-33 88 0,45-140 62,-9 22 197,10-27-339,1-1 0,0 1-1,-1 0 1,1 0 0,-1 0-1,1 0 1,-1 0 0,0 0 0,1-1-1,-1 1 1,0 0 0,1 0-1,-1-1 1,0 1 0,0-1-1,0 1 1,1-1 0,-1 1 0,0-1-1,-2 1 1,-2-4-6746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39.8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1 274 24575,'6'-27'0,"1"1"0,1 0 0,2 1 0,20-41 0,-25 59 0,0-1 0,0 1 0,0 0 0,1 0 0,0 1 0,0 0 0,1 0 0,0 0 0,0 1 0,0 0 0,0 0 0,1 1 0,0-1 0,0 2 0,0-1 0,0 1 0,1 1 0,11-3 0,-15 4 0,0 0 0,0 1 0,0 0 0,0-1 0,0 2 0,0-1 0,0 0 0,0 1 0,0 0 0,0 0 0,0 1 0,8 3 0,-11-4 0,0 0 0,0 1 0,0-1 0,0 1 0,0-1 0,0 1 0,0 0 0,-1 0 0,1 0 0,0 0 0,-1 0 0,0 0 0,1 0 0,-1 1 0,0-1 0,0 0 0,-1 1 0,1-1 0,0 1 0,-1-1 0,1 1 0,-1-1 0,0 1 0,0-1 0,0 1 0,0-1 0,-1 4 0,0 3 0,-1 1 0,-1-1 0,0 1 0,0-1 0,-1 0 0,0 0 0,0 0 0,-1-1 0,-11 15 0,-5 3 0,-36 37 0,54-60 0,-71 67 0,65-63 0,0 0 0,0 0 0,0-1 0,-1-1 0,0 1 0,-20 6 0,36-13 0,0 0 0,0 0 0,0 1 0,0 0 0,0 0 0,1 0 0,-1 1 0,0 0 0,0 0 0,0 0 0,-1 1 0,1 0 0,6 3 0,-2-1 0,1 1 0,-1 1 0,0 0 0,-1 0 0,0 1 0,10 9 0,17 24 0,-28-30 0,0 0 0,1 0 0,0-2 0,14 12 0,-20-17 0,1-1 0,-1 0 0,0-1 0,1 1 0,-1-1 0,1 1 0,0-1 0,-1 0 0,1-1 0,0 1 0,0 0 0,0-1 0,-1 0 0,1 0 0,0 0 0,0-1 0,0 1 0,-1-1 0,5-1 0,7-2 0,0-2 0,-1 0 0,1-1 0,-1 0 0,-1-1 0,1-1 0,-1 0 0,-1-1 0,0 0 0,0-1 0,-1 0 0,-1-1 0,14-18 0,-23 28 0,1 0 0,-1 0 0,0 0 0,0 0 0,0 0 0,0 0 0,0-1 0,-1 1 0,1 0 0,0-1 0,-1 1 0,0 0 0,0-1 0,1 1 0,-1-1 0,-1 1 0,1-3 0,-1 3 0,0 1 0,1 0 0,-1 0 0,0-1 0,0 1 0,0 0 0,0 0 0,0 0 0,0 0 0,-1 0 0,1 0 0,0 1 0,0-1 0,-1 0 0,1 0 0,0 1 0,-1-1 0,1 1 0,0-1 0,-1 1 0,1 0 0,-1 0 0,1 0 0,-1-1 0,1 1 0,-1 1 0,1-1 0,-3 0 0,-5 1 0,0 0 0,0 0 0,0 1 0,0 0 0,0 0 0,0 1 0,0 0 0,1 1 0,0 0 0,0 0 0,0 1 0,0 0 0,-13 11 0,16-12 0,0 1 0,1-1 0,-1 1 0,1 0 0,0 1 0,1-1 0,-1 1 0,1-1 0,0 1 0,0 0 0,1 0 0,0 0 0,0 1 0,0-1 0,1 0 0,0 1 0,0-1 0,1 1 0,-1-1 0,2 9 0,-1-12 15,1 1 0,0 0 0,0-1 0,0 1-1,0-1 1,0 1 0,1-1 0,-1 0 0,1 0 0,0 1-1,0-1 1,1 0 0,-1-1 0,0 1 0,1 0 0,0-1 0,-1 1-1,1-1 1,0 0 0,0 0 0,1 0 0,4 2 0,2 0-259,-1-1 0,1 0 0,0 0 0,0-1 1,0 0-1,18 0 0,24-1-6582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46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24575,'1'0'0,"0"1"0,-1 0 0,1 0 0,0-1 0,0 1 0,1 0 0,2 0 0,3 2 0,5 1 0,4 1 0,4 0 0,5-1 0,4 0 0,3-2 0,1-2 0,-1 0 0,-4-1-8191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46.5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14 24575,'0'0'0,"0"0"0,0 0 0,0 0 0,0 0 0,0 0 0,1 0 0,3 0 0,5 0 0,8 0 0,11-2 0,9-1 0,11-2 0,-4 1-8191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50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24575,'2'1'0,"0"0"0,0 0 0,0 0 0,-1 0 0,1 0 0,0-1 0,0 1 0,1-1 0,-1 1 0,0-1 0,0 1 0,0-1 0,0 0 0,3 0 0,1 0 0,104 10 0,130-7 0,-103-3 0,233 8 290,241 0-1945,-601-8-5171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50.9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67 24575,'-5'-15'0,"5"15"0,-1-1 0,1 1 0,0-1 0,-1 1 0,1-1 0,0 1 0,0-1 0,-1 1 0,1-1 0,0 0 0,0 1 0,0-1 0,0 1 0,-1-1 0,1 1 0,0-1 0,0 0 0,0 1 0,1-1 0,-1 1 0,0-1 0,0 1 0,0-1 0,0 0 0,0 1 0,1-1 0,-1 1 0,0-1 0,0 1 0,1-1 0,-1 1 0,0-1 0,1 1 0,-1-1 0,1 1 0,-1 0 0,1-1 0,-1 1 0,1 0 0,-1-1 0,1 1 0,-1 0 0,1-1 0,-1 1 0,1 0 0,0 0 0,8-5 0,0 1 0,0 0 0,0 1 0,0 0 0,1 0 0,0 1 0,15-2 0,-6 3 0,0 0 0,0 1 0,19 3 0,-36-3 0,0 0 0,0 0 0,0 0 0,0 1 0,0-1 0,0 0 0,0 1 0,-1 0 0,1-1 0,0 1 0,0 0 0,-1 0 0,1 0 0,0 0 0,-1 1 0,1-1 0,-1 0 0,1 1 0,1 1 0,-3-1 0,1 0 0,-1 0 0,1-1 0,-1 1 0,0 0 0,0 0 0,0-1 0,0 1 0,0 0 0,0 0 0,0 0 0,-1-1 0,1 1 0,-1 0 0,1 0 0,-1-1 0,1 1 0,-1 0 0,0-1 0,0 1 0,-1 1 0,-16 23 0,-1 0 0,-1-2 0,-1 0 0,-1-1 0,-34 27 0,20-17 0,36-33 0,0 0 0,0 0 0,0 0 0,0 0 0,0 0 0,0 0 0,-1 0 0,1 0 0,0 0 0,0 0 0,0 0 0,0 0 0,0 0 0,0 1 0,0-1 0,0 0 0,0 0 0,0 0 0,0 0 0,0 0 0,0 0 0,0 0 0,0 0 0,0 0 0,0 1 0,0-1 0,0 0 0,0 0 0,0 0 0,0 0 0,0 0 0,0 0 0,0 0 0,0 0 0,0 0 0,0 1 0,0-1 0,0 0 0,0 0 0,0 0 0,0 0 0,0 0 0,0 0 0,0 0 0,0 0 0,1 0 0,-1 0 0,0 0 0,0 0 0,0 0 0,0 1 0,0-1 0,0 0 0,0 0 0,0 0 0,0 0 0,0 0 0,1 0 0,-1 0 0,0 0 0,0 0 0,0 0 0,0 0 0,0 0 0,0 0 0,0 0 0,1 0 0,12 0 0,16-4 0,207-55-1365,-176 42-5461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51.7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24575,'0'0'0,"0"1"0,0 0 0,0 0 0,0-1 0,0 2 0,1 4 0,3 5 0,3 6 0,3 7 0,3 4 0,3 3 0,2 1 0,1 1 0,2 0 0,0 0 0,-1-2 0,-3-6-8191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52.1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324 0 24575,'-1'1'0,"0"-1"0,1 1 0,-1-1 0,0 1 0,0-1 0,0 1 0,0-1 0,1 0 0,-1 0 0,0 1 0,0-1 0,0 0 0,0 0 0,0 0 0,-1 0 0,-14 4 0,8 4 0,1 1 0,0-1 0,1 1 0,0 1 0,0-1 0,-5 13 0,-5 8 0,-179 264-1365,164-255-5461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52.7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198 1 24575,'-17'16'0,"0"-3"0,-3 14 0,0 1 0,2 1 0,1 1 0,2 0 0,1 1 0,1 1 0,2 0 0,1 1 0,1 0 0,-6 47 0,14-69-341,0 1 0,1-1-1,1 13 1,2-5-6485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5:13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 24575,'0'0'0,"0"0"0,0 0 0,1-1 0,3 0 0,5 1 0,5-1 0,7 1 0,5 1 0,-1-1-8191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53.1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32 24575,'0'0'0,"0"-1"0,0-1 0,0 0 0,2 0 0,4 0 0,5-1 0,9 1 0,5 1 0,5-1 0,1-1 0,-2 1 0,-1 0 0,-5-1 0,-4 1 0,-5 0-8191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53.5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0 24575,'-13'25'0,"6"0"0,1 1 0,1-1 0,1 1 0,1 0 0,1 0 0,2 0 0,0 0 0,6 33 0,-6-56 0,1-1 0,-1 1 0,0-1 0,1 1 0,0-1 0,-1 1 0,1-1 0,0 0 0,0 1 0,0-1 0,1 0 0,-1 0 0,1 0 0,-1 0 0,1 0 0,0 0 0,-1 0 0,1 0 0,0-1 0,0 1 0,0-1 0,0 1 0,1-1 0,-1 0 0,0 0 0,1 0 0,-1 0 0,0 0 0,1-1 0,-1 1 0,1-1 0,-1 1 0,1-1 0,-1 0 0,1 0 0,4-1 0,31-5-1365,0-4-5461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53.9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0 24575,'0'0'0,"0"0"0,3 17 0,8 21 0,12 73 0,-22-95 0,0 1 0,0 0 0,-2-1 0,0 1 0,-1 0 0,0-1 0,-6 19 0,0-12-341,0-1 0,-1 0-1,-22 36 1,12-27-6485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54.3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57 24575,'11'-5'0,"0"1"0,0 0 0,0 0 0,1 2 0,18-4 0,-17 4 0,188-26-1365,-184 27-5461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54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24575,'0'0'0,"0"0"0,0 1 0,0 1 0,0 5 0,0 8 0,1 9 0,1 7 0,0 7 0,-1 3 0,1-1 0,-2-3 0,1-3 0,-1-8-8191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55.2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24575,'-1'7'0,"1"-4"0,0-1 0,0 1 0,0-1 0,1 1 0,-1-1 0,0 1 0,1-1 0,1 4 0,54 128 342,-45-113-684,0-1 1,2 0 0,0-1-1,20 21 1,-21-27-6485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55.6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238 0 24575,'-1'1'0,"0"0"0,0 0 0,1 1 0,-1-1 0,0-1 0,0 1 0,0 0 0,0 0 0,0 0 0,0 0 0,0-1 0,-1 1 0,1 0 0,-2 0 0,-7 5 0,-19 24 57,2 0 0,1 1-1,-22 36 1,-16 19-1649,48-66-5234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56.0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24575,'1'0'0,"0"0"0,0 0 0,0 0 0,-1 0 0,0 0 0,1 1 0,2 2 0,1 4 0,3 3 0,2 3 0,1 2 0,3 2 0,1 0 0,0 1 0,-1-1 0,-2-3 0,-2-3-8191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56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230 5 24575,'0'-1'0,"0"0"0,-1 0 0,0 0 0,0 1 0,-2-1 0,0 2 0,-4 1 0,-5 4 0,-5 4 0,-8 5 0,2 0-8191</inkml:trace>
  <inkml:trace contextRef="#ctx0" brushRef="#br0" timeOffset="1">0 102 24575,'1'0'0,"0"-1"0,0-1 0,0 0 0,0 0 0,2 0 0,2 1 0,5-1 0,5 2 0,6 0 0,7 2 0,8 0 0,8-1 0,-2 0-8191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57.1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160 1 24575,'0'1'0,"-1"0"0,-1-1 0,0 1 0,-2 0 0,1-1 0,-1 0 0,-1 1 0,0 1 0,-2 4 0,-1 3 0,-3 5 0,-3 5 0,-4 5 0,-5 5 0,-5 2 0,4-3-8191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5:14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155 1 24575,'0'0'0,"0"0"0,-12 9 0,-77 53 0,41-30 0,48-32 0,0 0 0,-1 0 0,1 0 0,0 1 0,-1-1 0,1 0 0,0 0 0,-1 1 0,1-1 0,0 0 0,0 1 0,-1-1 0,1 0 0,0 0 0,0 1 0,0-1 0,-1 1 0,1-1 0,0 0 0,0 1 0,0-1 0,0 0 0,0 1 0,0-1 0,0 1 0,0-1 0,0 0 0,0 1 0,0-1 0,0 1 0,0-1 0,0 0 0,0 1 0,0-1 0,1 1 0,12 11 0,26 6 0,-36-17 0,107 38-1365,-85-31-5461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57.7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181 0 24575,'-26'17'0,"-3"6"0,2 2 0,1 1 0,-31 38 0,56-61-38,-1-1 0,0 0 0,1 1 1,-1-1-1,1 1 0,0-1 0,0 1 0,0 0 0,0-1 0,0 1 0,1 0 0,-1 0 0,1-1 0,0 1 0,0 0 0,0 0 1,0 0-1,0 0 0,1-1 0,-1 1 0,1 0 0,0 0 0,0-1 0,0 1 0,0 0 0,0-1 0,0 1 0,1-1 0,-1 1 1,1-1-1,0 0 0,0 0 0,0 0 0,0 0 0,3 3 0,14 12-6788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58.4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1 24575,'-1'0'0,"1"0"0,-1 0 0,1 0 0,-1 0 0,1 0 0,-1 0 0,1 0 0,-1 0 0,1 0 0,-1 0 0,1 1 0,-1-1 0,1 0 0,-1 0 0,1 0 0,-1 1 0,1-1 0,-1 0 0,1 1 0,0-1 0,-1 0 0,1 1 0,-1-1 0,1 0 0,0 1 0,-1-1 0,1 1 0,0-1 0,0 1 0,-1-1 0,1 0 0,0 1 0,0-1 0,0 1 0,0-1 0,0 1 0,-1 0 0,1 0 0,-6 25 0,6-22 0,-17 95 0,-4 112 0,20-210 0,1 1 0,0 0 0,0 0 0,0 0 0,0 0 0,1 0 0,-1 0 0,0 0 0,1-1 0,-1 1 0,1 0 0,0 0 0,0-1 0,1 4 0,-1-4 0,1 0 0,-1 0 0,0 0 0,0 0 0,1-1 0,-1 1 0,1 0 0,-1-1 0,0 1 0,1-1 0,-1 0 0,1 1 0,-1-1 0,1 0 0,-1 0 0,1 0 0,0 0 0,-1 0 0,3-1 0,11-1-341,0-1 0,0-1-1,25-9 1,9-6-6485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58.8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0 24575,'-2'5'0,"6"1"0,-1-3 0,0 1 0,0 0 0,0 0 0,0 0 0,-1 0 0,0 1 0,1-1 0,-2 1 0,1-1 0,0 1 0,-1 0 0,0-1 0,1 8 0,-2-5 0,1 1 0,-2 0 0,1-1 0,-1 1 0,0-1 0,-1 1 0,-4 13 0,-1-4 0,-1 0 0,0 0 0,-1-1 0,-1 0 0,-1 0 0,-15 17 0,-56 50-1365,42-47-5461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59.2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24575,'0'0'0,"0"0"0,0 0 0,0 0 0,1 0 0,2 0 0,5 0 0,8 0 0,8 0 0,9 1 0,8 1 0,6 0 0,4 1 0,0-2 0,-9 0-8191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1:00.4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24575,'1'0'0,"-1"1"0,0 0 0,1-1 0,-1 1 0,1 0 0,-1-1 0,1 1 0,-1-1 0,1 1 0,0 0 0,-1-1 0,1 0 0,-1 1 0,1-1 0,0 1 0,0-1 0,-1 0 0,1 1 0,0-1 0,1 0 0,21 7 0,-18-5 0,48 12 0,1-3 0,1-1 0,68 2 0,167-9 0,-257-4 0,207 14 0,-52-1 0,-185-11 60,-2-1-122,0 0 0,0 0 0,0 0 0,0 1 0,0-1 0,0 0 0,0 0 0,0 0 0,0 0 0,0-1 0,0 1 0,0 0 0,-1 0 1,1-1-1,0 1 0,0 0 0,0-1 0,0 1 0,0-1 0,0 1 0,-1-1 0,3-1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1:32.0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99 24575,'1'0'0,"1"-1"0,-1 0 0,3-1 0,6-1 0,8-2 0,8-1 0,8-3 0,7 0 0,5-1 0,0 0 0,0 0 0,-3 0 0,-4 2 0,-4 1 0,-6 3 0,-8 1-8191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1:32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4 114 24575,'-1'0'0,"1"0"0,0 0 0,0-1 0,-1 1 0,1 0 0,0 0 0,0-1 0,0 1 0,-1 0 0,1-1 0,0 1 0,0 0 0,0-1 0,0 1 0,0 0 0,0-1 0,0 1 0,0 0 0,0-1 0,0 1 0,0 0 0,0-1 0,0 1 0,0 0 0,0-1 0,0 1 0,0 0 0,0-1 0,0 1 0,0 0 0,0-1 0,1 1 0,11-10 0,19-2 0,-30 12 0,86-22 65,95-12 0,-67 15-1560,-82 13-5331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1:32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 24575,'29'21'0,"46"15"0,-50-25 0,-1 0 0,-1 2 0,31 21 0,-52-32 0,0 0 0,1 0 0,-1 0 0,-1 0 0,1 0 0,0 1 0,0-1 0,-1 1 0,0-1 0,1 1 0,-1-1 0,0 1 0,0 0 0,0 0 0,-1-1 0,1 1 0,-1 0 0,1 0 0,-1 0 0,0 0 0,0 0 0,0 0 0,-1-1 0,1 1 0,-1 0 0,1 0 0,-1 0 0,0-1 0,0 1 0,-2 3 0,-3 6 0,0 0 0,-1-1 0,0 0 0,-1 0 0,-10 12 0,-2-1-227,-2-1-1,0 0 1,-1-2-1,-1 0 1,-40 23-1,26-20-6598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1:36.9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24575,'-12'0'0,"8"0"0,9 2 0,43 6 0,1-3 0,-1-2 0,1-1 0,50-7 0,-6 2 0,50 5 0,274 40 0,-103 1 0,2-29 0,-308-14 120,-5 1-285,0-1 0,0 0 0,0-1 0,0 1 0,0 0 0,0-1 0,0 0 0,4-1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1:37.5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26 24575,'0'-1'0,"0"0"0,1 0 0,-1 0 0,1 0 0,-1 0 0,1-1 0,-1 1 0,1 0 0,0 1 0,0-1 0,-1 0 0,1 0 0,0 0 0,0 0 0,0 0 0,0 1 0,0-1 0,0 0 0,0 1 0,0-1 0,0 1 0,0-1 0,0 1 0,0 0 0,1-1 0,-1 1 0,0 0 0,0 0 0,2 0 0,43-3 0,-37 2 0,10 1 0,0 0 0,0 1 0,0 0 0,20 6 0,-39-7 0,1 0 0,0 0 0,-1 0 0,1 0 0,0 0 0,-1 0 0,1 1 0,0-1 0,-1 0 0,1 1 0,0-1 0,-1 0 0,1 1 0,-1-1 0,1 1 0,-1-1 0,1 0 0,-1 1 0,1-1 0,-1 1 0,0 0 0,1-1 0,-1 1 0,1-1 0,-1 1 0,0 0 0,0-1 0,1 1 0,-1 0 0,0-1 0,0 1 0,0 0 0,0-1 0,0 1 0,0 0 0,0-1 0,0 1 0,0 0 0,0-1 0,0 1 0,0 0 0,-1-1 0,1 1 0,0 0 0,0-1 0,-1 1 0,1-1 0,0 1 0,-1 0 0,1-1 0,-1 1 0,0 0 0,-3 5 0,-1 0 0,0-1 0,-10 10 0,12-12 0,-30 26 0,-1-2 0,-1-1 0,-1-1 0,-70 35 0,92-55 0,6-2 0,16-5 0,187-30 79,-121 23-1523,-31 3-5382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5:15.2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1 24575,'0'0'0,"10"11"0,-5-2 22,-1 0-1,0 0 0,-1 1 0,0-1 1,0 1-1,-1 0 0,-1-1 1,1 1-1,-1 0 0,-1 0 1,0 0-1,0 0 0,-1 0 1,-3 13-1,-4 12-254,-2-1 1,-23 57 0,12-37-756,18-47-5838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1:38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182 30 24575,'0'0'0,"1"0"0,-1 0 0,1-1 0,-1 1 0,1 0 0,-1-1 0,0 1 0,1 0 0,-1-1 0,0 1 0,1 0 0,-1-1 0,0 1 0,1-1 0,-1 1 0,0-1 0,0 1 0,0-1 0,1 1 0,-1-1 0,0 1 0,0-1 0,0 1 0,0-1 0,0 1 0,0-1 0,0 1 0,0-1 0,0 1 0,0-1 0,0 1 0,0-1 0,0 1 0,-1-1 0,1 0 0,0 1 0,0-1 0,0 0 0,-1 1 0,1-1 0,0 0 0,0 1 0,-1-1 0,1 0 0,0 1 0,-1-1 0,1 1 0,0-1 0,-1 1 0,1-1 0,-1 1 0,1-1 0,-1 1 0,1-1 0,-1 1 0,0 0 0,1-1 0,-1 1 0,1 0 0,-1-1 0,0 1 0,1 0 0,-1 0 0,0 0 0,1 0 0,-1-1 0,0 1 0,1 0 0,-1 0 0,-1 1 0,-4 0 0,0 1 0,0 0 0,1 0 0,-1 1 0,1-1 0,-1 1 0,1 0 0,0 1 0,0 0 0,0-1 0,1 1 0,-8 9 0,1 0 0,1-1 0,0 2 0,-13 22 0,16-22 0,0 1 0,1-1 0,-6 22 0,10-29 0,0 1 0,0-1 0,1 1 0,1-1 0,-1 1 0,1 0 0,0-1 0,1 1 0,1 8 0,-2-16 0,0 1 0,0 0 0,1 0 0,-1-1 0,0 1 0,0 0 0,1-1 0,-1 1 0,0 0 0,1-1 0,-1 1 0,1 0 0,-1-1 0,1 1 0,-1-1 0,1 1 0,-1-1 0,1 1 0,-1-1 0,1 1 0,0-1 0,-1 0 0,1 1 0,0-1 0,-1 0 0,2 1 0,0-1 0,-1 0 0,1 0 0,-1 0 0,1 0 0,-1-1 0,1 1 0,-1 0 0,1-1 0,-1 1 0,0-1 0,1 1 0,1-2 0,4-2 0,0-1 0,0 0 0,11-9 0,5-9 0,-1-1 0,-2 0 0,0-2 0,-1 0 0,-2-1 0,-1 0 0,16-36 0,-26 43 0,-5 15 0,-6 11 0,-7 16 0,1 0 0,-10 29 0,17-40 0,0 1 0,1 0 0,0 1 0,1-1 0,1 1 0,-1 16 0,2-27-62,1 1 0,-1-1 0,0 0 0,1 1 0,0-1 0,-1 0 0,1 1 0,0-1 0,0 0 0,0 0 0,1 0 0,-1 0-1,0 0 1,1 0 0,0 0 0,-1 0 0,1-1 0,0 1 0,0-1 0,0 1 0,2 1 0,14 7-6764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1:38.8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 24575,'0'0'0,"0"0"0,-2 0 0,1 0 0,-1 3 0,0 2 0,1 5 0,0 5 0,0 2 0,1 4 0,0 0 0,-1 0 0,0-1 0,-1-4 0,1-3-8191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1:39.2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1 24575,'-43'28'0,"16"-13"0,16-9 0,-1 0 0,2 1 0,-15 12 0,24-19 0,1 0 0,0 1 0,0-1 0,0 0 0,-1 1 0,1-1 0,0 0 0,0 1 0,0-1 0,0 1 0,0-1 0,0 0 0,-1 1 0,1-1 0,0 1 0,0-1 0,0 0 0,0 1 0,1-1 0,-1 1 0,0-1 0,0 0 0,0 1 0,0-1 0,0 1 0,0-1 0,1 0 0,-1 1 0,0-1 0,0 0 0,1 1 0,-1-1 0,0 0 0,0 1 0,1-1 0,-1 0 0,0 0 0,1 1 0,-1-1 0,0 0 0,1 0 0,-1 0 0,0 0 0,1 1 0,0-1 0,21 11 0,-19-10 0,78 27-1365,-53-20-5461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1:39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 24575,'-1'0'0,"1"1"0,-1-1 0,1 1 0,-1 0 0,1-1 0,-1 1 0,0-1 0,1 0 0,-1 1 0,0-1 0,0 1 0,1-1 0,-1 0 0,0 0 0,-1 1 0,0 0 0,13 1 0,34 2-455,1-1 0,51-5 0,-80 2-6371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1:40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0 24575,'0'1'0,"0"-1"0,0 1 0,-1 0 0,0-1 0,0 1 0,0 3 0,-1 4 0,0 4 0,0 6 0,-1 4 0,0 3 0,0 2 0,-1-1 0,-1 1 0,1-6-8191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1:40.9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215 29 24575,'-2'0'0,"1"0"0,0 0 0,0-1 0,0 1 0,0-1 0,0 1 0,0-1 0,0 1 0,0-1 0,0 1 0,0-1 0,1 0 0,-1 0 0,0 1 0,0-1 0,1 0 0,-1 0 0,0 0 0,0-2 0,0 2 0,1 0 0,-1 1 0,1-1 0,-1 0 0,1 0 0,-1 0 0,0 0 0,1 1 0,-1-1 0,0 0 0,1 1 0,-1-1 0,0 0 0,0 1 0,0-1 0,0 1 0,0-1 0,0 1 0,0 0 0,0-1 0,0 1 0,0 0 0,0 0 0,0 0 0,0 0 0,0 0 0,0 0 0,0 0 0,0 0 0,0 0 0,0 0 0,-1 1 0,-3 1 0,0 0 0,1 1 0,-1 0 0,0 0 0,1 0 0,0 1 0,0-1 0,0 1 0,-4 5 0,-30 41 0,30-38 0,-35 53 0,38-57 0,0 1 0,1 0 0,1-1 0,-1 1 0,1 1 0,-2 10 0,5-20 0,0 1 0,0-1 0,0 1 0,0 0 0,0-1 0,0 1 0,0 0 0,0-1 0,0 1 0,0 0 0,0-1 0,0 1 0,0 0 0,0-1 0,0 1 0,1 0 0,-1-1 0,0 1 0,1 0 0,-1-1 0,0 1 0,1-1 0,-1 1 0,1-1 0,-1 1 0,1-1 0,-1 1 0,1-1 0,-1 0 0,1 1 0,0 0 0,1-1 0,0 1 0,0-1 0,0 0 0,-1 0 0,1 0 0,0 0 0,0 0 0,0 0 0,0 0 0,-1-1 0,4 0 0,5-2 0,-1 0 0,0-1 0,12-7 0,-5 2 0,0-1 0,-1-1 0,0 0 0,-1-1 0,0 0 0,-1-2 0,0 1 0,-1-2 0,-1 1 0,11-19 0,-16 19 0,-6 14 0,0 0 0,0 0 0,0 0 0,0 0 0,0 0 0,0 0 0,0-1 0,0 1 0,0 0 0,0 0 0,0 0 0,-1 0 0,1 0 0,0 0 0,0 0 0,0 0 0,0 0 0,0 0 0,0-1 0,0 1 0,0 0 0,0 0 0,0 0 0,0 0 0,0 0 0,0 0 0,0 0 0,0 0 0,0 0 0,-1 0 0,1 0 0,0 0 0,0 0 0,0 0 0,0 0 0,0 0 0,0 0 0,0 0 0,0 0 0,0 0 0,-1 0 0,1 0 0,0 0 0,0 0 0,0 0 0,0 0 0,0 0 0,0 0 0,0 0 0,0 0 0,0 0 0,0 0 0,-1 0 0,1 0 0,0 0 0,0 0 0,0 0 0,0 0 0,0 0 0,-2 2 0,0-1 0,0 1 0,0 0 0,0 0 0,0-1 0,0 1 0,1 0 0,-2 3 0,-37 63 0,36-61 0,0 1 0,1 0 0,0 0 0,1 0 0,0 0 0,0 1 0,0 10 0,2-17-44,0-1 0,0 1 0,0 0 0,1-1 0,-1 1 0,1 0 0,-1-1 0,1 1 0,0-1 0,-1 1 0,1 0 0,0-1 0,0 0 0,0 1 0,0-1 0,1 0 0,-1 1 0,0-1-1,0 0 1,1 0 0,-1 0 0,1 0 0,-1 0 0,1 0 0,-1-1 0,1 1 0,0 0 0,-1-1 0,1 1 0,3-1 0,18 6-6782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1:41.28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 24575,'0'1'0,"0"-1"0,0 1 0,0-1 0,0 1 0,0-1 0,2 0 0,2 0 0,4 0 0,4-1 0,4 0 0,6-1 0,2 0 0,-1-1-8191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1:41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1 24575,'-1'3'0,"0"0"0,0 0 0,0 0 0,0 0 0,0 0 0,1 1 0,0-1 0,-1 6 0,1-2 0,-6 43-682,-25 93-1,27-132-6143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1:42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137 1 24575,'-1'2'0,"0"-1"0,0 1 0,-1 0 0,1-1 0,-1 1 0,1 0 0,-1-1 0,0 0 0,1 1 0,-1-1 0,0 0 0,-4 2 0,1 1 0,-25 16 0,-42 34 0,71-53 0,1-1 0,-1 1 0,1 0 0,0-1 0,-1 1 0,1 0 0,-1 0 0,1-1 0,0 1 0,-1 0 0,1 0 0,0-1 0,0 1 0,0 0 0,0 0 0,0-1 0,0 1 0,0 0 0,0 0 0,0 0 0,0-1 0,0 1 0,0 0 0,0 0 0,1 0 0,-1-1 0,0 1 0,1 0 0,-1-1 0,0 1 0,1 0 0,-1-1 0,1 1 0,-1 0 0,1-1 0,-1 1 0,1-1 0,0 1 0,-1-1 0,1 1 0,0-1 0,1 1 0,33 21 0,-32-20 0,44 20-1365,-24-12-5461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1:42.6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24575,'0'0'0,"0"0"0,-1 0 0,1 0 0,0 0 0,-1 0 0,1 0 0,-1 0 0,1 0 0,0 0 0,-1 0 0,1 0 0,0 0 0,-1 0 0,1 0 0,0 0 0,-1 0 0,1 0 0,0 1 0,-1-1 0,1 0 0,0 0 0,-1 0 0,1 0 0,0 1 0,0-1 0,-1 0 0,1 0 0,0 1 0,0-1 0,-1 0 0,1 1 0,0-1 0,0 0 0,0 1 0,-1-1 0,1 0 0,0 1 0,0-1 0,0 1 0,7 14 0,-4-9 0,53 90-1365,-48-82-5461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5:31.5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37 24575,'1'2'0,"-1"0"0,1 0 0,0 0 0,-1 0 0,1 0 0,-1 0 0,0 0 0,0 0 0,0 1 0,0-1 0,0 0 0,-1 3 0,1 1 0,-1 34 0,0-15 0,1 0 0,1 0 0,7 35 0,-8-60 0,0 1 0,0 0 0,0-1 0,0 1 0,0-1 0,0 1 0,0-1 0,1 1 0,-1 0 0,0-1 0,0 1 0,1-1 0,-1 1 0,0-1 0,1 0 0,-1 1 0,1-1 0,-1 1 0,0-1 0,1 1 0,-1-1 0,1 0 0,-1 0 0,1 1 0,-1-1 0,1 0 0,-1 0 0,2 1 0,-1-1 0,0 0 0,1-1 0,-1 1 0,0 0 0,0 0 0,0-1 0,0 1 0,0-1 0,0 1 0,0-1 0,0 0 0,0 1 0,0-1 0,1-1 0,29-32 0,-28 30 0,49-67 0,-46 61 0,-1 0 0,1-1 0,-2 1 0,1-1 0,4-18 0,-14 65 0,1 0 0,1 1 0,5 65 0,-2-101 0,0-1 0,0 1 0,0-1 0,0 1 0,0 0 0,0-1 0,0 1 0,0-1 0,0 1 0,0-1 0,1 1 0,-1-1 0,0 1 0,0-1 0,0 1 0,1-1 0,-1 1 0,0-1 0,1 1 0,-1-1 0,0 1 0,1-1 0,-1 0 0,0 1 0,1-1 0,-1 0 0,1 1 0,-1-1 0,1 0 0,-1 0 0,1 1 0,0-1 0,0-1 0,0 1 0,0-1 0,0 1 0,0-1 0,0 1 0,0-1 0,0 0 0,-1 1 0,1-1 0,0 0 0,-1 0 0,1 1 0,1-3 0,22-38 0,-23 39 0,45-105 0,-41 92 0,0-1 0,-1 0 0,-1 0 0,0 0 0,0-18 0,-3 33 0,0 0 0,1 1 0,-1-1 0,0 1 0,0-1 0,0 0 0,0 1 0,0-1 0,0 1 0,-1-1 0,1 0 0,0 1 0,0-1 0,0 1 0,0-1 0,-1 1 0,1-1 0,0 0 0,-1 1 0,1-1 0,0 1 0,-1-1 0,1 1 0,-1-1 0,0 1 0,1 0 0,-1 0 0,1 0 0,-1 0 0,1 1 0,-1-1 0,1 0 0,-1 0 0,1 0 0,-1 1 0,1-1 0,-1 0 0,1 0 0,-1 1 0,1-1 0,-1 0 0,1 1 0,0-1 0,-1 1 0,0-1 0,-18 26 0,-14 36-1365,25-44-5461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1:43.1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206 0 24575,'-3'0'0,"1"1"0,-1-1 0,1 1 0,-1-1 0,1 1 0,-1 0 0,1 0 0,-1 0 0,1 0 0,0 1 0,0-1 0,-3 2 0,-25 25 0,15-15 0,-16 14-682,-47 30-1,60-46-6143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1:43.5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9 24575,'0'0'0,"0"-1"0,0 1 0,1-2 0,2 1 0,5 0 0,6 0 0,4 1 0,5-1 0,3 1 0,2 0 0,1 0 0,2 0 0,-4-1-8191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1:47.8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217 482 24575,'0'-2'0,"0"1"0,-1 0 0,1-1 0,0 1 0,0 0 0,-1-1 0,1 1 0,-1 0 0,1 0 0,-1-1 0,0 1 0,1 0 0,-1 0 0,0 0 0,0 0 0,0 0 0,0 0 0,0 0 0,0 0 0,0 0 0,0 0 0,0 0 0,0 1 0,0-1 0,0 0 0,-1 1 0,1-1 0,0 1 0,-1-1 0,1 1 0,0 0 0,-1 0 0,1 0 0,0-1 0,-1 1 0,1 0 0,0 1 0,-1-1 0,-1 0 0,-2 1 0,0-1 0,0 1 0,0 0 0,0 0 0,0 1 0,0 0 0,1 0 0,-1 0 0,0 0 0,-6 5 0,0 3 0,0-1 0,1 2 0,0-1 0,1 2 0,1-1 0,-1 1 0,2 0 0,0 1 0,0 0 0,1 0 0,1 0 0,0 1 0,-5 26 0,9-36 0,0-1 0,1 0 0,0 0 0,0 0 0,0 0 0,0 1 0,1-1 0,-1 0 0,1 0 0,1 6 0,-1-8 0,-1 0 0,1 0 0,0 0 0,-1 0 0,1 0 0,0 0 0,0 0 0,0 0 0,0 0 0,0-1 0,0 1 0,0 0 0,0-1 0,0 1 0,0-1 0,0 1 0,0-1 0,0 1 0,1-1 0,-1 0 0,0 1 0,0-1 0,0 0 0,1 0 0,-1 0 0,0 0 0,0 0 0,0 0 0,1 0 0,1-1 0,4-1 0,1 0 0,-1-1 0,0 0 0,0 0 0,0 0 0,0-1 0,-1 0 0,0 0 0,1-1 0,-1 1 0,5-7 0,9-9 0,29-37 0,-9 2 0,-2-1 0,-3-2 0,-3-1 0,-2-2 0,-3-1 0,29-97 0,-52 145 0,-2 7 0,1 0 0,-2 0 0,1 0 0,-1 0 0,0-1 0,0 1 0,-1-10 0,0 17 0,0 0 0,0 0 0,0-1 0,0 1 0,0 0 0,0 0 0,0 0 0,0 0 0,0-1 0,0 1 0,0 0 0,0 0 0,0 0 0,0 0 0,0 0 0,0-1 0,0 1 0,0 0 0,0 0 0,0 0 0,0 0 0,0 0 0,0-1 0,-1 1 0,1 0 0,0 0 0,0 0 0,0 0 0,0 0 0,0 0 0,0 0 0,-1 0 0,1 0 0,0 0 0,0-1 0,0 1 0,0 0 0,0 0 0,-1 0 0,1 0 0,0 0 0,0 0 0,-7 6 0,-5 13 0,-14 29 0,2 2 0,3 1 0,2 1 0,2 0 0,2 1 0,-11 82 0,24-111 0,0-1 0,1 1 0,3 24 0,-1-39 0,0 1 0,1-1 0,0 0 0,0 1 0,1-1 0,0 0 0,1-1 0,0 1 0,0-1 0,8 12 0,-9-16-114,0-1 1,0 0-1,0 1 0,0-2 0,1 1 1,-1 0-1,1 0 0,0-1 0,0 0 1,0 0-1,7 2 0,15 4-6712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1:48.2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164 1 24575,'-2'0'0,"1"1"0,-1-1 0,1 0 0,-1 1 0,1 0 0,0-1 0,-1 1 0,1 0 0,0 0 0,0-1 0,-1 1 0,1 0 0,0 0 0,0 1 0,0-1 0,0 0 0,0 0 0,0 0 0,1 1 0,-2 1 0,-16 36 0,13-26 0,-67 163 0,62-145 0,1 0 0,1 0 0,-6 62 0,13-87 0,1 0 0,0 1 0,0-1 0,1 0 0,0 0 0,0 1 0,4 11 0,-4-14 0,1-1 0,-1 1 0,1-1 0,0 0 0,1 0 0,-1 0 0,1 0 0,-1 0 0,1 0 0,0 0 0,0-1 0,0 0 0,0 1 0,4 1 0,40 15-1365,4-5-5461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1:48.8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7 24575,'-6'-7'0,"10"7"0,12 12 0,-8-4 0,-1 0 0,-1 0 0,1 0 0,-1 1 0,-1 0 0,0 0 0,0 0 0,-1 1 0,0 0 0,0 0 0,-1 0 0,0 0 0,1 18 0,-3-15 0,0 0 0,-2 0 0,1 0 0,-2 0 0,0 0 0,0 0 0,-1-1 0,-1 1 0,0-1 0,-10 21 0,2-8-682,-23 31-1,12-22-6143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3:21.9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59 24575,'-4'-1'0,"12"3"0,27-2 0,0-1 0,0-2 0,-1-2 0,39-9 0,3-1 0,-55 12 26,99-13 282,-103 14-648,0 2 0,0 0 1,0 1-1,32 6 0,-44-6-6486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3:22.3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0 171 24575,'40'-12'0,"442"-141"-1365,-463 148-5461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3:22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160 1 24575,'3'1'0,"0"0"0,0 0 0,0 0 0,-1 0 0,1-1 0,0 1 0,0-1 0,0 1 0,5-1 0,-5 0 0,23 2 0,-9-1 0,0 0 0,0 1 0,1 1 0,-2 1 0,1 0 0,25 11 0,-40-14 0,0 0 0,0 0 0,0 0 0,-1 0 0,1 1 0,0-1 0,-1 0 0,1 1 0,-1-1 0,1 1 0,-1 0 0,0-1 0,0 1 0,1 0 0,-1 0 0,-1 0 0,1 0 0,0 0 0,1 3 0,-2-2 0,0 1 0,0-1 0,0 0 0,0 1 0,0-1 0,-1 0 0,1 0 0,-1 1 0,0-1 0,0 0 0,-2 4 0,-4 7 0,0-1 0,-1 0 0,-1-1 0,-13 16 0,-40 39-455,-2-2 0,-99 77 0,117-105-6371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3:25.3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7 24575,'0'0'0,"0"-1"0,-1 0 0,0 0 0,-1 0 0,1 0 0,1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3:25.9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30 127 24575,'0'0'0,"0"0"0,0 0 0,0-1 0,0 1 0,0 0 0,0 0 0,0 0 0,0 0 0,0 0 0,-1 0 0,1 0 0,0 0 0,0 0 0,0 0 0,0 0 0,0 0 0,0 0 0,0 0 0,0 0 0,0 0 0,-1 0 0,1 0 0,0 0 0,0 0 0,0 0 0,0 0 0,0 0 0,0 0 0,0 0 0,0 0 0,0 0 0,-1 0 0,1 0 0,0 0 0,0 0 0,0 0 0,0 0 0,0 0 0,0 0 0,0 0 0,0 0 0,0 0 0,0 0 0,0 0 0,-1 0 0,1 0 0,0 1 0,0-1 0,0 0 0,0 0 0,0 0 0,0 0 0,0 0 0,0 0 0,0 0 0,0 0 0,0 0 0,0 1 0,0-1 0,2-10 0,8-3 0,0 1 0,1 1 0,0 0 0,1 0 0,0 1 0,1 1 0,0 0 0,0 1 0,28-13 0,-40 21 0,-1-1 0,1 1 0,0-1 0,0 1 0,0 0 0,-1 0 0,1 0 0,0-1 0,0 1 0,0 0 0,0 0 0,0 0 0,-1 0 0,1 0 0,0 0 0,0 1 0,0-1 0,0 0 0,0 0 0,-1 1 0,1-1 0,0 0 0,0 1 0,-1-1 0,1 1 0,1 0 0,-1 1 0,0-1 0,0 0 0,0 1 0,0-1 0,-1 1 0,1 0 0,0-1 0,-1 1 0,0 0 0,1-1 0,-1 1 0,0 3 0,1 6 0,-2 1 0,1-1 0,-4 15 0,3-21 0,-40 275 0,41-278 0,0 4 0,-1 1 0,0-1 0,-1 1 0,1-1 0,-5 10 0,6-15 0,-1 0 0,0 1 0,0-1 0,0 0 0,0 1 0,0-1 0,0 0 0,0 0 0,0 0 0,0 0 0,0 0 0,-1 0 0,1 0 0,0-1 0,-1 1 0,1 0 0,-1-1 0,1 1 0,-1-1 0,1 1 0,-1-1 0,1 0 0,-1 1 0,1-1 0,-1 0 0,1 0 0,-1 0 0,-2-1 0,-4 0 0,-1 0 0,1-1 0,-1-1 0,1 1 0,-11-6 0,16 7 0,-1-1 0,1 1 0,0-1 0,-1 0 0,1-1 0,0 1 0,0 0 0,0-1 0,1 0 0,-1 1 0,1-1 0,-1 0 0,1 0 0,-3-5 0,5 6 0,-1 0 0,1 1 0,0-1 0,0 0 0,0 1 0,-1-1 0,2 0 0,-1 1 0,0-1 0,0 0 0,0 1 0,1-1 0,-1 0 0,1 1 0,-1-1 0,1 1 0,0-1 0,0 1 0,0-1 0,-1 1 0,1 0 0,1-1 0,-1 1 0,1-2 0,4-3 0,1 0 0,0 0 0,8-6 0,16-7-682,55-29-1,-47 30-6143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5:32.2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 0 24575,'-26'10'0,"24"-6"0,-1 1 0,2 0 0,-1-1 0,0 1 0,1 0 0,0 0 0,0 0 0,0 0 0,1 0 0,0 0 0,0 0 0,0 0 0,1 1 0,1 5 0,-2-11 0,0 1 0,1-1 0,-1 1 0,1-1 0,-1 1 0,1-1 0,0 1 0,-1-1 0,1 0 0,-1 1 0,1-1 0,0 0 0,-1 0 0,1 1 0,0-1 0,0 0 0,-1 0 0,1 0 0,0 0 0,-1 0 0,1 0 0,0 0 0,-1 0 0,1 0 0,0 0 0,-1 0 0,1-1 0,0 1 0,-1 0 0,1 0 0,0-1 0,-1 1 0,1 0 0,0-1 0,-1 1 0,1-1 0,0 0 0,24-15 0,-24 14 0,1 0 0,-1 1 0,1-1 0,-1 0 0,0 0 0,0-1 0,0 1 0,0 0 0,0 0 0,0 0 0,-1-1 0,1 1 0,-1 0 0,0-1 0,1 1 0,-1 0 0,0-5 0,-1 6 0,1 0 0,0 0 0,0-1 0,0 1 0,0 0 0,-1 0 0,1 0 0,0-1 0,-1 1 0,1 0 0,-1 0 0,0 0 0,1 0 0,-1 0 0,0 0 0,0 0 0,1 0 0,-1 0 0,0 1 0,0-1 0,0 0 0,0 0 0,0 1 0,0-1 0,0 1 0,0-1 0,-1 1 0,1-1 0,0 1 0,0 0 0,0-1 0,-1 1 0,1 0 0,0 0 0,-2 0 0,1 0-85,1 0 0,-1 1-1,1-1 1,-1 0 0,1 1-1,0 0 1,-1-1 0,1 1-1,0 0 1,-1-1 0,1 1-1,0 0 1,0 0 0,0 0-1,-2 2 1,-4 4-6741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3:30.5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85 1 24575,'-10'15'0,"-16"130"0,11-48 0,-12 32-1365,20-97-5461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3:30.9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204 1 24575,'0'0'0,"-13"3"0,-30 21 0,-68 50 0,103-69 0,6-3 0,0-1 0,0 0 0,0 1 0,0-1 0,0 1 0,1 0 0,-1 0 0,0 0 0,1-1 0,0 2 0,-1-1 0,1 0 0,0 0 0,0 0 0,0 0 0,0 1 0,0-1 0,1 0 0,-1 1 0,1 3 0,0-3 0,0 0 0,1 0 0,0-1 0,0 1 0,0 0 0,0 0 0,0 0 0,0-1 0,1 1 0,-1 0 0,1-1 0,0 1 0,0-1 0,0 0 0,0 0 0,3 3 0,31 23-1365,-16-15-5461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3:32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39 28 24575,'-1'0'0,"0"0"0,0 0 0,0 0 0,0 1 0,1-1 0,-1 0 0,0 1 0,0-1 0,1 1 0,-1-1 0,0 1 0,1-1 0,-1 1 0,0-1 0,1 1 0,-1 0 0,1-1 0,-1 1 0,1 0 0,-1 0 0,1-1 0,0 1 0,-1 0 0,1 0 0,0 0 0,0-1 0,-1 3 0,-4 28 0,4-22 0,-2 15 0,-10 96 0,13-119 0,0-1 0,0 0 0,0 0 0,0 0 0,0 1 0,0-1 0,0 0 0,0 0 0,0 0 0,0 0 0,1 1 0,-1-1 0,0 0 0,0 0 0,0 0 0,0 0 0,0 1 0,0-1 0,0 0 0,1 0 0,-1 0 0,0 0 0,0 0 0,0 0 0,0 0 0,1 1 0,-1-1 0,0 0 0,0 0 0,0 0 0,0 0 0,1 0 0,-1 0 0,0 0 0,0 0 0,0 0 0,1 0 0,-1 0 0,0 0 0,0 0 0,0 0 0,0 0 0,1 0 0,-1 0 0,0 0 0,0 0 0,0 0 0,1-1 0,-1 1 0,0 0 0,0 0 0,0 0 0,0 0 0,0 0 0,1 0 0,-1 0 0,0-1 0,0 1 0,0 0 0,0 0 0,0 0 0,0 0 0,1-1 0,12-10 0,-11 9 0,12-10 0,59-59 0,-64 62 0,-1 0 0,-1-1 0,0 0 0,0 0 0,11-23 0,-15 24 0,-5 11 0,-7 17 0,5-1 0,0 0 0,1 1 0,0-1 0,2 1 0,0 0 0,1-1 0,1 1 0,5 27 0,-6-45 0,0 0 0,1 1 0,-1-1 0,0 0 0,0 0 0,1 0 0,-1 0 0,1 0 0,-1 0 0,1 0 0,-1 0 0,1 0 0,-1 0 0,1 0 0,0 0 0,0 0 0,0 0 0,-1 0 0,1 0 0,0-1 0,0 1 0,0 0 0,0-1 0,0 1 0,0-1 0,0 1 0,0-1 0,1 0 0,-1 1 0,0-1 0,0 0 0,0 0 0,0 0 0,1 0 0,-1 0 0,0 0 0,0 0 0,0 0 0,0 0 0,0 0 0,1-1 0,-1 1 0,0 0 0,0-1 0,0 1 0,2-2 0,4-2 0,0 0 0,0 0 0,0-1 0,0 0 0,7-7 0,3-5 0,0 0 0,-1 0 0,19-29 0,-27 34 0,-1 1 0,0-1 0,-1 0 0,0-1 0,-1 0 0,-1 0 0,5-19 0,-8 31 0,-1-1 0,0 1 0,1 0 0,-1-1 0,0 1 0,0 0 0,0 0 0,0-1 0,0 1 0,0 0 0,0-1 0,0 1 0,0 0 0,-1-1 0,1 1 0,-1 0 0,1 0 0,-1-1 0,1 1 0,-1 0 0,0 0 0,0-1 0,0 1 0,0 1 0,0 0 0,0-1 0,0 1 0,0 0 0,0 0 0,0 0 0,0 0 0,0 0 0,0 0 0,0 0 0,0 0 0,0 0 0,0 0 0,0 0 0,0 1 0,0-1 0,0 0 0,0 1 0,0-1 0,-1 1 0,-6 4 0,-1 0 0,2 0 0,-1 1 0,-10 10 0,11-10 0,1-1 0,0 2 0,1-1 0,0 1 0,0 0 0,0 0 0,-6 12 0,11-18-47,0-1 0,-1 1 0,1-1 0,0 1 0,0 0 0,0-1 0,-1 1 0,1-1 0,0 1-1,0 0 1,0-1 0,0 1 0,0 0 0,0-1 0,0 1 0,1-1 0,-1 1 0,0-1 0,0 1 0,0 0 0,1-1 0,-1 1-1,0-1 1,0 1 0,1-1 0,-1 1 0,0-1 0,1 1 0,6 4-6779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3:33.3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100 0 24575,'-31'8'0,"25"-3"0,0 0 0,0 1 0,0-1 0,1 1 0,0 1 0,0-1 0,0 1 0,1 0 0,0 0 0,1 0 0,-1 1 0,1-1 0,-3 13 0,6-20 0,0 0 0,0 1 0,0-1 0,0 1 0,-1-1 0,1 0 0,0 1 0,0-1 0,0 1 0,0-1 0,0 0 0,0 1 0,0-1 0,0 1 0,1-1 0,-1 1 0,0-1 0,0 0 0,0 1 0,0-1 0,1 0 0,-1 1 0,0-1 0,0 0 0,0 1 0,1-1 0,-1 0 0,0 1 0,1-1 0,-1 0 0,0 0 0,1 1 0,-1-1 0,0 0 0,1 1 0,17-4 0,17-15 0,-29 15 0,38-28 0,-41 28 0,1 1 0,-1-1 0,0 0 0,-1 0 0,1 0 0,0 0 0,-1 0 0,0-1 0,0 1 0,3-6 0,-5 8 0,0 1 0,0-1 0,0 1 0,0-1 0,0 1 0,0-1 0,0 1 0,0-1 0,0 1 0,0-1 0,0 1 0,0-1 0,-1 1 0,1 0 0,0-1 0,0 1 0,0-1 0,-1 1 0,1-1 0,0 1 0,-1 0 0,1-1 0,0 1 0,-1 0 0,1-1 0,0 1 0,-1 0 0,1 0 0,-1-1 0,1 1 0,-1 0 0,1 0 0,0 0 0,-1-1 0,1 1 0,-1 0 0,1 0 0,-1 0 0,1 0 0,-1 0 0,1 0 0,-1 0 0,-23 0 0,24 0 0,-24 2-1365,1 2-5461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3:34.2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151 1 24575,'-26'19'0,"12"-2"0,2 0 0,0 1 0,1 0 0,1 1 0,0 0 0,2 1 0,-11 36 0,11-26 0,1 0 0,2 1 0,1-1 0,-1 56 0,5-70-151,1-1-1,1 0 0,0 1 0,1-1 1,0 0-1,2 0 0,-1-1 1,9 17-1,7 5-6674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3:34.9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 24575,'0'0'0,"0"0"0,11 12 0,-3-2 0,0-1 0,-1 2 0,0-1 0,-1 1 0,0 0 0,0 0 0,-1 1 0,-1 0 0,0 0 0,-1 0 0,0 0 0,-1 0 0,0 1 0,-1-1 0,0 1 0,-1-1 0,0 1 0,-1-1 0,-1 1 0,0-1 0,-1 0 0,0 0 0,0 0 0,-7 14 0,-2 2-195,0 0 0,-2-2 0,-1 0 0,-1 0 0,-2-2 0,-25 30 0,23-33-6631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3:35.4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10 24575,'0'0'0,"-1"0"0,1 0 0,0 0 0,0 0 0,0 0 0,0 0 0,0 0 0,0 0 0,0 0 0,0 0 0,-1 0 0,1 0 0,0-1 0,0 1 0,0 0 0,0 0 0,0 0 0,0 0 0,0 0 0,0 0 0,0 0 0,-1 0 0,1 0 0,0 0 0,0 0 0,0 0 0,0-1 0,0 1 0,0 0 0,0 0 0,0 0 0,0 0 0,0 0 0,0 0 0,0 0 0,0 0 0,0-1 0,0 1 0,0 0 0,0 0 0,0 0 0,0 0 0,0 0 0,0 0 0,0 0 0,0 0 0,0-1 0,0 1 0,0 0 0,0 0 0,0 0 0,0 0 0,0 0 0,0 0 0,0 0 0,1 0 0,7-3 0,11 1 0,-17 1 0,0 1 0,0 0 0,0 0 0,1 1 0,-1-1 0,0 0 0,0 1 0,0-1 0,0 1 0,0-1 0,0 1 0,0 0 0,0 0 0,-1 0 0,1 0 0,0 0 0,0 1 0,1 1 0,-2-2 0,0 1 0,0 0 0,0-1 0,-1 1 0,1 0 0,-1-1 0,1 1 0,-1 0 0,0 0 0,0-1 0,0 1 0,1 0 0,-2 0 0,1 0 0,0-1 0,0 1 0,-1 0 0,1 0 0,0-1 0,-1 1 0,0 0 0,0 1 0,-6 11 0,-1 0 0,0 0 0,-1-1 0,0-1 0,-1 1 0,-1-1 0,0-1 0,0 0 0,-23 16 0,34-27 0,0 0 0,0 0 0,0 0 0,0 0 0,0 0 0,0 0 0,0 0 0,0 0 0,0 0 0,1 0 0,-1 0 0,0 0 0,0 0 0,0 0 0,0 0 0,0 0 0,0 0 0,0 0 0,0 0 0,0 0 0,0 0 0,0 0 0,0 0 0,0 0 0,1 0 0,-1 0 0,0 0 0,0 1 0,0-1 0,0 0 0,0 0 0,0 0 0,0 0 0,0 0 0,0 0 0,0 0 0,0 0 0,0 0 0,0 0 0,0 0 0,0 0 0,0 0 0,0 0 0,0 0 0,0 1 0,0-1 0,0 0 0,0 0 0,0 0 0,0 0 0,0 0 0,0 0 0,0 0 0,0 0 0,0 0 0,0 0 0,0 0 0,0 0 0,0 1 0,0-1 0,0 0 0,0 0 0,0 0 0,0 0 0,0 0 0,0 0 0,12 0 0,14-3 0,14-2-1365,-22 4-5461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3:36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243 24 24575,'-2'-2'0,"-1"0"0,1 0 0,-1 0 0,0 0 0,1 0 0,-1 0 0,0 0 0,0 1 0,0 0 0,0 0 0,0-1 0,-1 2 0,1-1 0,0 0 0,0 1 0,-7-1 0,6 1 0,-1 1 0,0 0 0,0 0 0,0 0 0,1 0 0,-1 1 0,0 0 0,1 0 0,-1 0 0,-5 4 0,0 1 0,0 0 0,1 1 0,-1 0 0,1 1 0,1 0 0,0 1 0,0 0 0,-7 12 0,8-10 0,1 0 0,0 1 0,1-1 0,0 1 0,-3 16 0,6-23 0,1 0 0,0 0 0,0 0 0,1 0 0,-1 0 0,2 0 0,-1-1 0,0 1 0,1 0 0,0 0 0,1 0 0,-1 0 0,1-1 0,4 10 0,-5-14 0,0 1 0,0 0 0,1 0 0,-1-1 0,0 1 0,1 0 0,0-1 0,-1 0 0,1 1 0,0-1 0,-1 0 0,1 0 0,0 0 0,0 0 0,0 0 0,0 0 0,0-1 0,0 1 0,0-1 0,0 1 0,1-1 0,-1 0 0,0 0 0,0 0 0,0 0 0,0 0 0,0 0 0,0 0 0,1-1 0,-1 1 0,3-2 0,2-1 0,1 0 0,0 0 0,-1-1 0,0 0 0,0 0 0,13-11 0,1-4 0,-1 0 0,0-2 0,-1 0 0,-2-1 0,0-1 0,-1-1 0,22-45 0,-37 66 0,1 0 0,-1-1 0,0 1 0,0-1 0,0 0 0,0-5 0,-1 9 0,0 0 0,0-1 0,0 1 0,0 0 0,0-1 0,0 1 0,0 0 0,0 0 0,0-1 0,0 1 0,0 0 0,0-1 0,0 1 0,0 0 0,-1 0 0,1-1 0,0 1 0,0 0 0,0 0 0,0-1 0,-1 1 0,1 0 0,0 0 0,0 0 0,-1-1 0,1 1 0,0 0 0,0 0 0,-1 0 0,1-1 0,-1 1 0,0 1 0,0-1 0,0 0 0,0 0 0,0 0 0,0 1 0,0-1 0,0 0 0,0 1 0,0-1 0,0 1 0,0-1 0,0 1 0,-1 1 0,-4 2 0,1 1 0,0 0 0,0 1 0,0-1 0,0 1 0,1 0 0,0 0 0,0 0 0,0 1 0,1-1 0,0 1 0,1 0 0,-1 0 0,1 0 0,-1 9 0,2-12 0,0 0 0,1 0 0,-1 0 0,1 0 0,0 0 0,0 0 0,0 0 0,1 0 0,0 0 0,-1 0 0,2 0 0,-1 0 0,0 0 0,1 0 0,-1-1 0,1 1 0,0 0 0,0-1 0,1 0 0,-1 1 0,1-1 0,0 0 0,-1 0 0,1 0 0,1-1 0,-1 1 0,0-1 0,6 3 0,15 5-1365,1-4-5461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3:36.8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1 24575,'-10'51'0,"4"2"161,-19 116-1687,23-156-5300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3:37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130 0 24575,'-1'3'0,"-1"0"0,0 0 0,0-1 0,0 1 0,0-1 0,0 1 0,0-1 0,-1 0 0,1 0 0,-1 0 0,0 0 0,-3 1 0,1 1 0,-20 13 0,17-12 0,0 0 0,1 0 0,0 1 0,0 0 0,0 0 0,-6 8 0,12-13 0,-1 1 0,1 0 0,0 0 0,0 0 0,0 0 0,1 1 0,-1-1 0,0 0 0,1 0 0,-1 0 0,1 0 0,0 1 0,0-1 0,0 0 0,0 0 0,0 1 0,0-1 0,1 0 0,-1 0 0,1 1 0,-1-1 0,1 0 0,0 0 0,0 0 0,0 0 0,0 0 0,0 0 0,0 0 0,4 3 0,-2-1 29,1 1-1,1-1 1,-1 0-1,0 0 0,1 0 1,0 0-1,0-1 1,0 0-1,1 0 1,-1 0-1,7 1 1,-1 0-371,1 0 1,0-1 0,1 0-1,16 0 1,3-1-6485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5:33.3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51 24575,'30'-10'0,"33"-4"264,58-11-1893,-107 23-5197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3:39.0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24575,'1'1'0,"-1"-1"0,1 1 0,0-1 0,-1 1 0,1-1 0,0 1 0,0-1 0,0 1 0,0-1 0,-1 0 0,1 0 0,0 1 0,0-1 0,0 0 0,0 0 0,0 0 0,0 0 0,1 0 0,24 2 0,-23-2 0,146 2-1365,-135-1-5461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3:39.4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 24575,'19'0'0,"-1"-1"0,23-5 0,103-20-1365,-124 23-5461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3:40.3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 24575,'1'1'0,"1"0"0,0-1 0,-1 1 0,1-1 0,-1 0 0,1 1 0,0-1 0,-1 0 0,1 0 0,0 0 0,-1 0 0,1 0 0,0 0 0,-1-1 0,4 0 0,-1 1 0,140-9-1365,-132 9-5461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3:40.9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1 24575,'-2'1'0,"1"1"0,0-1 0,-1 1 0,1 0 0,0-1 0,0 1 0,1 0 0,-1 0 0,0 0 0,0 0 0,1 0 0,-1 0 0,1 0 0,0 0 0,0 3 0,-2 2 0,-20 126 0,15-82 0,-2-1 0,-24 75 0,30-118-1365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3:41.3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221 1 24575,'-4'0'0,"3"0"0,-1 0 0,0 0 0,0 0 0,1 0 0,-1 0 0,0 0 0,1 1 0,-1-1 0,1 0 0,-1 1 0,0 0 0,1-1 0,-1 1 0,1 0 0,-1 0 0,1 0 0,0 0 0,-1 0 0,-1 2 0,-52 39 0,27-22 0,2 1 0,-36 37 0,60-57 0,1 0 0,0 0 0,1 0 0,-1 0 0,0 0 0,0 0 0,0 0 0,1 0 0,-1 0 0,0 1 0,1-1 0,-1 0 0,1 0 0,-1 1 0,1-1 0,0 0 0,0 0 0,-1 1 0,1-1 0,0 0 0,0 1 0,0-1 0,1 0 0,-1 1 0,0-1 0,0 0 0,1 1 0,-1-1 0,1 2 0,2 0 0,-1-1 0,0 1 0,1-1 0,-1 0 0,1 0 0,0 0 0,0 0 0,0 0 0,0 0 0,4 1 0,90 35 265,-40-16-1895,-40-15-5196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3:41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24575,'0'0'0,"0"0"0,25 1 0,-24-1 0,1 0 0,-1 0 0,0 0 0,1 0 0,-1 0 0,1 1 0,-1-1 0,0 0 0,1 1 0,-1-1 0,0 1 0,1 0 0,-1-1 0,0 1 0,0 0 0,1 0 0,-1 0 0,0 0 0,0 0 0,0 0 0,0 0 0,0 0 0,0 0 0,-1 0 0,1 0 0,0 1 0,-1-1 0,1 0 0,0 3 0,-1 0 0,0-1 0,0 1 0,0-1 0,0 0 0,-1 1 0,0-1 0,0 1 0,0-1 0,0 0 0,0 0 0,-3 5 0,-39 60 0,43-68 8,0 1 0,0-1 0,0 0 0,0 1 0,0-1 0,0 0 1,0 0-1,0 1 0,1-1 0,-1 0 0,0 1 0,0-1 0,0 0 0,1 0 0,-1 1 0,0-1 0,0 0 0,1 0 0,-1 1 0,0-1 0,0 0 0,1 0 0,-1 0 0,0 0 0,1 1 0,-1-1 0,0 0 0,0 0 0,1 0 0,-1 0 0,0 0 0,1 0 1,-1 0-1,0 0 0,1 0 0,-1 0 0,0 0 0,1 0 0,-1 0 0,0 0 0,1-1 0,18 2-1256,-18-1 793,17-1-6371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3:42.8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1 24575,'-3'2'0,"1"1"0,-1-1 0,1 1 0,0 0 0,0 0 0,0 0 0,0 1 0,1-1 0,-1 0 0,1 1 0,0-1 0,0 0 0,-1 8 0,-2 2 0,-9 28 0,0-4 0,2 0 0,-9 52 0,22-87 0,4-6 0,5-9 0,12-15 0,-2-1 0,-1-1 0,31-62 0,-55 104 0,1 1 0,1 0 0,0 0 0,1 0 0,0 1 0,2 19 0,-1-30 0,0 0 0,0 0 0,0 0 0,1 0 0,-1 0 0,1 0 0,0 0 0,0 0 0,0 0 0,0-1 0,2 4 0,-2-5 0,0 0 0,0 0 0,0 0 0,0 0 0,0-1 0,0 1 0,0 0 0,0-1 0,0 1 0,0-1 0,0 1 0,0-1 0,1 1 0,-1-1 0,0 0 0,0 0 0,0 1 0,1-1 0,-1 0 0,0 0 0,0 0 0,1 0 0,-1-1 0,0 1 0,0 0 0,1 0 0,-1-1 0,0 1 0,2-2 0,5-1 0,1-1 0,-1 0 0,0-1 0,0 1 0,-1-2 0,1 1 0,-1-1 0,0 0 0,10-12 0,-12 12 0,1-1 0,-1 1 0,-1-1 0,1 0 0,-1 0 0,0 0 0,-1-1 0,0 0 0,0 1 0,-1-1 0,2-10 0,-3 17 8,-1-1 1,0 1-1,1 0 0,-1-1 0,0 1 0,0-1 0,0 1 0,-1-1 0,1 1 1,0-1-1,0 1 0,-1-1 0,1 1 0,-1-1 0,1 1 0,-1 0 0,0-1 1,1 1-1,-1 0 0,0-1 0,0 1 0,0 0 0,0 0 0,0 0 0,0 0 1,0 0-1,-1 0 0,1 0 0,0 0 0,0 1 0,-1-1 0,1 0 0,-1 1 1,1-1-1,0 1 0,-1 0 0,1-1 0,-1 1 0,1 0 0,-1 0 0,-2 0 1,-2 0-199,-1 0 0,1 0 1,-1 1-1,1 0 0,0 1 1,-1-1-1,1 1 1,-8 4-1,2-1-6636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3:44.2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1 24575,'-1'-1'0,"0"1"0,0 0 0,0 0 0,0 1 0,0-1 0,-1 0 0,1 0 0,0 0 0,0 1 0,0-1 0,0 0 0,0 1 0,0-1 0,0 1 0,1 0 0,-1-1 0,0 1 0,0 0 0,0-1 0,0 1 0,1 0 0,-1 0 0,0-1 0,1 1 0,-1 0 0,1 0 0,-2 2 0,-15 25 0,16-27 0,1 0 0,-1 1 0,0-1 0,1 0 0,-1 0 0,0 1 0,1-1 0,0 1 0,-1-1 0,1 0 0,0 1 0,0-1 0,-1 1 0,1-1 0,0 0 0,0 1 0,1-1 0,-1 1 0,0-1 0,0 0 0,1 1 0,-1-1 0,1 1 0,-1-1 0,1 0 0,0 0 0,-1 1 0,2 0 0,0-1 0,-1 0 0,1 0 0,0 0 0,0-1 0,0 1 0,0 0 0,0-1 0,0 0 0,0 1 0,0-1 0,0 0 0,0 0 0,0 0 0,0 0 0,0 0 0,0-1 0,0 1 0,0-1 0,3 0 0,2-1 0,-1-1 0,1 1 0,0-1 0,10-7 0,-15 9 0,-1 1 0,0-1 0,0 0 0,0 1 0,0-1 0,1 0 0,-1 0 0,0 0 0,0 0 0,-1 0 0,1 0 0,0 0 0,0 0 0,0 0 0,-1 0 0,1 0 0,0 0 0,-1-1 0,1 1 0,-1 0 0,0 0 0,1-1 0,-1 1 0,0 0 0,0-1 0,0 1 0,0 0 0,0-1 0,0 1 0,0 0 0,0-1 0,0 1 0,-1-2 0,0 1 15,0 1 0,-1 0 0,1 0 0,0 0-1,0-1 1,-1 1 0,1 0 0,-1 1 0,1-1 0,-1 0-1,1 0 1,-1 1 0,1-1 0,-1 0 0,0 1 0,1 0 0,-1-1-1,0 1 1,0 0 0,1 0 0,-1 0 0,-2 0 0,-2 0-300,1 1 1,-1 0-1,0 0 1,0 0-1,-6 2 1,2 1-6542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3:44.9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 24575,'1'0'0,"5"0"0,0 0 0,0 0 0,0 0 0,0 1 0,8 2 0,-13-3 0,1 0 0,-1 1 0,1-1 0,-1 1 0,0-1 0,1 1 0,-1-1 0,0 1 0,0 0 0,1 0 0,-1-1 0,0 1 0,0 0 0,0 0 0,0 0 0,0 0 0,0 1 0,0-1 0,-1 0 0,1 0 0,0 0 0,0 1 0,-1-1 0,1 0 0,-1 1 0,1-1 0,-1 1 0,0-1 0,0 0 0,0 1 0,1-1 0,-1 1 0,0-1 0,-1 1 0,1-1 0,0 1 0,-1 1 0,-2 7 0,-1 1 0,0-1 0,-1-1 0,0 1 0,-1-1 0,0 0 0,0 0 0,-1-1 0,0 1 0,-1-2 0,-8 8 0,68-30 0,1 1-1365,-27 9-5461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3:45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9 24575,'-1'-1'0,"0"0"0,0 0 0,-1 0 0,1 1 0,0-1 0,0 0 0,-1 1 0,1-1 0,0 1 0,0-1 0,-1 1 0,1 0 0,-1 0 0,1 0 0,0-1 0,-1 1 0,1 0 0,-1 1 0,1-1 0,0 0 0,-1 0 0,1 0 0,0 1 0,-1-1 0,1 1 0,0-1 0,-1 1 0,1 0 0,0-1 0,0 1 0,0 0 0,0 0 0,0 0 0,0 0 0,0 0 0,0 0 0,-1 1 0,-5 5 0,1 0 0,0 0 0,1 1 0,-6 9 0,2-2 0,0 1 0,-8 24 0,14-33 0,1 0 0,0 0 0,0 1 0,0-1 0,1 1 0,1-1 0,-1 1 0,2 11 0,-1-18 0,0 0 0,0 0 0,0 0 0,0 0 0,0 0 0,1 0 0,-1 0 0,0 0 0,1 0 0,-1 0 0,1 0 0,-1 0 0,1 0 0,0 0 0,-1 0 0,1-1 0,0 1 0,-1 0 0,1 0 0,0-1 0,0 1 0,0 0 0,0-1 0,0 1 0,0-1 0,0 1 0,0-1 0,0 0 0,0 1 0,0-1 0,0 0 0,0 0 0,0 0 0,0 0 0,0 0 0,0 0 0,0 0 0,0 0 0,0 0 0,0 0 0,0 0 0,0-1 0,0 1 0,0 0 0,0-1 0,1 0 0,4-1 0,0 0 0,-1-1 0,1 0 0,-1 0 0,0 0 0,9-8 0,-7 4 0,0 0 0,0 0 0,0-1 0,-1-1 0,0 1 0,-1-1 0,0 0 0,0 0 0,-1 0 0,0-1 0,-1 1 0,0-1 0,3-16 0,-8 13 0,-5 17 0,-8 18 0,14-18 0,-1 0 0,1 0 0,-1 0 0,1 0 0,0 0 0,1 0 0,-1 0 0,1 0 0,-1 0 0,1 1 0,1-1 0,0 5 0,-1-7 0,1-1 0,0 1 0,-1 0 0,1 0 0,0-1 0,0 1 0,0 0 0,1-1 0,-1 1 0,0-1 0,1 0 0,-1 1 0,0-1 0,1 0 0,0 0 0,-1 0 0,1 0 0,0 0 0,-1 0 0,1 0 0,0-1 0,0 1 0,0-1 0,0 1 0,0-1 0,-1 0 0,1 1 0,3-1 0,22 0-1365,0-1-5461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5:34.2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0 24575,'-23'12'0,"17"-8"0,1 0 0,0 1 0,0 0 0,0 0 0,0 0 0,1 1 0,-5 7 0,7-10 0,0 0 0,0 0 0,1 0 0,-1 0 0,1 1 0,0-1 0,0 1 0,0-1 0,0 1 0,0-1 0,1 1 0,0-1 0,0 1 0,0-1 0,0 1 0,1 3 0,-1-7 0,1 0 0,-1 1 0,1-1 0,-1 0 0,1 0 0,-1 0 0,1 0 0,0 0 0,-1 0 0,1-1 0,-1 1 0,1 0 0,-1 0 0,1 0 0,-1 0 0,1-1 0,-1 1 0,1 0 0,-1 0 0,1-1 0,-1 1 0,0-1 0,1 1 0,0-1 0,13-9 0,-13 9 0,1 0 0,-1 0 0,0 0 0,0-1 0,1 1 0,-1 0 0,0-1 0,0 1 0,0-1 0,0 1 0,0-1 0,-1 0 0,1 1 0,0-1 0,-1 0 0,1 0 0,-1 1 0,0-1 0,1-2 0,-2 3 0,1 0 0,0 0 0,-1 0 0,1 0 0,-1 0 0,0 0 0,1 0 0,-1 0 0,0 0 0,1 0 0,-1 0 0,0 1 0,0-1 0,0 0 0,0 1 0,0-1 0,0 1 0,0-1 0,0 1 0,0-1 0,0 1 0,0-1 0,0 1 0,0 0 0,0 0 0,0 0 0,0 0 0,0-1 0,-1 1 0,1 1 0,0-1 0,-1 0 0,-1 0-72,0 1 1,0-1-1,1 1 0,-1-1 0,0 1 0,1 0 0,-1 0 0,0 0 1,1 1-1,-1-1 0,1 0 0,0 1 0,-1 0 0,1-1 0,0 1 1,0 0-1,0 0 0,-2 3 0,-4 5-6754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3:48.1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87 1 24575,'0'3'0,"-1"-1"0,1 1 0,-1-1 0,0 1 0,0 0 0,0-1 0,0 0 0,0 1 0,-1-1 0,1 0 0,-1 0 0,-2 3 0,-24 24 0,27-27 0,-12 8 0,10-8 0,-1 1 0,0 0 0,1 0 0,0 1 0,-5 4 0,8-7 0,-1 0 0,1-1 0,0 1 0,-1 0 0,1-1 0,0 1 0,0 0 0,-1-1 0,1 1 0,0 0 0,0 0 0,0 0 0,0-1 0,0 1 0,0 0 0,0 0 0,0-1 0,0 1 0,0 0 0,1 0 0,-1-1 0,0 1 0,0 0 0,1-1 0,-1 1 0,1 0 0,-1-1 0,0 1 0,1 0 0,-1-1 0,1 1 0,-1-1 0,1 1 0,0-1 0,-1 1 0,1-1 0,1 1 0,14 10-225,1-2 0,1 0-1,0-1 1,22 7-1,-37-14-12,13 5-6588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3:48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1 24575,'2'5'0,"-1"0"0,0 0 0,0 1 0,0-1 0,-1 0 0,0 1 0,0-1 0,0 1 0,-1-1 0,1 0 0,-3 7 0,-2 10 0,-12 28 0,10-33 0,-7 23-682,-38 69-1,41-89-6143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4:40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22 234 24575,'19'0'0,"0"-1"0,0-1 0,27-5 0,-36 4 0,-1 0 0,1 0 0,-1-1 0,1 0 0,-1 0 0,-1-1 0,1-1 0,-1 1 0,8-8 0,-6 4 0,0 0 0,-1-1 0,0 0 0,10-16 0,-16 21 0,0 0 0,0 0 0,0-1 0,-1 1 0,0 0 0,0-1 0,0 1 0,-1-1 0,1 0 0,-1 0 0,-1 0 0,1-9 0,-1 14 0,0 0 0,0 0 0,-1-1 0,1 1 0,0 0 0,-1 0 0,1-1 0,-1 1 0,1 0 0,-1 0 0,1 0 0,-1 0 0,0 0 0,1 0 0,-1 0 0,0 0 0,0 0 0,0 0 0,0 0 0,0 0 0,0 0 0,0 1 0,0-1 0,0 1 0,0-1 0,-1 0 0,1 1 0,0 0 0,0-1 0,-1 1 0,1 0 0,0 0 0,0-1 0,-1 1 0,1 0 0,0 0 0,0 0 0,-2 1 0,-4 0 0,1 0 0,-1 0 0,1 0 0,-1 1 0,1 0 0,-7 4 0,-1 1 0,-1 1 0,1 1 0,1 0 0,0 0 0,0 2 0,1 0 0,0 0 0,1 1 0,0 0 0,-18 27 0,21-26 0,0 1 0,1-1 0,0 1 0,1 1 0,1-1 0,0 1 0,1 0 0,1 0 0,0 1 0,1-1 0,-1 26 0,3-35 0,1 0 0,-1 0 0,1 0 0,0 0 0,1 0 0,-1 0 0,1 0 0,1 0 0,-1 0 0,1-1 0,0 1 0,5 6 0,-5-8 0,0-1 0,0 0 0,0 1 0,1-2 0,-1 1 0,1 0 0,0-1 0,-1 1 0,1-1 0,1 0 0,-1-1 0,0 1 0,0-1 0,0 0 0,1 1 0,-1-2 0,9 2 0,2-3-136,1 0-1,-1-1 1,1 0-1,-1-1 1,0-1-1,0 0 1,0-1-1,-1-1 0,16-7 1,27-14-6690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4:40.7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152 1 24575,'-13'14'0,"1"1"0,0 0 0,2 1 0,-1 0 0,-15 35 0,10-13 0,-19 68 0,31-91 0,0 0 0,1 0 0,1 1 0,-1 17 0,3-29 0,0-1 0,0 1 0,0-1 0,0 0 0,1 1 0,-1-1 0,1 0 0,0 1 0,0-1 0,0 0 0,1 0 0,-1 0 0,1 0 0,0 0 0,0 0 0,0 0 0,0 0 0,0-1 0,0 1 0,1-1 0,-1 0 0,1 0 0,0 0 0,0 0 0,5 3 0,3-1-170,-1-1-1,1-1 0,0 0 1,0 0-1,0-1 0,0 0 1,15-2-1,34-1-6655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4:41.3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24575,'0'0'0,"0"0"0,9 12 0,6 8 0,-2 1 0,0 0 0,-1 1 0,-1 0 0,15 42 0,-23-51 0,0 0 0,0 0 0,-1 0 0,-1 0 0,0 0 0,-1 0 0,0 1 0,-1-1 0,-1 0 0,0 0 0,-1 0 0,-6 20 0,4-20-227,-1 0-1,0 0 1,0 0-1,-1-1 1,-16 20-1,5-11-6598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4:44.1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26 185 24575,'0'1'0,"1"-1"0,0 1 0,0-1 0,0 1 0,-1-1 0,1 0 0,0 1 0,0-1 0,0 0 0,0 0 0,0 0 0,0 0 0,0 0 0,-1 0 0,1 0 0,0 0 0,0 0 0,0 0 0,2-1 0,22-1 0,-25 2 0,12-2 0,0 0 0,-1-1 0,1-1 0,-1 1 0,0-2 0,0 0 0,0 0 0,11-7 0,-18 9 0,-1 1 0,1-1 0,0 0 0,-1 0 0,1 0 0,-1 0 0,0-1 0,0 0 0,0 1 0,-1-1 0,1 0 0,-1 0 0,0 0 0,0-1 0,0 1 0,-1 0 0,0-1 0,1 1 0,-1-1 0,-1 1 0,1-1 0,-1 0 0,0-8 0,0 12 0,0-1 0,-1 0 0,1 0 0,-1 0 0,1 1 0,-1-1 0,0 0 0,0 1 0,1-1 0,-1 0 0,0 1 0,0-1 0,-1 1 0,1-1 0,0 1 0,0 0 0,-1 0 0,1-1 0,-3 0 0,1 0 0,0 1 0,0-1 0,-1 1 0,1-1 0,-1 1 0,1 1 0,-1-1 0,0 0 0,-4 0 0,0 1 0,1 0 0,0 0 0,0 1 0,0 0 0,0 0 0,0 1 0,0-1 0,1 2 0,-13 4 0,12-2 0,0 0 0,0 1 0,1-1 0,0 1 0,0 0 0,1 1 0,0-1 0,0 1 0,0 0 0,1 1 0,0-1 0,0 1 0,1-1 0,0 1 0,1 0 0,-4 14 0,3-6 0,0 0 0,1 1 0,1-1 0,0 1 0,1-1 0,1 1 0,5 25 0,-6-38 0,1 0 0,0 1 0,1-1 0,-1 0 0,1 0 0,-1 1 0,1-1 0,0-1 0,1 1 0,-1 0 0,1 0 0,0-1 0,0 0 0,0 1 0,0-1 0,0 0 0,6 3 0,-4-3 0,0-1 0,0 0 0,0 0 0,0-1 0,0 1 0,1-1 0,-1 0 0,0-1 0,1 1 0,-1-1 0,1 0 0,-1 0 0,1-1 0,5-1 0,10-2-455,0-1 0,38-16 0,-9 1-6371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4:45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24575,'3'1'0,"1"0"0,-1 0 0,0 0 0,0-1 0,1 1 0,-1-1 0,0 0 0,0 0 0,1 0 0,-1 0 0,6-1 0,4 0 0,28 1-1365,-22 0-5461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4:47.6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24575,'3'3'-1365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4:48.9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36 24575,'-2'-1'0,"-1"-2"0,9-3 0,-2 3 0,1 0 0,0 0 0,1 0 0,-1 1 0,0-1 0,1 1 0,0 1 0,-1-1 0,1 1 0,0 0 0,0 0 0,6 1 0,-12 0 0,1 0 0,-1 1 0,1-1 0,-1 1 0,1-1 0,-1 1 0,1-1 0,-1 1 0,1-1 0,-1 1 0,0 0 0,1-1 0,-1 1 0,0-1 0,0 1 0,1 0 0,-1-1 0,0 1 0,0 0 0,0-1 0,0 1 0,0 0 0,0-1 0,0 1 0,0 1 0,-1 22 0,0-20 0,1 2 0,-10 80 0,8-77 0,1-1 0,-1 0 0,-1 0 0,0 0 0,0-1 0,-1 1 0,1-1 0,-7 9 0,8-14 0,1-1 0,-1 1 0,1-1 0,-1 0 0,0 0 0,0 0 0,0 0 0,1 0 0,-1 0 0,0 0 0,0-1 0,0 1 0,0-1 0,0 1 0,-1-1 0,1 0 0,0 0 0,0 0 0,0 0 0,0 0 0,-2-1 0,2 1 0,1 0 0,-1 0 0,1 0 0,-1-1 0,0 1 0,1-1 0,-1 1 0,1-1 0,0 0 0,-1 1 0,1-1 0,-1 0 0,1 0 0,0 0 0,0 0 0,0 0 0,-1 0 0,1 0 0,0-1 0,0 1 0,1 0 0,-1-1 0,0 1 0,0 0 0,1-1 0,-1 1 0,1-1 0,-1-1 0,1 1 0,0 1 0,0-1 0,1 0 0,-1 1 0,0-1 0,1 0 0,0 1 0,-1-1 0,1 1 0,0-1 0,0 1 0,0 0 0,0-1 0,0 1 0,0 0 0,0-1 0,0 1 0,0 0 0,1 0 0,-1 0 0,2-1 0,34-21 0,-32 21 0,17-10 171,27-10 0,-42 19-342,-1 1 0,1 0 1,0 0-1,0 1 0,0 0 1,0 0-1,0 0 0,0 1 1,9 0-1,-12 1-6655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4:52.2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1 24575,'0'0'0,"-1"0"0,1 0 0,-1 0 0,1 0 0,-1 0 0,1 0 0,-1 0 0,1 0 0,-1 0 0,1 0 0,-1 1 0,1-1 0,-1 0 0,1 0 0,-1 0 0,1 1 0,-1-1 0,1 0 0,-1 1 0,0 0 0,-2 11 0,1 0 0,0 1 0,1-1 0,0 20 0,-1 11 0,-2-8-455,-1-1 0,-18 59 0,19-82-6371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5:34.8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5 24575,'-1'-1'0,"1"1"0,0 0 0,0 0 0,-1-1 0,1 1 0,0 0 0,-1-1 0,1 1 0,0 0 0,-1 0 0,1 0 0,0 0 0,-1-1 0,1 1 0,-1 0 0,1 0 0,0 0 0,-1 0 0,1 0 0,-1 0 0,1 0 0,0 0 0,-1 0 0,1 0 0,-1 0 0,1 0 0,0 0 0,-1 0 0,1 0 0,-1 1 0,1-1 0,0 0 0,-1 0 0,1 0 0,0 0 0,-1 1 0,1-1 0,0 0 0,-1 1 0,1-1 0,0 0 0,0 0 0,-1 1 0,1-1 0,0 0 0,0 1 0,0-1 0,-1 1 0,1-1 0,0 0 0,0 1 0,0-1 0,0 0 0,0 1 0,0 0 0,-8 31 0,6-21 0,-1 1 0,-8 27 0,2 1 0,2 0 0,-4 81 0,11-119 11,0-1-1,0 0 0,0 1 1,0-1-1,1 0 1,-1 0-1,0 1 0,0-1 1,1 0-1,-1 0 1,1 0-1,0 1 0,-1-1 1,2 1-1,-2-1-1,1-1 0,-1 1-1,1-1 1,0 0 0,-1 1-1,1-1 1,-1 0 0,1 0-1,-1 1 1,1-1 0,0 0-1,-1 0 1,1 0 0,0 0-1,-1 0 1,1 1 0,0-1-1,-1 0 1,1-1 0,0 1-1,4-1-189,-1-1-1,1 1 0,-1-1 1,0 0-1,0 0 1,5-4-1,-5 4-250,18-12-6394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4:52.6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1 24575,'-23'5'0,"5"6"0,1 0 0,-23 20 0,35-27 0,0 0 0,1 0 0,0 0 0,0 1 0,0 0 0,0 0 0,1 0 0,0 0 0,0 0 0,0 1 0,1-1 0,-4 12 0,5-13 19,1 0 0,0 0 0,0-1 0,1 1 0,-1 0 0,1 0 0,0-1 0,0 1 0,0-1 0,0 1 0,1-1 0,-1 1 0,1-1 0,0 0 0,0 1 0,0-1 0,4 4 0,-1-1-263,1 1 0,1-1 0,-1 0 0,1-1 1,0 1-1,10 5 0,-1-3-6582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4:53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140 1 24575,'-3'0'0,"0"0"0,0 0 0,0 0 0,0 0 0,0 1 0,0-1 0,0 1 0,0 0 0,0 0 0,0 0 0,0 1 0,1-1 0,-1 0 0,0 1 0,1 0 0,-1 0 0,1 0 0,0 0 0,0 0 0,-1 0 0,1 0 0,1 1 0,-1-1 0,0 1 0,-1 3 0,-9 13 0,1 0 0,-17 39 0,24-48 0,0 1 0,1 0 0,0 1 0,1-1 0,0 0 0,1 1 0,0 15 0,1-25-47,0 0 0,0 0 0,0 0 0,0 0 0,0 0 0,1 0 0,-1 0 0,1 0 0,-1-1-1,1 1 1,0 0 0,0 0 0,0 0 0,0-1 0,0 1 0,0 0 0,0-1 0,1 1 0,-1-1 0,0 1 0,1-1 0,-1 0-1,1 0 1,0 0 0,-1 1 0,1-2 0,0 1 0,2 1 0,9 1-6779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4:54.1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4 24575,'14'-1'0,"-4"0"0,-1 0 0,1 0 0,0 1 0,0 1 0,16 2 0,-25-3 0,-1 0 0,0 0 0,1 0 0,-1 0 0,0 1 0,1-1 0,-1 0 0,0 0 0,1 0 0,-1 1 0,0-1 0,0 0 0,1 0 0,-1 1 0,0-1 0,0 0 0,1 0 0,-1 1 0,0-1 0,0 0 0,0 1 0,0-1 0,1 0 0,-1 1 0,0-1 0,0 0 0,0 1 0,0-1 0,0 1 0,0-1 0,0 1 0,-5 13 0,-13 9 0,-32 25 0,50-48 0,-1 0 0,1 1 0,0-1 0,0 1 0,0-1 0,0 0 0,0 1 0,0-1 0,0 1 0,0-1 0,0 1 0,0-1 0,0 0 0,0 1 0,0-1 0,0 1 0,0-1 0,1 1 0,-1-1 0,0 0 0,0 1 0,0-1 0,1 0 0,-1 1 0,0-1 0,0 0 0,1 1 0,-1-1 0,0 0 0,1 1 0,-1-1 0,0 0 0,1 0 0,-1 1 0,1-1 0,-1 0 0,0 0 0,1 0 0,-1 0 0,1 0 0,-1 0 0,1 1 0,23 7 0,-21-7 0,11 3 0,-7-2 0,-1 0 0,0 0 0,0 0 0,12 7 0,-18-9 0,1 1 0,-1-1 0,1 1 0,-1-1 0,0 1 0,0-1 0,1 1 0,-1 0 0,0-1 0,0 1 0,0-1 0,1 1 0,-1 0 0,0-1 0,0 1 0,0 0 0,0-1 0,0 1 0,0-1 0,0 1 0,-1 0 0,1-1 0,0 1 0,0-1 0,0 1 0,-1 0 0,1-1 0,0 1 0,-1-1 0,1 1 0,0-1 0,-1 1 0,1-1 0,-1 1 0,1-1 0,-1 1 0,1-1 0,-1 1 0,-23 21 0,22-20 0,-19 14-682,-37 23-1,33-25-6143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4:55.0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59 24575,'0'0'0,"-1"0"0,1-1 0,-1 1 0,1-1 0,0 1 0,-1 0 0,1-1 0,-1 1 0,1 0 0,-1-1 0,1 1 0,0 0 0,-1 0 0,0-1 0,1 1 0,-1 0 0,1 0 0,-1 0 0,1 0 0,-1 0 0,1 0 0,-1 0 0,1 0 0,-1 0 0,1 0 0,-1 0 0,1 0 0,-1 0 0,0 1 0,0-1 0,0 1 0,0 0 0,0 0 0,0 0 0,0 0 0,1 0 0,-1 0 0,0 0 0,1 0 0,-1 0 0,1 0 0,-1 2 0,-7 33 0,6-27 0,1-2 0,0 1 0,1-1 0,0 1 0,0-1 0,0 0 0,1 1 0,1 8 0,-1-15 0,-1-1 0,0 1 0,0-1 0,0 1 0,1-1 0,-1 0 0,0 1 0,1-1 0,-1 1 0,0-1 0,1 1 0,-1-1 0,0 0 0,1 1 0,-1-1 0,1 0 0,-1 1 0,1-1 0,-1 0 0,1 0 0,-1 1 0,1-1 0,-1 0 0,1 0 0,-1 0 0,1 0 0,-1 0 0,2 0 0,16-5 0,15-16 0,-26 15 0,0 0 0,0 0 0,0-1 0,-1 0 0,0 0 0,0 0 0,0-1 0,-1 0 0,-1 0 0,6-11 0,-17 45 0,0-1 0,2 1 0,-2 41 0,7-67 0,0 1 0,0-1 0,-1 0 0,1 1 0,0-1 0,0 0 0,0 1 0,0-1 0,0 0 0,0 1 0,0-1 0,0 0 0,0 1 0,0-1 0,0 0 0,1 1 0,-1-1 0,0 0 0,0 1 0,0-1 0,0 0 0,0 0 0,0 1 0,1-1 0,-1 0 0,0 0 0,0 1 0,1-1 0,-1 0 0,0 0 0,0 1 0,1-1 0,-1 0 0,0 0 0,0 0 0,1 0 0,-1 0 0,0 1 0,1-1 0,-1 0 0,1 0 0,13-9 0,11-22 0,-7 5 0,0-1 0,-2-1 0,-1-1 0,12-34 0,-26 62 0,-1 0 0,1 0 0,-1 0 0,0 0 0,1 0 0,-1 0 0,0-1 0,0 1 0,1 0 0,-1 0 0,0 0 0,0 0 0,0 0 0,-1-2 0,1 3 0,0 0 0,-1 0 0,1 0 0,-1 0 0,1 0 0,0 0 0,-1 0 0,1 0 0,0 0 0,-1 0 0,1 1 0,0-1 0,-1 0 0,1 0 0,-1 0 0,1 0 0,0 0 0,0 1 0,-1-1 0,1 0 0,0 0 0,-1 1 0,1-1 0,0 0 0,0 1 0,-1-1 0,-26 30 0,24-26 0,-6 6-1365,2-2-5461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4:55.5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18 24575,'-1'0'0,"0"0"0,0 0 0,0 0 0,0 0 0,0 0 0,0 1 0,0-1 0,0 0 0,0 0 0,0 1 0,0-1 0,1 1 0,-1-1 0,0 1 0,0-1 0,0 1 0,0 0 0,1-1 0,-1 1 0,0 0 0,1-1 0,-1 1 0,1 0 0,-1 0 0,1 0 0,-1 0 0,1 0 0,-1-1 0,1 1 0,0 0 0,-1 0 0,1 0 0,0 0 0,0 0 0,0 0 0,0 0 0,0 0 0,0 0 0,0 0 0,0 0 0,0 0 0,0 0 0,1 0 0,-1 0 0,0 0 0,1 0 0,-1 0 0,1 0 0,-1-1 0,1 1 0,-1 0 0,1 0 0,-1 0 0,1-1 0,1 2 0,-2-2 0,1 1 0,0-1 0,0 1 0,-1-1 0,1 0 0,0 1 0,0-1 0,0 0 0,-1 0 0,1 1 0,0-1 0,0 0 0,0 0 0,0 0 0,0 0 0,0 0 0,-1 0 0,1-1 0,0 1 0,0 0 0,0 0 0,0-1 0,-1 1 0,1 0 0,0-1 0,0 1 0,0 0 0,-1-1 0,1 0 0,0 1 0,-1-1 0,1 1 0,0-1 0,-1 0 0,1 1 0,0-2 0,21-25 0,-17 12 342,-5 14-390,0 1 1,0-1-1,0 1 1,0 0 0,0-1-1,0 1 1,0-1-1,-1 1 1,1 0 0,0-1-1,0 1 1,0 0-1,-1-1 1,1 1-1,0 0 1,0-1 0,-1 1-1,1 0 1,0 0-1,-1-1 1,1 1 0,0 0-1,-1 0 1,1 0-1,-1-1 1,1 1 0,0 0-1,-1 0 1,1 0-1,-1 0 1,1 0 0,0 0-1,-1 0 1,1 0-1,-1 0 1,-4 0-6779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4:57.0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 1 24575,'0'0'0,"-1"0"0,1 0 0,-1-1 0,1 1 0,0 0 0,-1 0 0,1 0 0,-1 0 0,1 0 0,-1 0 0,1 0 0,-1 0 0,1 0 0,0 0 0,-1 1 0,1-1 0,-1 0 0,1 0 0,-1 0 0,1 1 0,0-1 0,-1 0 0,1 0 0,-1 1 0,1-1 0,0 0 0,0 0 0,-1 1 0,1-1 0,0 1 0,-1-1 0,1 0 0,0 1 0,8 15 0,-7-14 0,10 15 0,-1-1 0,0 2 0,-1-1 0,10 29 0,-16-37 0,-1-1 0,0 1 0,-1 0 0,0-1 0,0 1 0,-1 0 0,0 0 0,-1-1 0,0 1 0,0 0 0,-1-1 0,-4 15 0,2-11-151,-1-1-1,0-1 0,-1 1 0,0-1 1,0 0-1,-1 0 0,0 0 1,-10 9-1,0-3-6674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4:58.0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189 92 24575,'-3'-3'0,"1"0"0,-1 1 0,-1-1 0,1 1 0,0 0 0,0 0 0,-1 1 0,1-1 0,-1 1 0,0-1 0,1 1 0,-1 0 0,0 0 0,0 1 0,0-1 0,1 1 0,-1 0 0,0 0 0,-5 1 0,5 0 0,0 0 0,-1 1 0,1-1 0,0 1 0,0 0 0,0 0 0,0 0 0,1 1 0,-1 0 0,1-1 0,-1 1 0,1 0 0,0 1 0,0-1 0,0 1 0,-3 5 0,-1 2 0,0 1 0,1 0 0,0 0 0,-7 26 0,11-31 0,0 1 0,0 0 0,1 0 0,0 0 0,0 0 0,1 0 0,0 0 0,0 0 0,3 13 0,-3-20 0,1 0 0,-1 0 0,0 0 0,0 0 0,1 1 0,-1-1 0,1 0 0,-1 0 0,1 0 0,-1 0 0,1 0 0,0 0 0,0 0 0,-1-1 0,1 1 0,0 0 0,0 0 0,0 0 0,0-1 0,0 1 0,0 0 0,0-1 0,0 1 0,0-1 0,0 0 0,0 1 0,0-1 0,0 0 0,0 1 0,1-1 0,-1 0 0,0 0 0,0 0 0,0 0 0,0 0 0,0 0 0,1 0 0,-1-1 0,0 1 0,0 0 0,0-1 0,0 1 0,0-1 0,2 0 0,3-2 0,0 0 0,-1 0 0,1-1 0,-1 1 0,1-1 0,6-8 0,4-5 0,-1 0 0,-1-2 0,-1 1 0,-1-2 0,-1 1 0,0-2 0,-1 0 0,-1 0 0,-2 0 0,9-34 0,-14 30 0,-5 21 0,-5 15 0,-6 15 0,2 1 0,1 0 0,2 0 0,0 1 0,2 0 0,-4 32 0,10-57 0,1 0 0,0 0 0,0 0 0,0 1 0,0-1 0,1 0 0,-1 0 0,1 0 0,0 0 0,-1 0 0,1 0 0,1 0 0,-1 0 0,0 0 0,1 0 0,0-1 0,2 5 0,-1-5 0,-1 0 0,1 1 0,0-1 0,0 0 0,0-1 0,0 1 0,0 0 0,1-1 0,-1 0 0,0 0 0,1 0 0,-1 0 0,1 0 0,-1-1 0,6 1 0,5-1-195,0 0 0,0-1 0,1-1 0,-1 0 0,0-1 0,21-8 0,3-1-6631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4:58.4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1 24575,'0'0'0,"0"0"0,0 0 0,0 1 0,0 2 0,-1 5 0,0 7 0,-1 5 0,-1 6 0,0 3 0,-1 1 0,-1-1 0,-1-1 0,0-4 0,0-5-8191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4:58.8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 1 24575,'-34'16'0,"8"-4"0,10-5 0,1 1 0,0 0 0,0 1 0,-18 15 0,32-23 0,0-1 0,1 1 0,-1 0 0,0 0 0,1 0 0,-1 0 0,1-1 0,-1 1 0,1 0 0,-1 0 0,1 0 0,0 0 0,-1 0 0,1 0 0,0 0 0,0 0 0,0 0 0,0 0 0,0 0 0,0 0 0,0 0 0,0 1 0,0-1 0,0 0 0,0 0 0,1 0 0,-1 0 0,0 0 0,1-1 0,-1 1 0,1 0 0,-1 0 0,1 0 0,0 0 0,-1 0 0,1 0 0,0-1 0,-1 1 0,1 0 0,0-1 0,0 1 0,0-1 0,1 2 0,3 2 0,1-1 0,-1 1 0,1-1 0,0 0 0,10 4 0,32 3-1365,-24-7-5461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5:02.1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2 24575,'-5'0'0,"5"0"0,-1 0 0,1 0 0,0 0 0,0 0 0,0-1 0,-1 1 0,1 0 0,0 0 0,0 0 0,-1 0 0,1 0 0,0 0 0,0 0 0,-1 0 0,1 0 0,0 0 0,-1 0 0,1 0 0,0 0 0,0 0 0,-1 0 0,1 0 0,0 0 0,0 0 0,-1 0 0,1 0 0,0 0 0,0 1 0,-1-1 0,1 0 0,0 0 0,0 0 0,0 0 0,-1 1 0,1-1 0,0 0 0,0 0 0,0 0 0,0 1 0,-1-1 0,1 0 0,0 0 0,0 1 0,0-1 0,0 0 0,0 0 0,0 1 0,0-1 0,0 0 0,0 0 0,0 1 0,0-1 0,0 0 0,0 0 0,0 1 0,0-1 0,0 0 0,0 0 0,0 1 0,0-1 0,0 0 0,0 0 0,0 1 0,0-1 0,1 0 0,-1 0 0,0 1 0,0-1 0,14 32 51,1-1 0,2-1-1,20 30 1,9 14-1619,-34-51-5258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5:40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0 24575,'-1'12'0,"0"-1"0,-1 0 0,0 1 0,-6 13 0,-1 7 0,-32 153-1365,37-168-5461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5:02.5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242 1 24575,'-3'0'0,"-1"0"0,1 0 0,0 0 0,0 1 0,-1-1 0,-4 3 0,0 3 0,0 0 0,1 1 0,-1 0 0,1 1 0,1-1 0,0 1 0,0 0 0,-8 16 0,3-7 0,-90 147-773,92-149 181,-14 24-6234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5:02.9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1 24575,'-26'19'0,"16"-4"0,0 1 0,1-1 0,1 2 0,0-1 0,2 1 0,0 0 0,0 0 0,2 1 0,0 0 0,1 0 0,0 0 0,2 0 0,0 0 0,2 0 0,1 20 0,-1-36-40,-1 1 0,0-1 0,1 1 0,0-1-1,0 1 1,-1-1 0,1 0 0,1 1 0,-1-1 0,0 0 0,0 0-1,1 0 1,0 0 0,-1 0 0,1 0 0,0 0 0,0-1-1,0 1 1,0 0 0,0-1 0,0 0 0,0 1 0,1-1 0,-1 0-1,0 0 1,1-1 0,-1 1 0,0 0 0,1-1 0,-1 1-1,1-1 1,0 0 0,3 0 0,11 0-6786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5:03.3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44 24575,'0'0'0,"0"1"0,0 0 0,0-1 0,0-1 0,1-1 0,1 0 0,4-1 0,6-1 0,7 0 0,7-2 0,6 0 0,3 0 0,0 0 0,-6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5:03.7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0 24575,'-9'6'0,"9"-6"0,-1 1 0,0-1 0,0 1 0,0-1 0,1 1 0,-1-1 0,0 1 0,1 0 0,-1-1 0,1 1 0,-1 0 0,1-1 0,-1 1 0,1 0 0,-1 0 0,1 0 0,0-1 0,-1 3 0,-4 18 0,1 0 0,1 1 0,1-1 0,1 1 0,2 35 0,0-23 0,-1-17 0,-1-5 0,1-1 0,1 1 0,0-1 0,0 1 0,5 13 0,-6-24 14,0 0 0,0 0-1,1-1 1,-1 1 0,1 0-1,-1 0 1,1 0-1,-1-1 1,1 1 0,-1 0-1,1-1 1,0 1 0,-1 0-1,1-1 1,0 1 0,0-1-1,-1 1 1,1-1 0,0 1-1,0-1 1,0 0 0,-1 0-1,1 1 1,2-1 0,20-2-1721,0-4-5119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5:04.1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24575,'0'0'0,"0"0"0,0 0 0,2 0 0,2 0 0,4 0 0,5 0 0,4 0 0,4 0 0,-2 0-8191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5:04.5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 24575,'1'0'0,"-1"0"0,1 0 0,0 0 0,-1 0 0,3 0 0,1 0 0,4 0 0,5 0 0,6-1 0,5 0 0,6-1 0,1 0 0,2-2 0,-2 0 0,-6 0-8191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5:04.9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94 0 24575,'0'4'0,"-1"-1"0,0 1 0,0-1 0,0 0 0,-1 0 0,-2 6 0,-4 8 0,-40 134 0,40-120 0,1 1 0,-4 61 0,10-92 0,1 0 0,0 0 0,0 0 0,0 0 0,0 0 0,0 0 0,0 0 0,0 0 0,0 0 0,1 0 0,-1 0 0,0 0 0,1-1 0,-1 1 0,1 0 0,-1 0 0,1 0 0,-1 0 0,1 0 0,-1-1 0,2 2 0,-1-1 0,0-1 0,0 0 0,0 1 0,0-1 0,0 0 0,-1 0 0,1 0 0,0 0 0,0 0 0,0 0 0,0 0 0,0 0 0,0 0 0,0 0 0,0-1 0,0 1 0,-1 0 0,1 0 0,1-1 0,6-4 0,1 0 0,-1 0 0,13-11 0,-11 9 0,5-5 0,-8 7 0,0-1 0,0 1 0,1 0 0,0 1 0,11-5 0,-18 9 0,-1 0 0,1-1 0,-1 1 0,0 0 0,1 0 0,-1 0 0,0 0 0,1 0 0,-1 0 0,1 0 0,-1 0 0,0 0 0,1 0 0,-1 0 0,1 0 0,-1 1 0,0-1 0,1 0 0,-1 0 0,0 0 0,1 0 0,-1 1 0,0-1 0,1 0 0,-1 0 0,0 1 0,1-1 0,-1 0 0,0 0 0,0 1 0,1-1 0,-1 0 0,0 1 0,0-1 0,0 0 0,1 1 0,3 20 0,2 1 0,-6-21 0,0-1 0,1 1 0,-1-1 0,0 1 0,1-1 0,-1 1 0,0-1 0,1 1 0,-1-1 0,0 0 0,1 1 0,-1-1 0,1 0 0,-1 1 0,0-1 0,1 0 0,-1 0 0,1 1 0,-1-1 0,1 0 0,-1 0 0,1 0 0,-1 0 0,1 0 0,0 0 0,-1 0 0,1 0 0,-1 0 0,1 0 0,-1 0 0,1 0 0,-1 0 0,2 0 0,-2-1 9,1 1-1,0 0 1,0 0-1,0-1 1,0 1-1,0-1 1,-1 1 0,1-1-1,0 1 1,0-1-1,-1 1 1,1-1-1,0 0 1,-1 1-1,1-1 1,-1 0-1,1 0 1,-1 1-1,1-1 1,-1 0-1,0 0 1,1 0 0,-1 0-1,0 0 1,0 1-1,1-1 1,-1 0-1,0 0 1,0 0-1,0 0 1,0 0-1,0 0 1,0 0-1,0 0 1,-1 0-1,1 0 1,0 1 0,0-1-1,-1-1 1,0 0-99,1 0 0,-1 1 0,0-1 0,0 0 0,0 1 1,0-1-1,0 1 0,0-1 0,0 1 0,0-1 1,0 1-1,-1 0 0,1-1 0,-1 1 0,1 0 0,-1 0 1,1 0-1,-4-1 0,-1 1-6736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5:05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 0 24575,'-2'2'0,"2"-2"0,0 0 0,0 0 0,0 0 0,0 0 0,-1 1 0,1-1 0,0 0 0,0 0 0,0 0 0,0 0 0,0 0 0,-1 0 0,1 0 0,0 0 0,0 0 0,0 1 0,0-1 0,0 0 0,0 0 0,0 0 0,0 0 0,0 0 0,-1 1 0,1-1 0,0 0 0,0 0 0,0 0 0,0 0 0,0 1 0,0-1 0,0 0 0,0 0 0,0 0 0,0 0 0,0 0 0,0 1 0,0-1 0,0 0 0,0 0 0,0 0 0,0 0 0,1 1 0,-1-1 0,0 0 0,0 0 0,0 0 0,0 0 0,0 0 0,0 0 0,0 1 0,1-1 0,20 26 0,-8-12 0,-1 2 0,14 23 0,-22-33 0,-1 1 0,0 0 0,0-1 0,-1 1 0,0 1 0,0-1 0,-1 0 0,1 0 0,-1 16 0,-2-11 43,0 0 0,0 0-1,-1 0 1,-1 0 0,0-1-1,-1 1 1,-9 21 0,4-15-470,-1 0 0,-1 0 1,-24 29-1,7-15-6399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5:06.2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5 24575,'-10'-5'0,"10"5"0,20 2 0,188 9-149,-154-7-1067,-42-3-5610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5:06.5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0 24575,'-10'4'0,"10"-4"0,10 1 0,186 41 0,-196-42 0,0 0 0,1 0 0,-1 1 0,1-1 0,-1 0 0,1 0 0,-1 0 0,0 0 0,1 0 0,-1 1 0,1-1 0,-1 0 0,0 0 0,1 1 0,-1-1 0,0 0 0,1 1 0,-1-1 0,0 0 0,1 1 0,-1-1 0,0 0 0,0 1 0,0-1 0,1 1 0,-1-1 0,0 0 0,0 2 0,-7 9 0,-25 8 0,27-16 0,-23 11-1365,0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5:41.2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185 0 24575,'-8'2'0,"-1"0"0,0 0 0,1 1 0,0 0 0,-1 1 0,1 0 0,0 0 0,-11 8 0,-11 6 0,10-9 0,13-7 0,1 1 0,0 0 0,0 1 0,0-1 0,-9 7 0,15-9 0,0 0 0,-1-1 0,1 1 0,0-1 0,0 1 0,-1 0 0,1-1 0,0 1 0,0 0 0,0-1 0,0 1 0,0 0 0,0-1 0,0 1 0,0 0 0,0-1 0,0 1 0,0 0 0,0-1 0,0 1 0,1 0 0,-1-1 0,0 1 0,1-1 0,-1 1 0,0 0 0,1-1 0,-1 1 0,0-1 0,1 1 0,-1-1 0,1 1 0,-1-1 0,1 1 0,-1-1 0,1 0 0,0 1 0,0-1 0,27 19 0,-25-17 0,27 14-341,1-1 0,1-2-1,36 11 1,-54-20-6485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5:43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 24575,'1'56'144,"-8"139"-1653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5:43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 24575,'0'0'0,"22"-3"0,107-1-1365,-114 4-5461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5:44.4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55 24575,'0'0'0,"-1"1"0,1-1 0,0 0 0,0 0 0,-1 1 0,1-1 0,0 0 0,-1 0 0,1 1 0,0-1 0,-1 0 0,1 0 0,-1 0 0,1 0 0,0 0 0,-1 0 0,1 0 0,0 1 0,-1-1 0,1 0 0,-1 0 0,1 0 0,0-1 0,-1 1 0,1 0 0,-1 0 0,1 0 0,0 0 0,-1 0 0,1-1 0,0 1 0,0 0 0,-1 0 0,1-1 0,0 1 0,0 0 0,0 0 0,0-1 0,0 1 0,0 0 0,0-1 0,0 1 0,0 0 0,1 0 0,-1-1 0,0 1 0,0 0 0,0 0 0,0-1 0,0 1 0,0 0 0,0 0 0,1-1 0,-1 1 0,0 0 0,0 0 0,0 0 0,0-1 0,1 1 0,-1 0 0,0 0 0,0 0 0,1 0 0,-1 0 0,0-1 0,0 1 0,1 0 0,-1 0 0,0 0 0,0 0 0,1 0 0,-1 0 0,0 0 0,0 0 0,1 0 0,21-8 0,-1 2 0,1 0 0,30-4 0,-16 3 0,-17 3-341,1 1 0,-1 1-1,32-1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5:46.0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 24575,'0'2'0,"2"-1"0,4-1 0,14-1-341,0-1 0,0-1-1,31-8 1,-45 9-6485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5:46.4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0 24575,'-1'2'0,"1"-1"0,0 1 0,-1 0 0,1-1 0,0 1 0,0 0 0,0-1 0,0 1 0,1-1 0,-1 1 0,0 0 0,1-1 0,0 3 0,0 4 0,0 1-97,-1 1-1,0-1 1,0 0-1,-1 1 1,0-1-1,-1 0 1,0 1-1,-1-1 1,0 0-1,0 0 1,-1-1-1,0 1 0,-9 13 1,9-16-6729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5:46.8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8 24575,'-8'-1'0,"15"-2"0,16 0 0,55 3-1365,-68-1-5461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8:48.0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20 24575,'0'-1'0,"0"1"0,1-1 0,-1 1 0,0-1 0,0 1 0,1-1 0,-1 1 0,0 0 0,1-1 0,-1 1 0,0 0 0,1-1 0,-1 1 0,1 0 0,-1-1 0,1 1 0,-1 0 0,1 0 0,-1-1 0,1 1 0,-1 0 0,1 0 0,-1 0 0,1 0 0,0-1 0,17-2 0,-15 3 0,61-6-249,89 4 0,-120 3-618,-29-1-5959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8:48.4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43 24575,'33'-8'0,"6"4"0,0 1 0,45 4 0,-47 1 0,-1-3 0,66-7 0,-94 6-341,0 0 0,0-1-1,16-6 1,-13 4-6485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8:49.0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 24575,'-1'0'0,"-8"7"0,21 2 0,48 24 0,-28-16 0,0 2 0,56 43 0,-88-62 0,1 1 0,-1-1 0,1 0 0,-1 1 0,1 0 0,-1-1 0,0 1 0,1-1 0,-1 1 0,0-1 0,1 1 0,-1 0 0,0-1 0,0 1 0,0-1 0,1 1 0,-1 0 0,0-1 0,0 1 0,0 0 0,0-1 0,0 1 0,0 0 0,-1-1 0,1 2 0,-12 17 0,-27 13 0,33-27 0,-120 81-1365,112-76-5461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8:49.9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0 24575,'3'2'0,"0"-1"0,0 0 0,0-1 0,0 1 0,1 0 0,-1-1 0,6 0 0,0 1 0,-1 0 0,0 1 0,0-1 0,0 1 0,-1 1 0,1-1 0,0 1 0,-1 1 0,8 4 0,-13-7 0,1 1 0,-1 0 0,0 0 0,-1-1 0,1 1 0,0 0 0,-1 1 0,1-1 0,-1 0 0,1 0 0,-1 1 0,0-1 0,0 1 0,0-1 0,0 1 0,-1-1 0,1 1 0,-1-1 0,1 1 0,-1 0 0,0-1 0,0 1 0,0 0 0,0-1 0,-1 1 0,1 0 0,-1-1 0,-1 5 0,-2 4 0,0-1 0,-1 1 0,0-1 0,0 1 0,-1-2 0,-1 1 0,0-1 0,-13 15 0,8-11 0,-1 0 0,-1-1 0,0-1 0,-29 18 0,48-30 0,0 0 0,0 0 0,1 1 0,-1-1 0,6 1 0,10 0 0,46-8-1365,-48 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8:57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275 0 24575,'-41'14'0,"27"-6"0,-1-1 0,-24 18 0,33-20 0,-1 0 0,1 1 0,0-1 0,0 1 0,1 1 0,0-1 0,-7 11 0,11-16 0,1 0 0,0 0 0,-1 0 0,1 0 0,0 0 0,0 0 0,0 0 0,0 0 0,-1 0 0,2 0 0,-1 0 0,0 0 0,0 0 0,0 0 0,0 0 0,1 0 0,-1 0 0,0 0 0,1 0 0,-1 0 0,1-1 0,-1 1 0,1 0 0,-1 0 0,1 0 0,-1-1 0,1 1 0,0 0 0,0-1 0,-1 1 0,1 0 0,0-1 0,0 1 0,0-1 0,1 1 0,6 4 0,0-1 0,0 0 0,10 2 0,-4 0 0,-9-4 0,0 0 0,-1 1 0,1 0 0,-1 0 0,0 0 0,0 0 0,0 1 0,0-1 0,0 1 0,3 5 0,-6-7 0,0-1 0,0 1 0,0 0 0,-1-1 0,1 1 0,-1-1 0,1 1 0,-1 0 0,0 0 0,1-1 0,-1 1 0,0 0 0,0 0 0,0-1 0,-1 1 0,1 0 0,0-1 0,-1 1 0,1 0 0,-1 0 0,1-1 0,-1 1 0,0-1 0,1 1 0,-1-1 0,0 1 0,0-1 0,0 1 0,0-1 0,-1 0 0,1 0 0,0 1 0,-1-1 0,-1 1 0,-7 6 49,0-1 0,0 0 0,-1-1-1,0 0 1,-1-1 0,-20 8 0,12-7-476,0-1 0,-1 0 1,-25 2-1,30-6-6399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8:50.4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9 24575,'0'0'0,"-1"-1"0,0 0 0,1 0 0,-1 1 0,0-1 0,0 1 0,0-1 0,0 1 0,0-1 0,1 1 0,-1-1 0,0 1 0,0 0 0,0-1 0,0 1 0,0 0 0,0 0 0,0 0 0,0 0 0,0 0 0,0 0 0,0 0 0,0 0 0,0 0 0,0 0 0,0 1 0,-1-1 0,-1 2 0,1-1 0,0 0 0,0 1 0,-1 0 0,1-1 0,1 1 0,-1 0 0,0 0 0,0 0 0,-1 3 0,-4 7 0,0-1 0,1 1 0,-5 14 0,7-15 0,0 1 0,0-1 0,1 0 0,0 1 0,1 0 0,1 0 0,-1 21 0,2-32 7,0 0-1,0 0 1,0 0 0,0 0-1,0 0 1,1 0-1,-1 0 1,0-1-1,0 1 1,1 0-1,-1 0 1,1 0 0,-1 0-1,1 0 1,-1 0-1,1 0 1,-1-1-1,1 1 1,0 0 0,0 0-1,-1-1 1,1 1-1,0-1 1,0 1-1,1 0 1,0 0 4,-1-1 1,1 0-1,-1 0 0,1 0 1,0 0-1,-1 0 1,1 0-1,-1 0 0,1-1 1,0 1-1,-1 0 0,1-1 1,-1 1-1,2-2 1,6-2-354,-1-1 1,0 0 0,0 0-1,7-7 1,8-8-6485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8:50.8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1 24575,'-4'4'0,"0"1"0,0 1 0,1-1 0,-1 0 0,1 1 0,-2 7 0,2-9 0,0 3 0,-29 62 0,30-64 0,0 1 0,0-1 0,1 1 0,0-1 0,0 1 0,0 0 0,1-1 0,0 1 0,0 0 0,1 11 0,0-16 0,-1-1 0,0 1 0,0 0 0,1 0 0,-1 0 0,0 0 0,1 0 0,-1-1 0,1 1 0,-1 0 0,1 0 0,-1-1 0,1 1 0,-1 0 0,1-1 0,0 1 0,0-1 0,-1 1 0,1-1 0,0 1 0,0-1 0,-1 1 0,1-1 0,0 0 0,2 1 0,-1-1 0,0 0 0,0 0 0,0 0 0,0 0 0,0 0 0,0-1 0,0 1 0,0 0 0,0-1 0,0 0 0,2-1 0,2-1 0,1 0 0,-1-1 0,1 0 0,-1-1 0,8-6 0,-8 4 0,1-1 0,-1 1 0,-1-1 0,1-1 0,-1 1 0,5-13 0,-8 18 0,-1 1 0,0-1 0,0 0 0,0 0 0,0 0 0,0 0 0,-1 0 0,1 1 0,-1-1 0,0 0 0,1-1 0,-2 1 0,1 0 0,0 0 0,0 0 0,-1 1 0,0-1 0,0 0 0,0 0 0,0 0 0,0 0 0,0 1 0,-1-1 0,-2-4 0,2 6-76,1 0 1,0 0-1,-1-1 0,0 2 0,1-1 0,-1 0 0,1 0 0,-1 0 1,0 1-1,0-1 0,1 1 0,-1 0 0,0-1 0,0 1 1,0 0-1,0 0 0,-2 0 0,-8 1-6750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03.5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 1 24575,'-19'3'0,"13"2"0,0 0 0,0 0 0,0 1 0,0-1 0,1 1 0,0 1 0,-8 12 0,-24 50 0,32-59 86,0 0-1,1 0 0,-4 18 1,7-25-172,1-1 1,-1 1 0,1 0-1,-1 0 1,1 0 0,0-1-1,1 1 1,-1 0 0,0 0-1,1 0 1,-1-1 0,1 1-1,0 0 1,0-1 0,0 1-1,0-1 1,1 1 0,-1-1-1,3 4 1,6 4-6741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03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 24575,'-1'1'0,"0"1"0,1-1 0,-1 1 0,1 0 0,0-1 0,-1 1 0,1-1 0,0 1 0,0 0 0,0 2 0,0 61-455,-3-1 0,-14 78 0,13-125-6371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05.2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19 24575,'-8'27'0,"8"-25"0,-3 66 0,3-61 0,1 0 0,-1-1 0,1 1 0,1 0 0,-1-1 0,1 1 0,0-1 0,3 7 0,-4-13 0,-1 1 0,0 0 0,1-1 0,-1 1 0,1 0 0,-1-1 0,1 1 0,-1 0 0,1-1 0,-1 1 0,1-1 0,0 1 0,-1-1 0,1 0 0,0 1 0,0-1 0,-1 0 0,1 1 0,0-1 0,0 0 0,-1 0 0,1 1 0,0-1 0,0 0 0,1 0 0,0 0 0,0-1 0,0 1 0,0-1 0,0 1 0,0-1 0,0 0 0,0 0 0,0 1 0,2-3 0,3-2 0,0 0 0,-1 0 0,12-12 0,-8 5 0,-1 0 0,0 0 0,9-17 0,-15 22 0,1 1 0,-1-1 0,-1 0 0,1 0 0,-1 0 0,0-1 0,-1 1 0,2-13 0,-3 19 0,0 1 0,0 0 0,0-1 0,0 1 0,0-1 0,0 1 0,0-1 0,0 1 0,0-1 0,0 1 0,0 0 0,0-1 0,0 1 0,0-1 0,0 1 0,0-1 0,-1 1 0,1 0 0,0-1 0,0 1 0,-1-1 0,1 1 0,0 0 0,0-1 0,-1 1 0,0-1 0,-6 8 0,-7 18 0,11-14 0,0-1 0,0 1 0,1 0 0,0 0 0,1 0 0,0 0 0,0 0 0,2 0 0,-1 0 0,5 22 0,-5-32 0,0 0 0,1 0 0,-1 1 0,0-1 0,1 0 0,-1 0 0,1 0 0,-1 0 0,1 0 0,0 0 0,-1 0 0,1 0 0,0 0 0,0 0 0,0 0 0,0 0 0,0 0 0,0-1 0,0 1 0,0 0 0,0-1 0,0 1 0,0-1 0,0 1 0,0-1 0,2 1 0,-1-1 0,0 0 0,1 0 0,-1-1 0,0 1 0,0 0 0,0-1 0,1 0 0,-1 1 0,0-1 0,0 0 0,0 0 0,0 0 0,2-2 0,4-2 0,-1 0 0,-1-1 0,1 0 0,-1 0 0,0-1 0,7-9 0,-9 10 0,0-1 0,-1 0 0,0 0 0,3-10 0,-5 15 0,-1 0 0,1 0 0,-1 0 0,0 0 0,1 0 0,-1 0 0,0 0 0,0 0 0,-1-3 0,1 4 0,-1 0 0,1 0 0,0 1 0,-1-1 0,1 0 0,0 1 0,-1-1 0,1 0 0,-1 1 0,1-1 0,-1 1 0,1-1 0,-1 0 0,1 1 0,-1 0 0,0-1 0,1 1 0,-1-1 0,0 1 0,1 0 0,-1-1 0,0 1 0,0 0 0,1 0 0,-2-1 0,28-18-1365,-10 7-5461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06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181 0 24575,'-1'1'0,"0"-1"0,-1 1 0,1-1 0,0 1 0,-1-1 0,1 1 0,0-1 0,-1 0 0,1 0 0,0 0 0,-1 0 0,1 0 0,-2 0 0,-10 1 0,-3 8 0,0 0 0,-22 17 0,-9 5 0,42-28 0,3-2 0,-1 1 0,1-1 0,-1 1 0,1-1 0,0 1 0,-1 0 0,1 0 0,-2 3 0,4-4 0,-1 0 0,1 0 0,-1 0 0,1 0 0,0 0 0,0 0 0,0 0 0,-1 0 0,1 0 0,0 0 0,0 0 0,0 0 0,1 0 0,-1 0 0,0 0 0,0 1 0,1-1 0,-1 0 0,0 0 0,1 0 0,-1 0 0,1-1 0,-1 1 0,1 0 0,1 2 0,9 12 43,1 1 0,1-1 0,19 17 0,2 2-1580,-23-22-5289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07.7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47 1 24575,'0'0'0,"0"0"0,-14 17 0,11-12 0,-4 8 0,0 0 0,-8 20 0,15-33 0,0 0 0,0 0 0,0 0 0,0 0 0,0 1 0,0-1 0,0 0 0,0 0 0,0 0 0,0 1 0,0-1 0,0 0 0,0 0 0,0 0 0,0 0 0,0 1 0,0-1 0,0 0 0,0 0 0,0 0 0,0 0 0,1 1 0,-1-1 0,0 0 0,0 0 0,0 0 0,0 0 0,0 0 0,0 1 0,1-1 0,-1 0 0,0 0 0,0 0 0,0 0 0,0 0 0,1 0 0,-1 0 0,0 0 0,0 0 0,0 0 0,1 0 0,-1 0 0,0 0 0,14 0 0,13-6 0,-24 5 0,-1 0 0,1 0 0,-1 0 0,0 0 0,1-1 0,-1 1 0,0-1 0,0 0 0,0 1 0,0-1 0,3-3 0,-5 4 0,0 1 0,1-1 0,-1 1 0,0-1 0,0 1 0,1-1 0,-1 1 0,0-1 0,0 1 0,0-1 0,0 1 0,0-1 0,1 1 0,-1-1 0,0 1 0,0-1 0,0 1 0,-1-1 0,1 1 0,0-1 0,0 1 0,0-1 0,0 0 0,-1 0 0,0 0 0,0 0 0,1 0 0,-1 1 0,0-1 0,0 0 0,0 1 0,0-1 0,0 0 0,0 1 0,0-1 0,0 1 0,0 0 0,0-1 0,0 1 0,-2-1 0,-3 0-1365,1 1-5461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08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20 24575,'-20'0'0,"30"0"0,31 0 0,-8-1-455,-1-1 0,56-11 0,-73 10-6371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09.0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0 24575,'-6'13'0,"3"36"0,-13 76 0,8-73 0,-2 59 0,10-107 0,0 1 0,0-1 0,0 1 0,1-1 0,-1 1 0,3 5 0,-2-8 0,-1-1 0,0 0 0,1 0 0,0 0 0,-1 0 0,1 0 0,0 0 0,-1 0 0,1-1 0,0 1 0,0 0 0,0 0 0,0 0 0,0-1 0,0 1 0,0-1 0,0 1 0,0-1 0,0 1 0,0-1 0,0 1 0,0-1 0,0 0 0,0 0 0,1 1 0,-1-1 0,0 0 0,0 0 0,2 0 0,24-6-1365,0-4-5461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09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0 24575,'0'5'0,"2"-1"0,-1 0 0,0 0 0,1 1 0,0-1 0,0 0 0,0-1 0,1 1 0,3 4 0,6 12 0,-6-7 31,-1-1 0,0 1 0,-1 0 0,-1 0 0,0 1 0,0-1 0,-2 1 0,1-1 1,-2 1-1,-1 22 0,0-27-126,0-1 0,-1 0 0,0 1 0,-1-1 1,0 0-1,0 0 0,0 0 0,-1 0 0,0-1 0,-1 1 1,0-1-1,0 0 0,0-1 0,-1 1 0,0-1 1,0 0-1,-14 10 0,7-8-6731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4:49.1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261 7 24575,'-55'-3'0,"39"1"0,-1 1 0,0 1 0,1 0 0,-21 4 0,32-4 0,0 2 0,0-1 0,0 1 0,0 0 0,0 0 0,1 0 0,-1 0 0,1 1 0,0 0 0,-1 0 0,1 0 0,1 0 0,-1 1 0,0 0 0,1 0 0,0 0 0,0 0 0,-3 5 0,3-4 0,0 0 0,0 1 0,1 0 0,0-1 0,0 1 0,1 0 0,-1 0 0,1 0 0,1 0 0,-1 0 0,1 0 0,0 0 0,0 0 0,1 0 0,0 0 0,0 0 0,0 0 0,1 0 0,-1 0 0,1-1 0,1 1 0,3 6 0,-4-8 0,1 0 0,0 0 0,0 0 0,0 0 0,0-1 0,0 1 0,1-1 0,0 0 0,0 0 0,0 0 0,0-1 0,0 1 0,0-1 0,1 0 0,-1 0 0,1 0 0,-1-1 0,1 0 0,0 0 0,-1 0 0,1 0 0,0-1 0,0 0 0,0 0 0,0 0 0,-1 0 0,1-1 0,6-1 0,-2-1 0,0 0 0,-1 0 0,1-1 0,-1-1 0,0 1 0,0-1 0,0 0 0,-1-1 0,1 0 0,-1 0 0,-1-1 0,1 1 0,5-9 0,-2 2 0,0 0 0,-2-1 0,1 0 0,-2-1 0,0 1 0,9-27 0,-9-1 0,-5 65-195,2-1 0,0 1 0,2-1 0,0 0 0,1 0 0,16 30 0,-6-20-6631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10.6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180 23 24575,'0'-1'0,"0"0"0,0 0 0,-1 0 0,1 0 0,0 0 0,-1 0 0,1 0 0,0 0 0,-1 0 0,1 0 0,-1 0 0,0 1 0,1-1 0,-1 0 0,0 0 0,0 0 0,1 1 0,-1-1 0,0 0 0,0 1 0,0-1 0,0 1 0,0-1 0,0 1 0,0-1 0,0 1 0,0 0 0,0-1 0,0 1 0,0 0 0,0 0 0,0 0 0,0 0 0,0 0 0,0 0 0,0 0 0,-1 0 0,-2 0 0,1 0 0,0 1 0,0-1 0,-1 1 0,1-1 0,0 1 0,0 0 0,0 0 0,0 1 0,0-1 0,-3 2 0,-2 4 0,0 1 0,1-1 0,0 1 0,1 0 0,0 1 0,0 0 0,1 0 0,-6 12 0,0 3 0,2 0 0,-8 29 0,15-46 0,0-3 0,1-1 0,0 1 0,0 0 0,0 0 0,1 0 0,-1 0 0,1-1 0,0 1 0,0 0 0,1 5 0,-1-9 0,0 0 0,1 1 0,-1-1 0,0 0 0,0 1 0,0-1 0,1 0 0,-1 1 0,0-1 0,1 0 0,-1 1 0,0-1 0,1 0 0,-1 0 0,0 0 0,1 1 0,-1-1 0,0 0 0,1 0 0,-1 0 0,1 0 0,-1 0 0,0 0 0,1 0 0,-1 0 0,1 0 0,-1 0 0,1 0 0,-1 0 0,0 0 0,1 0 0,-1 0 0,1 0 0,-1 0 0,0 0 0,1 0 0,-1-1 0,0 1 0,1 0 0,0-1 0,16-9 0,-16 10 0,15-12 0,-1-1 0,0 0 0,-1-1 0,0 0 0,-1-1 0,-1-1 0,-1 0 0,0 0 0,-1-1 0,9-20 0,-14 21 0,-5 17 0,0-1 0,0 0 0,0 0 0,0 0 0,0 0 0,0 0 0,0 0 0,0 0 0,0 0 0,0 0 0,0 0 0,0 0 0,0 0 0,0 0 0,0 0 0,0 0 0,0 0 0,0 1 0,0-1 0,0 0 0,0 0 0,0 0 0,0 0 0,-1 0 0,1 0 0,0 0 0,0 0 0,0 0 0,0 0 0,0 0 0,0 0 0,0 0 0,0 0 0,0 0 0,0 0 0,0 0 0,0 0 0,0 0 0,0 0 0,0 0 0,-1 0 0,1 0 0,0 0 0,0 0 0,0 0 0,0 0 0,0 0 0,0 0 0,0-1 0,0 1 0,0 0 0,0 0 0,0 0 0,0 0 0,0 0 0,0 0 0,0 0 0,-14 24 0,9-13 0,1 0 0,1 0 0,0 1 0,0-1 0,-1 15 0,3-23 0,1-1 0,0 0 0,0 0 0,0 0 0,0 1 0,0-1 0,1 0 0,-1 0 0,0 0 0,1 1 0,0-1 0,0 0 0,-1 0 0,1 0 0,0 0 0,1 0 0,-1 0 0,0-1 0,0 1 0,1 0 0,-1-1 0,1 1 0,0 0 0,-1-1 0,1 0 0,0 1 0,0-1 0,0 0 0,0 0 0,0 0 0,0 0 0,0-1 0,0 1 0,0 0 0,3-1 0,16 3-1365,-1-3-5461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11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0 24575,'-16'16'0,"10"2"68,1 0-1,-5 29 1,2-6-1636,5-29-5258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11.4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157 1 24575,'-13'11'0,"-29"18"0,5-9 0,24-13 0,1-1 0,-21 16 0,32-21 0,1-1 0,-1 0 0,1 1 0,-1-1 0,1 1 0,0-1 0,-1 0 0,1 1 0,0-1 0,-1 1 0,1-1 0,0 1 0,0-1 0,-1 1 0,1-1 0,0 1 0,0-1 0,0 1 0,0-1 0,0 1 0,0-1 0,0 1 0,0 0 0,0-1 0,0 1 0,0-1 0,0 2 0,12 11 0,23 4 0,-34-17 0,22 8-455,0-2 0,30 5 0,-20-5-6371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31.1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1 24575,'-6'33'0,"2"-10"0,-12 128 0,5-43 0,-29 130 0,34-219 0,6-19 0,-1 0 0,1 0 0,0 0 0,0 0 0,0 0 0,0 0 0,-1 0 0,1 0 0,0 0 0,0 0 0,0 0 0,0 0 0,0 0 0,-1 0 0,1 0 0,0-1 0,0 1 0,0 0 0,0 0 0,0 0 0,-1 0 0,1 0 0,0 0 0,0 0 0,0-1 0,0 1 0,0 0 0,0 0 0,0 0 0,0 0 0,0 0 0,0-1 0,0 1 0,-1 0 0,1 0 0,0 0 0,0 0 0,0 0 0,0-1 0,0 1 0,0 0 0,0 0 0,0 0 0,0 0 0,1-1 0,-1 1 0,0 0 0,0 0 0,-2-37 0,4-5 0,-2 5 0,2 1 0,2-1 0,10-47 0,-14 83 0,1 0 0,-1-1 0,1 1 0,-1 0 0,1-1 0,-1 1 0,1 0 0,0 0 0,0 0 0,0 0 0,-1-1 0,1 1 0,0 0 0,0 0 0,0 1 0,1-1 0,-1 0 0,0 0 0,0 0 0,0 1 0,1-1 0,-1 1 0,0-1 0,1 1 0,-1-1 0,0 1 0,1 0 0,-1 0 0,0 0 0,1 0 0,-1 0 0,1 0 0,-1 0 0,0 0 0,1 0 0,-1 0 0,1 1 0,-1-1 0,0 1 0,1-1 0,-1 1 0,2 0 0,5 3 0,0 0 0,0 1 0,0 0 0,0 0 0,7 6 0,-1 1 0,-1 0 0,17 19 0,-26-26 0,1 1 0,-1-1 0,0 1 0,0 1 0,-1-1 0,0 0 0,0 1 0,4 13 0,-7-18 0,0 0 0,0 0 0,0 0 0,0 0 0,0 0 0,0 0 0,-1 1 0,1-1 0,-1 0 0,1 0 0,-1 0 0,0 0 0,0 0 0,0 0 0,0-1 0,0 1 0,0 0 0,-1 0 0,1-1 0,-1 1 0,1-1 0,-1 1 0,1-1 0,-1 0 0,-3 2 0,-5 4 0,0-1 0,-1-1 0,-15 6 0,19-7 0,-17 5-682,-47 12-1,43-15-6143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31.5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 0 24575,'-10'7'0,"-5"6"0,1 12 0,1 0 0,1 1 0,1 0 0,-12 47 0,15-47 0,-1 3-341,1 1 0,1 0-1,-6 60 1,13-60-6485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32.0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24575,'1'6'0,"0"0"0,0 0 0,1 0 0,0-1 0,0 1 0,0-1 0,5 8 0,3 7 0,-7-11 34,1 1 1,-1-1-1,-1 1 0,0 0 0,0 0 0,-1-1 0,0 1 0,-1 0 0,-1 12 1,0-15-178,0 1 1,-1 0 0,0 0 0,0-1-1,-1 0 1,0 1 0,0-1 0,-1 0 0,0 0-1,0-1 1,-10 13 0,-1-3-6684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32.4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 24575,'0'0'0,"0"-1"0,0 1 0,0-2 0,1 1 0,0-1 0,4 0 0,3 1 0,4 0 0,4 1 0,4 0 0,0 0 0,-1 0 0,-2 0 0,-4 0-8191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32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18 24575,'0'0'0,"-1"1"0,-1 0 0,-1-1 0,0 1 0,0-1 0,0 0 0,1 0 0,2 0 0,3-1 0,6 0 0,8-1 0,6-1 0,5-1 0,2-1 0,-3 0-8191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33.2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 1 24575,'-9'5'0,"9"-5"0,-1 1 0,0-1 0,0 0 0,0 1 0,0-1 0,1 1 0,-1-1 0,0 1 0,1-1 0,-1 1 0,0-1 0,1 1 0,-1 0 0,0-1 0,0 3 0,-13 26 0,1 0 0,1 2 0,1-1 0,-12 63 0,22-90 0,-1 6 0,0 1 0,0 0 0,1-1 0,0 1 0,1 16 0,0-24 0,0 0 0,1 0 0,-1 0 0,1 0 0,-1 0 0,1 0 0,0 0 0,0 0 0,0 0 0,0-1 0,0 1 0,0 0 0,1 0 0,-1-1 0,0 1 0,1-1 0,-1 1 0,1-1 0,0 0 0,-1 1 0,1-1 0,0 0 0,0 0 0,0 0 0,0-1 0,0 1 0,0 0 0,0-1 0,0 1 0,0-1 0,4 1 0,13-1-273,-1 1 0,0-2 0,1 0 0,32-8 0,-21 4-6553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33.8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96 24575,'0'0'0,"-1"1"0,1-1 0,0 1 0,0-1 0,0 1 0,-1-1 0,1 1 0,0-1 0,0 1 0,0-1 0,0 1 0,0-1 0,0 1 0,0-1 0,0 1 0,0-1 0,0 1 0,0 0 0,1-1 0,-1 1 0,0-1 0,0 1 0,0-1 0,1 0 0,-1 1 0,1 0 0,6 18 0,-6-18 0,44 96 0,-45-96 0,1-1 0,-1 1 0,1-1 0,-1 0 0,1 1 0,-1-1 0,1 0 0,-1 1 0,1-1 0,-1 0 0,1 0 0,-1 0 0,1 1 0,-1-1 0,1 0 0,0 0 0,-1 0 0,1 0 0,-1 0 0,1 0 0,-1 0 0,1 0 0,0 0 0,-1 0 0,1 0 0,-1-1 0,1 1 0,-1 0 0,1 0 0,-1 0 0,1-1 0,-1 1 0,1 0 0,-1-1 0,1 1 0,-1 0 0,1-2 0,23-17 0,-20 15 0,17-14 0,49-46 0,-62 55 0,-1 0 0,0 0 0,0 0 0,0-1 0,-1 0 0,5-10 0,-11 19 0,1 0 0,-1 0 0,1 0 0,-1 0 0,1 0 0,-1 0 0,1-1 0,-1 1 0,0 0 0,0 0 0,0 0 0,1 0 0,-1 0 0,0 0 0,0 0 0,-1-1 0,1 1 0,0 0 0,0 0 0,0 0 0,-1 0 0,1 0 0,-1 0 0,1 0 0,-1 0 0,1 0 0,-1 0 0,1 0 0,-1 0 0,0 0 0,0 0 0,1 1 0,-1-1 0,0 0 0,0 0 0,0 1 0,0-1 0,0 1 0,0-1 0,0 1 0,0-1 0,0 1 0,0-1 0,-2 1 0,-6-2 0,0 1 0,0 0 0,0 1 0,-16 0 0,10 1 0,-10-1-1365,3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4:49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1 24575,'-2'1'0,"1"0"0,-1-1 0,1 1 0,-1 0 0,1-1 0,-1 1 0,1 0 0,-1-1 0,1 0 0,-1 1 0,0-1 0,-2 0 0,-17 5 0,15 0 0,-1 0 0,2 0 0,-1 0 0,0 1 0,1 0 0,0 0 0,1 0 0,-1 0 0,-5 11 0,0 4 0,-17 41 0,24-53-97,-1 2-1,2-1 1,-1 0-1,1 0 1,1 1-1,0 0 1,0-1-1,1 1 1,0-1-1,1 1 1,0-1-1,1 1 0,4 15 1,7 7-6729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34.5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4 24575,'-19'-1'0,"31"-1"0,22 2 180,65 2-1725,-84-1-5281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34.9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 24575,'0'-1'0,"0"1"0,0-1 0,0 1 0,0-1 0,0 1 0,0 0 0,0 0 0,1 0 0,3 0 0,4 0 0,8 0 0,5 0 0,4 0 0,4 0 0,-3 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38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45 24575,'-8'-2'0,"11"-2"0,13-3 0,46-6-682,76-4-1,-117 15-6143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40.9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76 24575,'-1'0'0,"1"0"0,0-1 0,-1 1 0,1 0 0,-1 0 0,1-1 0,-1 1 0,1 0 0,0-1 0,-1 1 0,1-1 0,0 1 0,0 0 0,-1-1 0,1 1 0,0-1 0,0 1 0,-1-1 0,1 1 0,0-1 0,0 1 0,0-1 0,0 1 0,0-1 0,0 1 0,0-1 0,0 1 0,0-1 0,0 1 0,0-2 0,0 1 0,0 0 0,0 0 0,0 1 0,0-1 0,0 0 0,0 0 0,0 0 0,0 0 0,0 0 0,-1 0 0,1 0 0,0 0 0,-1 0 0,1 1 0,-1-1 0,1 0 0,-1 0 0,1 0 0,-1 1 0,1-1 0,-1 0 0,0 1 0,0-1 0,1 0 0,-1 1 0,0-1 0,0 1 0,1-1 0,-1 1 0,0 0 0,0-1 0,0 1 0,0 0 0,-1-1 0,101 16 0,-32-15 0,1-3 0,85-15 0,-29 2 0,-49 8 0,-1 3 0,0 4 0,121 12 0,-38 7 0,1-7 0,236-13 0,-194 6 0,-191-3 0,-3-1-1365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41.6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26 24575,'0'0'0,"1"-1"0,-1 0 0,1 1 0,-1-1 0,0 0 0,1 1 0,-1-1 0,1 1 0,-1-1 0,1 1 0,0-1 0,-1 1 0,1-1 0,-1 1 0,1-1 0,0 1 0,-1 0 0,1-1 0,1 1 0,27-6 0,0 2 0,0 1 0,1 1 0,31 2 0,-60 0 0,0 0 0,0 0 0,0 0 0,-1 0 0,1 1 0,0-1 0,0 0 0,0 0 0,0 0 0,0 1 0,-1-1 0,1 1 0,0-1 0,0 0 0,-1 1 0,1 0 0,0-1 0,0 1 0,-1-1 0,1 1 0,-1 0 0,1-1 0,-1 1 0,1 0 0,-1 0 0,1 0 0,0 1 0,-1 0 0,0-1 0,0 1 0,0 0 0,0-1 0,0 1 0,0-1 0,0 1 0,-1 0 0,1-1 0,0 1 0,-1 0 0,0 1 0,-4 7 0,0 0 0,-1 0 0,-9 12 0,13-19 0,-21 30 0,-2-2 0,0-1 0,-2-1 0,-1-2 0,-2 0 0,-40 27 0,59-47 0,10-6 0,2-2 0,21-10 0,7 0 0,1 2 0,0 0 0,34-4 0,95-4 0,-142 16-1365,-4-1-5461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44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24575,'9'20'0,"51"72"312,-44-70-731,0 0 0,-2 1-1,21 46 1,-31-57-6407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44.7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209 1 24575,'-2'1'0,"0"0"0,-1 0 0,1 0 0,0 0 0,1 1 0,-1-1 0,0 1 0,0-1 0,0 1 0,1-1 0,-1 1 0,1 0 0,-1 0 0,1 0 0,0 0 0,0 0 0,-1 3 0,-6 7 0,-150 179-1365,146-175-5461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45.3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144 1 24575,'-22'9'0,"11"-1"0,0 1 0,1 0 0,0 1 0,1 1 0,0-1 0,1 1 0,0 1 0,1-1 0,0 1 0,0 1 0,2-1 0,-8 21 0,11-25 38,1 0 0,-1 0 0,1 0 0,1 1 0,-1-1 0,2 0 0,-1 0 0,3 14 0,-2-17-139,0-1 1,0 1-1,1 0 1,-1-1 0,1 0-1,0 1 1,1-1-1,-1 0 1,1 0 0,-1 0-1,1 0 1,1-1 0,-1 1-1,0-1 1,1 0-1,4 3 1,7 3-6726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45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24575,'128'0'-1365,"-111"0"-5461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46.1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1 24575,'-2'66'0,"-19"119"0,16-162 0,3-12 0,0-1 0,0 0 0,1 1 0,1 16 0,0-27 0,0 1 0,0-1 0,0 1 0,1-1 0,-1 0 0,0 1 0,0-1 0,0 0 0,1 1 0,-1-1 0,0 0 0,1 0 0,-1 1 0,0-1 0,1 0 0,-1 0 0,0 1 0,1-1 0,-1 0 0,0 0 0,1 0 0,-1 0 0,1 1 0,-1-1 0,0 0 0,1 0 0,-1 0 0,1 0 0,-1 0 0,1 0 0,-1 0 0,0 0 0,1 0 0,-1-1 0,1 1 0,-1 0 0,0 0 0,1 0 0,-1 0 0,0 0 0,1-1 0,21-7 0,-19 6 0,54-25-1365,-27 13-5461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4:50.3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 1 24575,'-1'1'0,"0"-1"0,0 1 0,0-1 0,0 1 0,0-1 0,0 1 0,0-1 0,-1 1 0,1-1 0,0 0 0,0 0 0,0 0 0,0 0 0,0 0 0,0 0 0,-1 0 0,0 0 0,1 0 0,0 0 0,0 0 0,0 0 0,0 0 0,0 0 0,0 0 0,0 0 0,0 0 0,0 0 0,0 0 0,0 1 0,0-1 0,0 1 0,1-1 0,-3 1 0,3 0 0,0 0 0,1 0 0,-1 0 0,0 0 0,0 0 0,1 0 0,-1 0 0,0 0 0,1-1 0,-1 1 0,1 0 0,0 0 0,-1 0 0,1-1 0,-1 1 0,2 1 0,1 1 0,11 16 57,-1 1 0,0 1 0,-1 0 0,-2 0 0,13 36 0,-18-40-247,0 0 0,-2 0 1,0 0-1,0 1 0,-2 0 1,0-1-1,-1 1 1,-3 20-1,-5 13-6636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46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0 24575,'0'0'0,"0"0"0,10 15 0,-2-5 0,0 1 0,-1 0 0,-1 1 0,0-1 0,8 21 0,-13-26 0,1-1 0,-1 1 0,0 0 0,0 0 0,-1 0 0,0 0 0,0 0 0,0 0 0,-1-1 0,0 1 0,0 0 0,0 0 0,-1 0 0,-4 10 0,1-6-97,0 0-1,-1 0 1,0-1-1,-1 0 1,0 0-1,0-1 1,-1 0-1,0 0 1,-1-1-1,1 0 1,-1 0-1,-1-1 0,-11 6 1,10-6-6729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47.2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24575,'0'0'0,"0"0"0,17 0 0,132 0-1365,-138 0-5461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47.6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0 24575,'0'0'0,"0"0"0,-1 0 0,0 0 0,1 0 0,0 1 0,-1 1 0,2 5 0,0 5 0,0 5 0,1 5 0,0 4 0,-1 1 0,0 0 0,0 0 0,-1-3 0,0-3 0,0-5-8191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48.3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24575,'15'2'0,"95"10"-1365,-84-10-5461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49.1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 24575,'0'0'0,"-1"0"0,1 0 0,0 0 0,0 0 0,0 0 0,0 0 0,0 0 0,0 0 0,-1 0 0,1 0 0,0 0 0,0 0 0,0 0 0,0 0 0,0 0 0,0 0 0,0 0 0,0 0 0,-1 1 0,1-1 0,0 0 0,0 0 0,0 0 0,0 0 0,0 0 0,0 0 0,0 0 0,0 1 0,0-1 0,0 0 0,0 0 0,0 0 0,0 0 0,0 0 0,0 0 0,0 1 0,0-1 0,0 0 0,0 0 0,0 0 0,0 0 0,0 0 0,0 0 0,0 0 0,0 1 0,0-1 0,0 0 0,5 10 0,11 13 0,-14-20 0,44 67 0,-27-38 0,34 40 0,-47-65-1365,-1-2-5461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49.5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282 0 24575,'-1'1'0,"0"-1"0,0 1 0,0 0 0,0-1 0,-1 1 0,1-1 0,0 1 0,0-1 0,0 0 0,0 0 0,-1 1 0,1-1 0,-2 0 0,2 0 0,-1 0 0,1 0 0,-1 0 0,0 1 0,1-1 0,-1 1 0,1-1 0,-1 1 0,1-1 0,-1 1 0,1 0 0,-3 1 0,-42 45 0,2 2 0,2 2 0,-40 64 0,67-93-1365,3-3-5461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49.9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127 0 24575,'-4'1'0,"-1"-1"0,1 1 0,-1 0 0,1 0 0,0 1 0,-1-1 0,1 1 0,0 0 0,0 0 0,0 0 0,0 0 0,1 1 0,-1 0 0,0 0 0,1 0 0,0 0 0,0 0 0,0 1 0,0-1 0,1 1 0,-1 0 0,1 0 0,-4 7 0,-1 4 0,1 0 0,1 1 0,0 0 0,1-1 0,-3 23 0,6-36 18,1 0 0,-1 0 0,1 1 0,0-1 0,0 0 0,0 1 0,0-1 0,0 0 0,0 1 0,1-1 0,-1 0 0,1 0 0,0 1 0,0-1 0,0 0 0,0 0 0,0 0 0,2 3 0,-1-3-132,0 0 0,1 0 0,-1-1 0,1 1 1,-1-1-1,1 0 0,-1 1 0,1-1 1,0-1-1,-1 1 0,1 0 0,0 0 1,0-1-1,3 1 0,18 1-6712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50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22 24575,'0'0'0,"-1"0"0,0 0 0,1-1 0,-1-1 0,1-1 0,0 1 0,3 0 0,4 1 0,3 0 0,5 0 0,4-1 0,1 0 0,1 0 0,-4 0-8191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51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24575,'1'0'0,"0"1"0,-1-1 0,1 1 0,0-1 0,0 1 0,0-1 0,0 1 0,0-1 0,0 1 0,0-1 0,0 0 0,0 0 0,0 0 0,0 0 0,0 1 0,0-1 0,0 0 0,0-1 0,1 1 0,32 0 0,-28 0 0,135 0-1365,-132 0-5461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51.4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59 1 24575,'-1'2'0,"-1"0"0,1 0 0,-1 0 0,1 0 0,0 0 0,0 0 0,0 0 0,0 1 0,0-1 0,0 1 0,1-1 0,-1 0 0,1 1 0,-1-1 0,1 1 0,0-1 0,0 3 0,-1 7 0,-16 81 0,-8 63 0,25-155 7,0 0-1,0 0 0,-1 0 0,1 0 1,0 0-1,1 0 0,-1 0 1,0 0-1,0 1 0,0-1 1,1 0-1,-1 0 0,0 0 0,1 0 1,-1 0-1,1 0 0,0-1 1,-1 1-1,1 0 0,0 0 0,-1 0 1,1 0-1,1 0 0,0 0 8,-1 0-1,1 0 0,0-1 0,-1 1 0,1-1 0,0 1 1,0-1-1,-1 0 0,1 0 0,0 0 0,0 0 1,-1 0-1,3 0 0,7-2-299,0-1 0,0 0 0,17-8 0,-21 9-271,31-14-6269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5:11.9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20 180 24575,'-12'-2'0,"21"-4"0,20-3 0,13 2 0,-14 2 0,32-9 0,-53 12 0,0 0 0,0 0 0,-1-1 0,1 0 0,-1-1 0,0 1 0,0-1 0,0-1 0,9-8 0,-13 11 0,0 0 0,0 0 0,0-1 0,-1 1 0,1-1 0,-1 1 0,1-1 0,-1 0 0,0 1 0,0-1 0,-1 0 0,1 0 0,0 1 0,-1-1 0,0 0 0,1 0 0,-1 0 0,-1 0 0,1 0 0,0 0 0,-1-4 0,0 5 0,0 0 0,0 0 0,0 0 0,0 1 0,0-1 0,0 0 0,0 0 0,0 1 0,-1-1 0,1 1 0,-1-1 0,1 1 0,-1 0 0,1 0 0,-1-1 0,0 1 0,0 0 0,0 0 0,1 1 0,-1-1 0,0 0 0,0 1 0,0-1 0,0 1 0,0-1 0,0 1 0,-1 0 0,1 0 0,0 0 0,-4 1 0,-4 0 0,0 1 0,0 1 0,0 0 0,0 0 0,1 1 0,-1 0 0,1 1 0,0 0 0,0 0 0,0 1 0,1 0 0,0 0 0,0 1 0,1 0 0,-1 1 0,-6 9 0,8-10 0,0 0 0,1 1 0,0 0 0,0 0 0,1 0 0,0 0 0,0 1 0,1 0 0,0 0 0,1-1 0,-1 2 0,2-1 0,-1 0 0,2 0 0,-1 1 0,1-1 0,0 0 0,2 11 0,0-16 13,-1 1 1,0-1-1,1 0 0,0-1 0,0 1 0,0 0 0,1 0 0,-1-1 0,1 1 1,0-1-1,0 0 0,0 0 0,0 0 0,0 0 0,1-1 0,-1 1 0,1-1 1,0 0-1,0 0 0,0 0 0,0-1 0,0 1 0,0-1 0,0 0 0,9 1 1,1 0-258,0 0 0,0-1 0,0-1 0,0 0 1,0-1-1,23-5 0,2-3-6582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51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 1 24575,'6'5'0,"0"1"0,-1 0 0,0 0 0,-1 1 0,1-1 0,-1 1 0,-1 0 0,1 0 0,-1 0 0,3 11 0,-5-12 0,0-1 0,0 0 0,-1 1 0,0-1 0,0 1 0,0-1 0,0 0 0,-1 1 0,0-1 0,0 0 0,-1 1 0,1-1 0,-1 0 0,0 0 0,-6 9 0,-4 4-227,0-1-1,-2 0 1,0 0-1,-1-2 1,-28 25-1,10-14-6598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52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24575,'0'0'0,"0"0"0,0 0 0,1 0 0,-1 0 0,0 0 0,0 0 0,0 0 0,0 0 0,0 0 0,1 0 0,-1 0 0,0-1 0,0 1 0,0 0 0,0 0 0,0 0 0,1 0 0,-1 0 0,0 0 0,0-1 0,0 1 0,0 0 0,0 0 0,0 0 0,0 0 0,0-1 0,0 1 0,0 0 0,0 0 0,0 0 0,0 0 0,0-1 0,0 1 0,0 0 0,0 0 0,0 0 0,0 0 0,0-1 0,0 1 0,0 0 0,0 0 0,0 0 0,0 0 0,0-1 0,0 1 0,0 0 0,-1 0 0,1 0 0,0-1 0,0 1 0,0 0 0,0 0 0,0 0 0,0 0 0,0 0 0,0-1 0,0 1 0,0 0 0,0 0 0,0 0 0,0 0 0,0-1 0,0 1 0,0 0 0,0 0 0,0 0 0,0 0 0,0-1 0,0 1 0,0 0 0,0 0 0,0 0 0,0 0 0,0 0 0,0-1 0,1 1 0,-1 0 0,0 0 0,0 0 0,0 0 0,0 0 0,0 0 0,0 0 0,1-1 0,-1 1 0,0 0 0,0 0 0,0 0 0,0 0 0,0 0 0,1 0 0,-1 0 0,0 0 0,0 0 0,0 0 0,0 0 0,1 0 0,-1 0 0,0 0 0,0 0 0,0 0 0,0 0 0,1 0 0,-1 0 0,0 0 0,0 0 0,0 0 0,1 0 0,16 5 13,28 7 149,48 6 1,-78-16-376,0-1 0,1 0 0,-1-1 1,0-1-1,0 0 0,0-1 0,19-6 0,-18 4-6613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59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68 24575,'0'0'0,"0"0"0,17-1 0,123-28 284,-90 17-834,1 2 0,91-5 1,-121 15-6277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9:59.7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84 24575,'0'1'0,"-1"-1"0,1 0 0,-1 1 0,1-1 0,0 0 0,-1 0 0,1 1 0,-1-1 0,1 0 0,-1 0 0,1 0 0,-1 0 0,1 0 0,0 0 0,-1 1 0,1-1 0,-1 0 0,1 0 0,-1 0 0,1-1 0,-1 1 0,1 0 0,-1 0 0,1 0 0,-1 0 0,1 0 0,-1-1 0,1 1 0,0 0 0,-1 0 0,1-1 0,0 1 0,0 0 0,0 0 0,0-1 0,0 1 0,0 0 0,0 0 0,-1-1 0,1 1 0,0 0 0,0-1 0,0 1 0,0 0 0,0 0 0,0-1 0,0 1 0,1 0 0,-1 0 0,0-1 0,0 1 0,0 0 0,0 0 0,0-1 0,0 1 0,0 0 0,0 0 0,1-1 0,-1 1 0,0 0 0,0 0 0,0 0 0,1-1 0,-1 1 0,0 0 0,0 0 0,0 0 0,1 0 0,-1-1 0,0 1 0,0 0 0,1 0 0,-1 0 0,0 0 0,1 0 0,-1 0 0,0 0 0,0 0 0,1 0 0,-1 0 0,0 0 0,26-10 0,0 1 0,0 2 0,0 0 0,49-5 0,-42 7 0,190-20-1365,-207 24-5461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00.1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0 24575,'-4'0'0,"0"1"0,10 5 0,18 9 0,1-1 0,0-1 0,42 15 0,-11-5 0,-53-22 0,-1 0 0,1 0 0,-1 1 0,1-1 0,-1 1 0,0-1 0,0 1 0,1 0 0,-1 0 0,0 0 0,-1 0 0,1 0 0,0 1 0,-1-1 0,1 1 0,-1-1 0,1 1 0,-1-1 0,0 1 0,0 0 0,-1-1 0,1 1 0,0 0 0,-1 0 0,0-1 0,1 1 0,-1 0 0,-1 0 0,1 0 0,0 0 0,0-1 0,-1 1 0,0 0 0,0 2 0,-3 7 0,-1 0 0,0-1 0,0 1 0,-1-1 0,-1-1 0,-11 16 0,3-6-227,-2-1-1,0-1 1,-1-1-1,-1 0 1,-30 20-1,17-16-6598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00.9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60 24575,'0'0'0,"0"0"0,-1 0 0,1 0 0,0 0 0,-1 0 0,1 0 0,0 0 0,-1 0 0,1 0 0,0 0 0,-1 0 0,1 0 0,0 0 0,-1 0 0,1-1 0,0 1 0,-1 0 0,1 0 0,0 0 0,0-1 0,-1 1 0,1 0 0,0 0 0,0-1 0,-1 1 0,1 0 0,0 0 0,0-1 0,0 1 0,0 0 0,-1-1 0,1 1 0,-10-12 0,7 7 0,-1 0 0,1 0 0,-1 1 0,0-1 0,0 1 0,-6-5 0,9 8 0,0 0 0,0 1 0,0-1 0,0 1 0,0-1 0,0 1 0,0 0 0,0-1 0,-1 1 0,1 0 0,0 0 0,0 0 0,0 0 0,0 0 0,0 0 0,-1 0 0,1 0 0,0 0 0,0 1 0,0-1 0,0 0 0,0 1 0,0-1 0,0 1 0,0-1 0,0 1 0,0-1 0,0 1 0,0 0 0,0 0 0,0-1 0,1 1 0,-1 0 0,0 0 0,0 0 0,1 0 0,-1 0 0,1 0 0,-1 0 0,0 1 0,-5 8 0,1 1 0,0 0 0,0 0 0,1 0 0,1 0 0,-1 1 0,2-1 0,0 1 0,0 0 0,1-1 0,1 1 0,0 0 0,0 0 0,3 13 0,-3-23 0,0-1 0,1 0 0,-1 0 0,0 0 0,1 1 0,-1-1 0,1 0 0,-1 0 0,1 0 0,-1 0 0,1 0 0,0 0 0,-1 0 0,1 0 0,0 0 0,0 0 0,0 0 0,0 0 0,0 0 0,0-1 0,0 1 0,0 0 0,2 0 0,-1-1 0,0 0 0,-1 1 0,1-1 0,0 0 0,-1-1 0,1 1 0,0 0 0,-1 0 0,1-1 0,0 1 0,-1-1 0,1 0 0,-1 1 0,1-1 0,1-1 0,5-3 0,0 0 0,-1-1 0,0 0 0,0-1 0,6-7 0,4-8 0,0-2 0,-2 0 0,-1-1 0,21-50 0,-45 104 0,2-8 0,1 0 0,1 0 0,0 1 0,2 0 0,-3 31 0,7-52-36,1 0 0,-1 0 0,0 1 1,0-1-1,0 0 0,1 0 0,-1 0 0,1 0 0,-1 0 0,1 0 0,-1 0 0,1 0 0,-1 0 0,1-1 0,0 1 0,-1 0 0,1 0 1,0 0-1,0-1 0,0 1 0,0 0 0,0-1 0,-1 1 0,1-1 0,0 1 0,0-1 0,1 1 0,-1-1 0,0 0 0,0 0 0,0 1 1,0-1-1,0 0 0,0 0 0,0 0 0,0 0 0,2-1 0,16 2-6790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01.3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0 24575,'0'1'0,"0"0"0,0-1 0,0 1 0,0-1 0,0 0 0,-1 1 0,0 2 0,-1 3 0,0 6 0,-1 4 0,0 6 0,0 4 0,1 3 0,0 0 0,2-2 0,0-5-8191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01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2 24575,'-1'0'0,"0"0"0,0-1 0,1 1 0,-1 0 0,0 0 0,0 0 0,0 0 0,0 0 0,0 0 0,1 0 0,-1 0 0,0 0 0,0 0 0,0 0 0,0 1 0,1-1 0,-1 0 0,0 0 0,0 1 0,1-1 0,-1 1 0,-1 0 0,-19 11 0,19-10 0,-12 6 0,5-2 0,-1-1 0,1 2 0,0-1 0,1 1 0,0 0 0,-10 11 0,18-17 0,-1 0 0,0 0 0,0 1 0,1-1 0,-1 0 0,1 0 0,-1 1 0,1-1 0,0 0 0,-1 1 0,1-1 0,0 0 0,0 1 0,0-1 0,0 0 0,0 1 0,0-1 0,0 0 0,1 1 0,-1-1 0,1 3 0,0-1 0,1 0 0,0 0 0,-1-1 0,1 1 0,0 0 0,0-1 0,1 1 0,3 3 0,5 2 0,0 0 0,0 0 0,16 7 0,3 0-1365,-1-3-5461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02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43 24575,'0'0'0,"10"-4"0,54-10-455,0 4 0,79-4 0,-126 13-6371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02.8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 24575,'0'0'0,"0"0"0,0 0 0,-2 0 0,0 1 0,-1 3 0,-1 6 0,0 7 0,-1 5 0,1 7 0,0 5 0,2 1 0,1 2 0,0-1 0,0-2 0,1-2 0,1-7-8191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05:12.5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 24575,'0'-1'0,"0"1"0,0-2 0,0 1 0,0 0 0,0 0 0,0 1 0,1-1 0,2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03.4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177 56 24575,'-3'-1'0,"0"-1"0,1 1 0,-1-1 0,1 0 0,-1 0 0,1 0 0,0 0 0,0 0 0,0 0 0,0-1 0,0 1 0,-1-3 0,-5-5 0,7 9 0,0-1 0,-1 1 0,1-1 0,0 1 0,-1 0 0,1 0 0,-1 0 0,0 0 0,1 0 0,-1 0 0,0 0 0,1 1 0,-1-1 0,0 0 0,0 1 0,0 0 0,1-1 0,-1 1 0,0 0 0,0 0 0,0 0 0,0 0 0,-2 0 0,1 1 0,0 1 0,1-1 0,-1 0 0,0 1 0,1-1 0,-1 1 0,1 0 0,-1 0 0,1 0 0,0 0 0,0 1 0,0-1 0,-3 5 0,-3 5 0,0 1 0,1 0 0,0 0 0,1 1 0,-6 19 0,10-26 0,-1 1 0,2-1 0,-1 0 0,1 1 0,0 0 0,1-1 0,0 1 0,0-1 0,0 1 0,1-1 0,1 1 0,2 10 0,-4-16 0,1-1 0,0 1 0,0 0 0,0-1 0,0 1 0,0-1 0,0 1 0,0-1 0,1 1 0,-1-1 0,0 0 0,1 0 0,-1 1 0,1-1 0,-1 0 0,1 0 0,0-1 0,-1 1 0,1 0 0,0 0 0,0-1 0,-1 1 0,1-1 0,0 0 0,0 1 0,0-1 0,0 0 0,-1 0 0,1 0 0,0-1 0,0 1 0,0 0 0,0-1 0,0 1 0,-1-1 0,1 1 0,2-2 0,4-1 0,1-1 0,-1 0 0,0 0 0,0-1 0,-1 0 0,10-8 0,-3 1 0,-1 0 0,-1-1 0,0-1 0,10-15 0,-15 20 0,-1-1 0,-1 0 0,0 0 0,0 0 0,-1 0 0,0-1 0,4-18 0,-8 29 0,1 0 0,-1-1 0,0 1 0,0 0 0,0 0 0,0 0 0,0 0 0,0 0 0,0 0 0,0-1 0,1 1 0,-1 0 0,0 0 0,0 0 0,0 0 0,0 0 0,0-1 0,0 1 0,0 0 0,0 0 0,0 0 0,0 0 0,0-1 0,0 1 0,0 0 0,0 0 0,0 0 0,0 0 0,0-1 0,0 1 0,0 0 0,0 0 0,-1 0 0,1 0 0,0 0 0,0-1 0,0 1 0,0 0 0,0 0 0,0 0 0,0 0 0,-1 0 0,1 0 0,0 0 0,0-1 0,0 1 0,0 0 0,0 0 0,0 0 0,-1 0 0,1 0 0,0 0 0,0 0 0,0 0 0,0 0 0,-1 0 0,1 0 0,0 0 0,0 0 0,-1 0 0,-9 10 0,-11 20 0,7-9 0,1 1 0,1 0 0,2 1 0,-11 30 0,21-52 17,-1 1-1,1 0 0,-1-1 0,1 1 1,0 0-1,0-1 0,0 1 0,0 0 1,0 0-1,0-1 0,0 1 0,1 0 1,-1 0-1,0-1 0,1 1 0,0-1 1,-1 1-1,1 0 0,0-1 0,1 2 1,0-1-131,-1 0 0,1-1 0,0 1 0,0-1 1,0 0-1,0 1 0,0-1 0,0 0 1,0 0-1,0 0 0,1-1 0,-1 1 1,0-1-1,3 1 0,20 3-6712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03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17 24575,'0'1'0,"-1"-1"0,0 1 0,-1 0 0,0-1 0,1 0 0,0 0 0,0 1 0,1-2 0,2 0 0,2-1 0,4-1 0,4 0 0,5 0 0,2 0 0,1 0 0,-2 1-8191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04.2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0 24575,'0'1'0,"0"0"0,-1-1 0,0 1 0,0-1 0,-1 2 0,0 2 0,-1 5 0,0 5 0,0 7 0,0 4 0,-1 3 0,1 0 0,0-1 0,0-3 0,1-6 0,0-4-8191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04.6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124 1 24575,'0'1'0,"0"-1"0,0 1 0,0 0 0,0-1 0,0 1 0,0 0 0,0 0 0,-1-1 0,1 1 0,0 0 0,0-1 0,0 1 0,-1 0 0,1-1 0,0 1 0,-1 0 0,1-1 0,-1 1 0,1 0 0,-1 0 0,-13 17 0,11-14 0,-18 20 0,0 0 0,-32 26 0,52-50 0,1 1 0,-1-1 0,1 0 0,-1 1 0,1-1 0,-1 1 0,1-1 0,0 1 0,-1-1 0,1 1 0,0-1 0,-1 1 0,1-1 0,0 1 0,0 0 0,0-1 0,-1 1 0,1-1 0,0 1 0,0 0 0,0-1 0,0 1 0,0 0 0,0-1 0,0 1 0,0-1 0,0 1 0,1 0 0,-1-1 0,0 1 0,1 0 0,0 1 0,0 0 0,1 0 0,-1-1 0,0 1 0,1-1 0,0 1 0,-1-1 0,1 0 0,3 2 0,42 18 0,-47-21 0,58 15-1365,-31-10-5461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10.5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167 1 24575,'-18'20'0,"0"0"0,1 1 0,1 1 0,2 0 0,-23 45 0,29-49 0,0 1 0,2-1 0,0 1 0,0 0 0,2 1 0,1-1 0,0 1 0,1 31 0,2-43 0,0 0 0,1-1 0,0 1 0,1-1 0,-1 1 0,1-1 0,1 1 0,0-1 0,0 0 0,0 0 0,1 0 0,0-1 0,0 1 0,0-1 0,1 0 0,0 0 0,1-1 0,-1 1 0,1-1 0,0 0 0,0-1 0,13 8 0,39 14-1365,1-7-5461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11.2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16 24575,'-10'-11'0,"8"7"0,8 10 0,5 6 23,-1 0 0,-1 1 0,1 0-1,-2 1 1,0 0 0,-1 0 0,0 0-1,-1 1 1,0 0 0,-2 1 0,0-1-1,0 1 1,-2 0 0,2 20 0,-4-26-101,1 1 0,-2 0 1,0 0-1,0-1 1,-1 1-1,0-1 1,-1 1-1,0-1 0,-1 0 1,0 0-1,0 0 1,-1 0-1,0-1 1,-1 0-1,0 0 0,-1 0 1,0-1-1,0 0 1,0 0-1,-1-1 1,-17 13-1,6-8-6748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11.7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375 0 24575,'-12'27'0,"-104"252"284,-20-9-535,40-81-1147,82-160-5428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13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29 24575,'-3'-1'0,"7"-1"0,18-5 0,29-4 0,-48 10 0,64-5 0,-62 6 0,0 0 0,0 0 0,0 1 0,1 0 0,-1 0 0,0 0 0,0 0 0,0 1 0,0 0 0,7 4 0,-10-5 0,-1 0 0,0 0 0,0 0 0,0 0 0,0 0 0,1 0 0,-2 0 0,1 0 0,0 1 0,0-1 0,0 0 0,0 1 0,-1-1 0,1 0 0,-1 1 0,1-1 0,-1 1 0,1-1 0,-1 1 0,0 2 0,0-1 0,0 1 0,0 0 0,-1 0 0,0 0 0,1 0 0,-1-1 0,-1 1 0,0 3 0,-5 7 0,1-2 0,-2 1 0,-10 14 0,-9 6 0,-1-1 0,-58 51 0,47-46 0,38-37 0,1 0 0,0 0 0,0 0 0,0 0 0,0 0 0,0 0 0,0 0 0,0 0 0,0 0 0,0 0 0,0 0 0,-1 0 0,1 1 0,0-1 0,0 0 0,0 0 0,0 0 0,0 0 0,0 0 0,0 0 0,0 0 0,0 0 0,0 0 0,0 0 0,0 1 0,0-1 0,0 0 0,0 0 0,0 0 0,0 0 0,0 0 0,0 0 0,0 0 0,0 0 0,0 1 0,0-1 0,0 0 0,0 0 0,0 0 0,0 0 0,0 0 0,0 0 0,0 0 0,0 0 0,0 0 0,0 1 0,0-1 0,0 0 0,0 0 0,0 0 0,0 0 0,0 0 0,1 0 0,-1 0 0,0 0 0,0 0 0,0 0 0,0 0 0,0 0 0,0 0 0,0 0 0,0 0 0,1 0 0,9 0 0,15-4 0,42-14 186,32-8-115,-87 24-303,-1 0 1,1 1-1,0 0 0,0 1 0,0 0 1,14 3-1,-14 0-6594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34.6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258 19 24575,'-2'-2'0,"0"0"0,0 0 0,0 0 0,0 1 0,-1-1 0,1 0 0,-1 1 0,1-1 0,-3 0 0,3 2 0,1-1 0,-1 1 0,1 0 0,-1 0 0,1 0 0,-1 0 0,1 1 0,-1-1 0,1 0 0,0 1 0,-1-1 0,1 1 0,-1-1 0,1 1 0,0-1 0,0 1 0,-1 0 0,1 0 0,-2 2 0,-18 13 0,1 1 0,1 1 0,1 1 0,0 1 0,1 0 0,2 1 0,0 1 0,1 0 0,-15 34 0,26-50 0,0 1 0,1 0 0,0 0 0,0 0 0,0 0 0,1 0 0,0 0 0,0 0 0,1 0 0,0 1 0,1 8 0,0-13 0,0 1 0,0-1 0,0 1 0,1-1 0,-1 0 0,1 0 0,0 0 0,0 0 0,0 0 0,0 0 0,0 0 0,1-1 0,-1 1 0,1-1 0,-1 1 0,1-1 0,0 0 0,0 0 0,0-1 0,0 1 0,1 0 0,-1-1 0,0 0 0,7 2 0,2 0-273,1-1 0,0 0 0,0-1 0,25 0 0,10-3-6553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4:10:35.1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173 0 24575,'-2'0'0,"-1"1"0,1 0 0,-1-1 0,1 1 0,-1 0 0,1 0 0,0 0 0,-1 0 0,1 1 0,0-1 0,0 1 0,0-1 0,0 1 0,0 0 0,0 0 0,0-1 0,1 1 0,-1 1 0,-1 2 0,-5 7 0,0 1 0,-7 16 0,8-14 0,-14 28 0,-19 51 0,33-75 0,1 1 0,1 0 0,1 1 0,1-1 0,-2 25 0,5-39-50,0 0-1,1 0 1,-1-1-1,1 1 0,0 0 1,1-1-1,-1 1 1,1-1-1,0 1 1,0-1-1,1 0 0,-1 0 1,1 0-1,1 0 1,-1-1-1,1 1 1,-1-1-1,1 0 0,0 0 1,1 0-1,-1 0 1,1-1-1,-1 1 1,1-1-1,0-1 1,8 4-1,31 13-6775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D5D5B-8F8E-42EE-892C-7A48F141C8E7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1FE54-861C-4D1F-B15E-824763692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52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1FE54-861C-4D1F-B15E-8247636920F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77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0.wmf"/><Relationship Id="rId3" Type="http://schemas.openxmlformats.org/officeDocument/2006/relationships/slide" Target="slide2.xml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2.bin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wmf"/><Relationship Id="rId11" Type="http://schemas.openxmlformats.org/officeDocument/2006/relationships/image" Target="../media/image26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30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4.wmf"/><Relationship Id="rId3" Type="http://schemas.openxmlformats.org/officeDocument/2006/relationships/slide" Target="slide2.xml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37.png"/><Relationship Id="rId17" Type="http://schemas.openxmlformats.org/officeDocument/2006/relationships/oleObject" Target="../embeddings/oleObject18.bin"/><Relationship Id="rId2" Type="http://schemas.openxmlformats.org/officeDocument/2006/relationships/slide" Target="slide1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wmf"/><Relationship Id="rId24" Type="http://schemas.openxmlformats.org/officeDocument/2006/relationships/image" Target="../media/image27.w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3.jpeg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0.wmf"/><Relationship Id="rId22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slide" Target="slide2.xml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1.wmf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0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slide" Target="slide2.xml"/><Relationship Id="rId7" Type="http://schemas.openxmlformats.org/officeDocument/2006/relationships/oleObject" Target="../embeddings/oleObject27.bin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slide" Target="slide2.xml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5.wmf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4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6.png"/><Relationship Id="rId299" Type="http://schemas.openxmlformats.org/officeDocument/2006/relationships/customXml" Target="../ink/ink150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image" Target="../media/image127.png"/><Relationship Id="rId324" Type="http://schemas.openxmlformats.org/officeDocument/2006/relationships/image" Target="../media/image209.png"/><Relationship Id="rId366" Type="http://schemas.openxmlformats.org/officeDocument/2006/relationships/customXml" Target="../ink/ink184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image" Target="../media/image64.png"/><Relationship Id="rId74" Type="http://schemas.openxmlformats.org/officeDocument/2006/relationships/image" Target="../media/image85.png"/><Relationship Id="rId128" Type="http://schemas.openxmlformats.org/officeDocument/2006/relationships/customXml" Target="../ink/ink64.xml"/><Relationship Id="rId335" Type="http://schemas.openxmlformats.org/officeDocument/2006/relationships/customXml" Target="../ink/ink168.xml"/><Relationship Id="rId5" Type="http://schemas.openxmlformats.org/officeDocument/2006/relationships/customXml" Target="../ink/ink2.xml"/><Relationship Id="rId181" Type="http://schemas.openxmlformats.org/officeDocument/2006/relationships/image" Target="../media/image138.png"/><Relationship Id="rId237" Type="http://schemas.openxmlformats.org/officeDocument/2006/relationships/image" Target="../media/image166.png"/><Relationship Id="rId279" Type="http://schemas.openxmlformats.org/officeDocument/2006/relationships/image" Target="../media/image187.png"/><Relationship Id="rId43" Type="http://schemas.openxmlformats.org/officeDocument/2006/relationships/customXml" Target="../ink/ink21.xml"/><Relationship Id="rId139" Type="http://schemas.openxmlformats.org/officeDocument/2006/relationships/image" Target="../media/image117.png"/><Relationship Id="rId290" Type="http://schemas.openxmlformats.org/officeDocument/2006/relationships/customXml" Target="../ink/ink145.xml"/><Relationship Id="rId304" Type="http://schemas.openxmlformats.org/officeDocument/2006/relationships/image" Target="../media/image199.png"/><Relationship Id="rId346" Type="http://schemas.openxmlformats.org/officeDocument/2006/relationships/image" Target="../media/image220.png"/><Relationship Id="rId85" Type="http://schemas.openxmlformats.org/officeDocument/2006/relationships/customXml" Target="../ink/ink42.xml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image" Target="../media/image54.png"/><Relationship Id="rId108" Type="http://schemas.openxmlformats.org/officeDocument/2006/relationships/image" Target="../media/image102.png"/><Relationship Id="rId315" Type="http://schemas.openxmlformats.org/officeDocument/2006/relationships/customXml" Target="../ink/ink158.xml"/><Relationship Id="rId357" Type="http://schemas.openxmlformats.org/officeDocument/2006/relationships/image" Target="../media/image225.png"/><Relationship Id="rId54" Type="http://schemas.openxmlformats.org/officeDocument/2006/relationships/image" Target="../media/image75.png"/><Relationship Id="rId96" Type="http://schemas.openxmlformats.org/officeDocument/2006/relationships/image" Target="../media/image96.png"/><Relationship Id="rId161" Type="http://schemas.openxmlformats.org/officeDocument/2006/relationships/image" Target="../media/image128.png"/><Relationship Id="rId217" Type="http://schemas.openxmlformats.org/officeDocument/2006/relationships/image" Target="../media/image156.png"/><Relationship Id="rId259" Type="http://schemas.openxmlformats.org/officeDocument/2006/relationships/image" Target="../media/image177.png"/><Relationship Id="rId23" Type="http://schemas.openxmlformats.org/officeDocument/2006/relationships/customXml" Target="../ink/ink11.xml"/><Relationship Id="rId119" Type="http://schemas.openxmlformats.org/officeDocument/2006/relationships/image" Target="../media/image107.png"/><Relationship Id="rId270" Type="http://schemas.openxmlformats.org/officeDocument/2006/relationships/customXml" Target="../ink/ink135.xml"/><Relationship Id="rId326" Type="http://schemas.openxmlformats.org/officeDocument/2006/relationships/image" Target="../media/image210.png"/><Relationship Id="rId65" Type="http://schemas.openxmlformats.org/officeDocument/2006/relationships/customXml" Target="../ink/ink32.xml"/><Relationship Id="rId130" Type="http://schemas.openxmlformats.org/officeDocument/2006/relationships/customXml" Target="../ink/ink65.xml"/><Relationship Id="rId368" Type="http://schemas.openxmlformats.org/officeDocument/2006/relationships/customXml" Target="../ink/ink18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88.png"/><Relationship Id="rId337" Type="http://schemas.openxmlformats.org/officeDocument/2006/relationships/customXml" Target="../ink/ink169.xml"/><Relationship Id="rId34" Type="http://schemas.openxmlformats.org/officeDocument/2006/relationships/image" Target="../media/image65.png"/><Relationship Id="rId76" Type="http://schemas.openxmlformats.org/officeDocument/2006/relationships/image" Target="../media/image86.png"/><Relationship Id="rId141" Type="http://schemas.openxmlformats.org/officeDocument/2006/relationships/image" Target="../media/image118.png"/><Relationship Id="rId7" Type="http://schemas.openxmlformats.org/officeDocument/2006/relationships/customXml" Target="../ink/ink3.xml"/><Relationship Id="rId183" Type="http://schemas.openxmlformats.org/officeDocument/2006/relationships/image" Target="../media/image139.png"/><Relationship Id="rId239" Type="http://schemas.openxmlformats.org/officeDocument/2006/relationships/image" Target="../media/image167.png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image" Target="../media/image200.png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103.png"/><Relationship Id="rId348" Type="http://schemas.openxmlformats.org/officeDocument/2006/relationships/image" Target="../media/image221.png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61" Type="http://schemas.openxmlformats.org/officeDocument/2006/relationships/image" Target="../media/image178.png"/><Relationship Id="rId14" Type="http://schemas.openxmlformats.org/officeDocument/2006/relationships/image" Target="../media/image55.png"/><Relationship Id="rId56" Type="http://schemas.openxmlformats.org/officeDocument/2006/relationships/image" Target="../media/image76.png"/><Relationship Id="rId317" Type="http://schemas.openxmlformats.org/officeDocument/2006/relationships/customXml" Target="../ink/ink159.xml"/><Relationship Id="rId359" Type="http://schemas.openxmlformats.org/officeDocument/2006/relationships/image" Target="../media/image226.png"/><Relationship Id="rId98" Type="http://schemas.openxmlformats.org/officeDocument/2006/relationships/image" Target="../media/image97.png"/><Relationship Id="rId121" Type="http://schemas.openxmlformats.org/officeDocument/2006/relationships/image" Target="../media/image108.png"/><Relationship Id="rId163" Type="http://schemas.openxmlformats.org/officeDocument/2006/relationships/image" Target="../media/image129.png"/><Relationship Id="rId219" Type="http://schemas.openxmlformats.org/officeDocument/2006/relationships/image" Target="../media/image157.png"/><Relationship Id="rId370" Type="http://schemas.openxmlformats.org/officeDocument/2006/relationships/customXml" Target="../ink/ink186.xml"/><Relationship Id="rId230" Type="http://schemas.openxmlformats.org/officeDocument/2006/relationships/customXml" Target="../ink/ink115.xml"/><Relationship Id="rId25" Type="http://schemas.openxmlformats.org/officeDocument/2006/relationships/customXml" Target="../ink/ink12.xml"/><Relationship Id="rId67" Type="http://schemas.openxmlformats.org/officeDocument/2006/relationships/customXml" Target="../ink/ink33.xml"/><Relationship Id="rId272" Type="http://schemas.openxmlformats.org/officeDocument/2006/relationships/customXml" Target="../ink/ink136.xml"/><Relationship Id="rId328" Type="http://schemas.openxmlformats.org/officeDocument/2006/relationships/image" Target="../media/image211.png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241" Type="http://schemas.openxmlformats.org/officeDocument/2006/relationships/image" Target="../media/image168.png"/><Relationship Id="rId36" Type="http://schemas.openxmlformats.org/officeDocument/2006/relationships/image" Target="../media/image66.png"/><Relationship Id="rId283" Type="http://schemas.openxmlformats.org/officeDocument/2006/relationships/image" Target="../media/image189.png"/><Relationship Id="rId339" Type="http://schemas.openxmlformats.org/officeDocument/2006/relationships/customXml" Target="../ink/ink170.xml"/><Relationship Id="rId78" Type="http://schemas.openxmlformats.org/officeDocument/2006/relationships/image" Target="../media/image8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customXml" Target="../ink/ink61.xml"/><Relationship Id="rId143" Type="http://schemas.openxmlformats.org/officeDocument/2006/relationships/image" Target="../media/image119.png"/><Relationship Id="rId164" Type="http://schemas.openxmlformats.org/officeDocument/2006/relationships/customXml" Target="../ink/ink82.xml"/><Relationship Id="rId185" Type="http://schemas.openxmlformats.org/officeDocument/2006/relationships/image" Target="../media/image140.png"/><Relationship Id="rId350" Type="http://schemas.openxmlformats.org/officeDocument/2006/relationships/image" Target="../media/image222.png"/><Relationship Id="rId371" Type="http://schemas.openxmlformats.org/officeDocument/2006/relationships/image" Target="../media/image232.png"/><Relationship Id="rId9" Type="http://schemas.openxmlformats.org/officeDocument/2006/relationships/customXml" Target="../ink/ink4.xml"/><Relationship Id="rId210" Type="http://schemas.openxmlformats.org/officeDocument/2006/relationships/customXml" Target="../ink/ink105.xml"/><Relationship Id="rId26" Type="http://schemas.openxmlformats.org/officeDocument/2006/relationships/image" Target="../media/image61.png"/><Relationship Id="rId231" Type="http://schemas.openxmlformats.org/officeDocument/2006/relationships/image" Target="../media/image163.png"/><Relationship Id="rId252" Type="http://schemas.openxmlformats.org/officeDocument/2006/relationships/customXml" Target="../ink/ink126.xml"/><Relationship Id="rId273" Type="http://schemas.openxmlformats.org/officeDocument/2006/relationships/image" Target="../media/image184.png"/><Relationship Id="rId294" Type="http://schemas.openxmlformats.org/officeDocument/2006/relationships/customXml" Target="../ink/ink147.xml"/><Relationship Id="rId308" Type="http://schemas.openxmlformats.org/officeDocument/2006/relationships/image" Target="../media/image201.png"/><Relationship Id="rId329" Type="http://schemas.openxmlformats.org/officeDocument/2006/relationships/customXml" Target="../ink/ink165.xml"/><Relationship Id="rId47" Type="http://schemas.openxmlformats.org/officeDocument/2006/relationships/customXml" Target="../ink/ink23.xml"/><Relationship Id="rId68" Type="http://schemas.openxmlformats.org/officeDocument/2006/relationships/image" Target="../media/image82.png"/><Relationship Id="rId89" Type="http://schemas.openxmlformats.org/officeDocument/2006/relationships/customXml" Target="../ink/ink44.xml"/><Relationship Id="rId112" Type="http://schemas.openxmlformats.org/officeDocument/2006/relationships/image" Target="../media/image104.png"/><Relationship Id="rId133" Type="http://schemas.openxmlformats.org/officeDocument/2006/relationships/image" Target="../media/image114.png"/><Relationship Id="rId154" Type="http://schemas.openxmlformats.org/officeDocument/2006/relationships/customXml" Target="../ink/ink77.xml"/><Relationship Id="rId175" Type="http://schemas.openxmlformats.org/officeDocument/2006/relationships/image" Target="../media/image135.png"/><Relationship Id="rId340" Type="http://schemas.openxmlformats.org/officeDocument/2006/relationships/image" Target="../media/image217.png"/><Relationship Id="rId361" Type="http://schemas.openxmlformats.org/officeDocument/2006/relationships/image" Target="../media/image22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image" Target="../media/image56.png"/><Relationship Id="rId221" Type="http://schemas.openxmlformats.org/officeDocument/2006/relationships/image" Target="../media/image158.png"/><Relationship Id="rId242" Type="http://schemas.openxmlformats.org/officeDocument/2006/relationships/customXml" Target="../ink/ink121.xml"/><Relationship Id="rId263" Type="http://schemas.openxmlformats.org/officeDocument/2006/relationships/image" Target="../media/image179.png"/><Relationship Id="rId284" Type="http://schemas.openxmlformats.org/officeDocument/2006/relationships/customXml" Target="../ink/ink142.xml"/><Relationship Id="rId319" Type="http://schemas.openxmlformats.org/officeDocument/2006/relationships/customXml" Target="../ink/ink160.xml"/><Relationship Id="rId37" Type="http://schemas.openxmlformats.org/officeDocument/2006/relationships/customXml" Target="../ink/ink18.xml"/><Relationship Id="rId58" Type="http://schemas.openxmlformats.org/officeDocument/2006/relationships/image" Target="../media/image77.png"/><Relationship Id="rId79" Type="http://schemas.openxmlformats.org/officeDocument/2006/relationships/customXml" Target="../ink/ink39.xml"/><Relationship Id="rId102" Type="http://schemas.openxmlformats.org/officeDocument/2006/relationships/image" Target="../media/image99.png"/><Relationship Id="rId123" Type="http://schemas.openxmlformats.org/officeDocument/2006/relationships/image" Target="../media/image109.png"/><Relationship Id="rId144" Type="http://schemas.openxmlformats.org/officeDocument/2006/relationships/customXml" Target="../ink/ink72.xml"/><Relationship Id="rId330" Type="http://schemas.openxmlformats.org/officeDocument/2006/relationships/image" Target="../media/image212.png"/><Relationship Id="rId90" Type="http://schemas.openxmlformats.org/officeDocument/2006/relationships/image" Target="../media/image93.png"/><Relationship Id="rId165" Type="http://schemas.openxmlformats.org/officeDocument/2006/relationships/image" Target="../media/image130.png"/><Relationship Id="rId186" Type="http://schemas.openxmlformats.org/officeDocument/2006/relationships/customXml" Target="../ink/ink93.xml"/><Relationship Id="rId351" Type="http://schemas.openxmlformats.org/officeDocument/2006/relationships/customXml" Target="../ink/ink176.xml"/><Relationship Id="rId372" Type="http://schemas.openxmlformats.org/officeDocument/2006/relationships/customXml" Target="../ink/ink187.xml"/><Relationship Id="rId211" Type="http://schemas.openxmlformats.org/officeDocument/2006/relationships/image" Target="../media/image153.png"/><Relationship Id="rId232" Type="http://schemas.openxmlformats.org/officeDocument/2006/relationships/customXml" Target="../ink/ink116.xml"/><Relationship Id="rId253" Type="http://schemas.openxmlformats.org/officeDocument/2006/relationships/image" Target="../media/image174.png"/><Relationship Id="rId274" Type="http://schemas.openxmlformats.org/officeDocument/2006/relationships/customXml" Target="../ink/ink137.xml"/><Relationship Id="rId295" Type="http://schemas.openxmlformats.org/officeDocument/2006/relationships/image" Target="../media/image195.png"/><Relationship Id="rId309" Type="http://schemas.openxmlformats.org/officeDocument/2006/relationships/customXml" Target="../ink/ink155.xml"/><Relationship Id="rId27" Type="http://schemas.openxmlformats.org/officeDocument/2006/relationships/customXml" Target="../ink/ink13.xml"/><Relationship Id="rId48" Type="http://schemas.openxmlformats.org/officeDocument/2006/relationships/image" Target="../media/image72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customXml" Target="../ink/ink67.xml"/><Relationship Id="rId320" Type="http://schemas.openxmlformats.org/officeDocument/2006/relationships/image" Target="../media/image207.png"/><Relationship Id="rId80" Type="http://schemas.openxmlformats.org/officeDocument/2006/relationships/image" Target="../media/image88.png"/><Relationship Id="rId155" Type="http://schemas.openxmlformats.org/officeDocument/2006/relationships/image" Target="../media/image125.png"/><Relationship Id="rId176" Type="http://schemas.openxmlformats.org/officeDocument/2006/relationships/customXml" Target="../ink/ink88.xml"/><Relationship Id="rId197" Type="http://schemas.openxmlformats.org/officeDocument/2006/relationships/image" Target="../media/image146.png"/><Relationship Id="rId341" Type="http://schemas.openxmlformats.org/officeDocument/2006/relationships/customXml" Target="../ink/ink171.xml"/><Relationship Id="rId362" Type="http://schemas.openxmlformats.org/officeDocument/2006/relationships/customXml" Target="../ink/ink182.xml"/><Relationship Id="rId201" Type="http://schemas.openxmlformats.org/officeDocument/2006/relationships/image" Target="../media/image148.png"/><Relationship Id="rId222" Type="http://schemas.openxmlformats.org/officeDocument/2006/relationships/customXml" Target="../ink/ink111.xml"/><Relationship Id="rId243" Type="http://schemas.openxmlformats.org/officeDocument/2006/relationships/image" Target="../media/image169.png"/><Relationship Id="rId264" Type="http://schemas.openxmlformats.org/officeDocument/2006/relationships/customXml" Target="../ink/ink132.xml"/><Relationship Id="rId285" Type="http://schemas.openxmlformats.org/officeDocument/2006/relationships/image" Target="../media/image190.png"/><Relationship Id="rId17" Type="http://schemas.openxmlformats.org/officeDocument/2006/relationships/customXml" Target="../ink/ink8.xml"/><Relationship Id="rId38" Type="http://schemas.openxmlformats.org/officeDocument/2006/relationships/image" Target="../media/image67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customXml" Target="../ink/ink62.xml"/><Relationship Id="rId310" Type="http://schemas.openxmlformats.org/officeDocument/2006/relationships/image" Target="../media/image202.png"/><Relationship Id="rId70" Type="http://schemas.openxmlformats.org/officeDocument/2006/relationships/image" Target="../media/image83.png"/><Relationship Id="rId91" Type="http://schemas.openxmlformats.org/officeDocument/2006/relationships/customXml" Target="../ink/ink45.xml"/><Relationship Id="rId145" Type="http://schemas.openxmlformats.org/officeDocument/2006/relationships/image" Target="../media/image120.png"/><Relationship Id="rId166" Type="http://schemas.openxmlformats.org/officeDocument/2006/relationships/customXml" Target="../ink/ink83.xml"/><Relationship Id="rId187" Type="http://schemas.openxmlformats.org/officeDocument/2006/relationships/image" Target="../media/image141.png"/><Relationship Id="rId331" Type="http://schemas.openxmlformats.org/officeDocument/2006/relationships/customXml" Target="../ink/ink166.xml"/><Relationship Id="rId352" Type="http://schemas.openxmlformats.org/officeDocument/2006/relationships/image" Target="../media/image223.png"/><Relationship Id="rId373" Type="http://schemas.openxmlformats.org/officeDocument/2006/relationships/image" Target="../media/image233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6.xml"/><Relationship Id="rId233" Type="http://schemas.openxmlformats.org/officeDocument/2006/relationships/image" Target="../media/image164.png"/><Relationship Id="rId254" Type="http://schemas.openxmlformats.org/officeDocument/2006/relationships/customXml" Target="../ink/ink127.xml"/><Relationship Id="rId28" Type="http://schemas.openxmlformats.org/officeDocument/2006/relationships/image" Target="../media/image62.png"/><Relationship Id="rId49" Type="http://schemas.openxmlformats.org/officeDocument/2006/relationships/customXml" Target="../ink/ink24.xml"/><Relationship Id="rId114" Type="http://schemas.openxmlformats.org/officeDocument/2006/relationships/customXml" Target="../ink/ink57.xml"/><Relationship Id="rId275" Type="http://schemas.openxmlformats.org/officeDocument/2006/relationships/image" Target="../media/image185.png"/><Relationship Id="rId296" Type="http://schemas.openxmlformats.org/officeDocument/2006/relationships/customXml" Target="../ink/ink148.xml"/><Relationship Id="rId300" Type="http://schemas.openxmlformats.org/officeDocument/2006/relationships/image" Target="../media/image197.png"/><Relationship Id="rId60" Type="http://schemas.openxmlformats.org/officeDocument/2006/relationships/image" Target="../media/image78.png"/><Relationship Id="rId81" Type="http://schemas.openxmlformats.org/officeDocument/2006/relationships/customXml" Target="../ink/ink40.xml"/><Relationship Id="rId135" Type="http://schemas.openxmlformats.org/officeDocument/2006/relationships/image" Target="../media/image115.png"/><Relationship Id="rId156" Type="http://schemas.openxmlformats.org/officeDocument/2006/relationships/customXml" Target="../ink/ink78.xml"/><Relationship Id="rId177" Type="http://schemas.openxmlformats.org/officeDocument/2006/relationships/image" Target="../media/image136.png"/><Relationship Id="rId198" Type="http://schemas.openxmlformats.org/officeDocument/2006/relationships/customXml" Target="../ink/ink99.xml"/><Relationship Id="rId321" Type="http://schemas.openxmlformats.org/officeDocument/2006/relationships/customXml" Target="../ink/ink161.xml"/><Relationship Id="rId342" Type="http://schemas.openxmlformats.org/officeDocument/2006/relationships/image" Target="../media/image218.png"/><Relationship Id="rId363" Type="http://schemas.openxmlformats.org/officeDocument/2006/relationships/image" Target="../media/image228.png"/><Relationship Id="rId202" Type="http://schemas.openxmlformats.org/officeDocument/2006/relationships/customXml" Target="../ink/ink101.xml"/><Relationship Id="rId223" Type="http://schemas.openxmlformats.org/officeDocument/2006/relationships/image" Target="../media/image159.png"/><Relationship Id="rId244" Type="http://schemas.openxmlformats.org/officeDocument/2006/relationships/customXml" Target="../ink/ink122.xml"/><Relationship Id="rId18" Type="http://schemas.openxmlformats.org/officeDocument/2006/relationships/image" Target="../media/image57.png"/><Relationship Id="rId39" Type="http://schemas.openxmlformats.org/officeDocument/2006/relationships/customXml" Target="../ink/ink19.xml"/><Relationship Id="rId265" Type="http://schemas.openxmlformats.org/officeDocument/2006/relationships/image" Target="../media/image180.png"/><Relationship Id="rId286" Type="http://schemas.openxmlformats.org/officeDocument/2006/relationships/customXml" Target="../ink/ink143.xml"/><Relationship Id="rId50" Type="http://schemas.openxmlformats.org/officeDocument/2006/relationships/image" Target="../media/image73.png"/><Relationship Id="rId104" Type="http://schemas.openxmlformats.org/officeDocument/2006/relationships/image" Target="../media/image100.png"/><Relationship Id="rId125" Type="http://schemas.openxmlformats.org/officeDocument/2006/relationships/image" Target="../media/image110.png"/><Relationship Id="rId146" Type="http://schemas.openxmlformats.org/officeDocument/2006/relationships/customXml" Target="../ink/ink73.xml"/><Relationship Id="rId167" Type="http://schemas.openxmlformats.org/officeDocument/2006/relationships/image" Target="../media/image131.png"/><Relationship Id="rId188" Type="http://schemas.openxmlformats.org/officeDocument/2006/relationships/customXml" Target="../ink/ink94.xml"/><Relationship Id="rId311" Type="http://schemas.openxmlformats.org/officeDocument/2006/relationships/customXml" Target="../ink/ink156.xml"/><Relationship Id="rId332" Type="http://schemas.openxmlformats.org/officeDocument/2006/relationships/image" Target="../media/image213.png"/><Relationship Id="rId353" Type="http://schemas.openxmlformats.org/officeDocument/2006/relationships/customXml" Target="../ink/ink177.xml"/><Relationship Id="rId374" Type="http://schemas.openxmlformats.org/officeDocument/2006/relationships/customXml" Target="../ink/ink188.xml"/><Relationship Id="rId71" Type="http://schemas.openxmlformats.org/officeDocument/2006/relationships/customXml" Target="../ink/ink35.xml"/><Relationship Id="rId92" Type="http://schemas.openxmlformats.org/officeDocument/2006/relationships/image" Target="../media/image94.png"/><Relationship Id="rId213" Type="http://schemas.openxmlformats.org/officeDocument/2006/relationships/image" Target="../media/image154.png"/><Relationship Id="rId234" Type="http://schemas.openxmlformats.org/officeDocument/2006/relationships/customXml" Target="../ink/ink117.xml"/><Relationship Id="rId2" Type="http://schemas.openxmlformats.org/officeDocument/2006/relationships/image" Target="../media/image49.png"/><Relationship Id="rId29" Type="http://schemas.openxmlformats.org/officeDocument/2006/relationships/customXml" Target="../ink/ink14.xml"/><Relationship Id="rId255" Type="http://schemas.openxmlformats.org/officeDocument/2006/relationships/image" Target="../media/image175.png"/><Relationship Id="rId276" Type="http://schemas.openxmlformats.org/officeDocument/2006/relationships/customXml" Target="../ink/ink138.xml"/><Relationship Id="rId297" Type="http://schemas.openxmlformats.org/officeDocument/2006/relationships/customXml" Target="../ink/ink149.xml"/><Relationship Id="rId40" Type="http://schemas.openxmlformats.org/officeDocument/2006/relationships/image" Target="../media/image68.png"/><Relationship Id="rId115" Type="http://schemas.openxmlformats.org/officeDocument/2006/relationships/image" Target="../media/image105.png"/><Relationship Id="rId136" Type="http://schemas.openxmlformats.org/officeDocument/2006/relationships/customXml" Target="../ink/ink68.xml"/><Relationship Id="rId157" Type="http://schemas.openxmlformats.org/officeDocument/2006/relationships/image" Target="../media/image126.png"/><Relationship Id="rId178" Type="http://schemas.openxmlformats.org/officeDocument/2006/relationships/customXml" Target="../ink/ink89.xml"/><Relationship Id="rId301" Type="http://schemas.openxmlformats.org/officeDocument/2006/relationships/customXml" Target="../ink/ink151.xml"/><Relationship Id="rId322" Type="http://schemas.openxmlformats.org/officeDocument/2006/relationships/image" Target="../media/image208.png"/><Relationship Id="rId343" Type="http://schemas.openxmlformats.org/officeDocument/2006/relationships/customXml" Target="../ink/ink172.xml"/><Relationship Id="rId364" Type="http://schemas.openxmlformats.org/officeDocument/2006/relationships/customXml" Target="../ink/ink183.xml"/><Relationship Id="rId61" Type="http://schemas.openxmlformats.org/officeDocument/2006/relationships/customXml" Target="../ink/ink30.xml"/><Relationship Id="rId82" Type="http://schemas.openxmlformats.org/officeDocument/2006/relationships/image" Target="../media/image89.png"/><Relationship Id="rId199" Type="http://schemas.openxmlformats.org/officeDocument/2006/relationships/image" Target="../media/image147.png"/><Relationship Id="rId203" Type="http://schemas.openxmlformats.org/officeDocument/2006/relationships/image" Target="../media/image149.png"/><Relationship Id="rId19" Type="http://schemas.openxmlformats.org/officeDocument/2006/relationships/customXml" Target="../ink/ink9.xml"/><Relationship Id="rId224" Type="http://schemas.openxmlformats.org/officeDocument/2006/relationships/customXml" Target="../ink/ink112.xml"/><Relationship Id="rId245" Type="http://schemas.openxmlformats.org/officeDocument/2006/relationships/image" Target="../media/image170.png"/><Relationship Id="rId266" Type="http://schemas.openxmlformats.org/officeDocument/2006/relationships/customXml" Target="../ink/ink133.xml"/><Relationship Id="rId287" Type="http://schemas.openxmlformats.org/officeDocument/2006/relationships/image" Target="../media/image191.png"/><Relationship Id="rId30" Type="http://schemas.openxmlformats.org/officeDocument/2006/relationships/image" Target="../media/image63.png"/><Relationship Id="rId105" Type="http://schemas.openxmlformats.org/officeDocument/2006/relationships/customXml" Target="../ink/ink52.xml"/><Relationship Id="rId126" Type="http://schemas.openxmlformats.org/officeDocument/2006/relationships/customXml" Target="../ink/ink63.xml"/><Relationship Id="rId147" Type="http://schemas.openxmlformats.org/officeDocument/2006/relationships/image" Target="../media/image121.png"/><Relationship Id="rId168" Type="http://schemas.openxmlformats.org/officeDocument/2006/relationships/customXml" Target="../ink/ink84.xml"/><Relationship Id="rId312" Type="http://schemas.openxmlformats.org/officeDocument/2006/relationships/image" Target="../media/image203.png"/><Relationship Id="rId333" Type="http://schemas.openxmlformats.org/officeDocument/2006/relationships/customXml" Target="../ink/ink167.xml"/><Relationship Id="rId354" Type="http://schemas.openxmlformats.org/officeDocument/2006/relationships/customXml" Target="../ink/ink178.xml"/><Relationship Id="rId51" Type="http://schemas.openxmlformats.org/officeDocument/2006/relationships/customXml" Target="../ink/ink25.xml"/><Relationship Id="rId72" Type="http://schemas.openxmlformats.org/officeDocument/2006/relationships/image" Target="../media/image84.png"/><Relationship Id="rId93" Type="http://schemas.openxmlformats.org/officeDocument/2006/relationships/customXml" Target="../ink/ink46.xml"/><Relationship Id="rId189" Type="http://schemas.openxmlformats.org/officeDocument/2006/relationships/image" Target="../media/image142.png"/><Relationship Id="rId375" Type="http://schemas.openxmlformats.org/officeDocument/2006/relationships/image" Target="../media/image234.png"/><Relationship Id="rId3" Type="http://schemas.openxmlformats.org/officeDocument/2006/relationships/customXml" Target="../ink/ink1.xml"/><Relationship Id="rId214" Type="http://schemas.openxmlformats.org/officeDocument/2006/relationships/customXml" Target="../ink/ink107.xml"/><Relationship Id="rId235" Type="http://schemas.openxmlformats.org/officeDocument/2006/relationships/image" Target="../media/image165.png"/><Relationship Id="rId256" Type="http://schemas.openxmlformats.org/officeDocument/2006/relationships/customXml" Target="../ink/ink128.xml"/><Relationship Id="rId277" Type="http://schemas.openxmlformats.org/officeDocument/2006/relationships/image" Target="../media/image186.png"/><Relationship Id="rId298" Type="http://schemas.openxmlformats.org/officeDocument/2006/relationships/image" Target="../media/image196.png"/><Relationship Id="rId116" Type="http://schemas.openxmlformats.org/officeDocument/2006/relationships/customXml" Target="../ink/ink58.xml"/><Relationship Id="rId137" Type="http://schemas.openxmlformats.org/officeDocument/2006/relationships/image" Target="../media/image116.png"/><Relationship Id="rId158" Type="http://schemas.openxmlformats.org/officeDocument/2006/relationships/customXml" Target="../ink/ink79.xml"/><Relationship Id="rId302" Type="http://schemas.openxmlformats.org/officeDocument/2006/relationships/image" Target="../media/image198.png"/><Relationship Id="rId323" Type="http://schemas.openxmlformats.org/officeDocument/2006/relationships/customXml" Target="../ink/ink162.xml"/><Relationship Id="rId344" Type="http://schemas.openxmlformats.org/officeDocument/2006/relationships/image" Target="../media/image219.png"/><Relationship Id="rId20" Type="http://schemas.openxmlformats.org/officeDocument/2006/relationships/image" Target="../media/image58.png"/><Relationship Id="rId41" Type="http://schemas.openxmlformats.org/officeDocument/2006/relationships/customXml" Target="../ink/ink20.xml"/><Relationship Id="rId62" Type="http://schemas.openxmlformats.org/officeDocument/2006/relationships/image" Target="../media/image79.png"/><Relationship Id="rId83" Type="http://schemas.openxmlformats.org/officeDocument/2006/relationships/customXml" Target="../ink/ink41.xml"/><Relationship Id="rId179" Type="http://schemas.openxmlformats.org/officeDocument/2006/relationships/image" Target="../media/image137.png"/><Relationship Id="rId365" Type="http://schemas.openxmlformats.org/officeDocument/2006/relationships/image" Target="../media/image22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60.png"/><Relationship Id="rId246" Type="http://schemas.openxmlformats.org/officeDocument/2006/relationships/customXml" Target="../ink/ink123.xml"/><Relationship Id="rId267" Type="http://schemas.openxmlformats.org/officeDocument/2006/relationships/image" Target="../media/image181.png"/><Relationship Id="rId288" Type="http://schemas.openxmlformats.org/officeDocument/2006/relationships/customXml" Target="../ink/ink144.xml"/><Relationship Id="rId106" Type="http://schemas.openxmlformats.org/officeDocument/2006/relationships/image" Target="../media/image101.png"/><Relationship Id="rId127" Type="http://schemas.openxmlformats.org/officeDocument/2006/relationships/image" Target="../media/image111.png"/><Relationship Id="rId313" Type="http://schemas.openxmlformats.org/officeDocument/2006/relationships/customXml" Target="../ink/ink157.xml"/><Relationship Id="rId10" Type="http://schemas.openxmlformats.org/officeDocument/2006/relationships/image" Target="../media/image53.png"/><Relationship Id="rId31" Type="http://schemas.openxmlformats.org/officeDocument/2006/relationships/customXml" Target="../ink/ink15.xml"/><Relationship Id="rId52" Type="http://schemas.openxmlformats.org/officeDocument/2006/relationships/image" Target="../media/image74.png"/><Relationship Id="rId73" Type="http://schemas.openxmlformats.org/officeDocument/2006/relationships/customXml" Target="../ink/ink36.xml"/><Relationship Id="rId94" Type="http://schemas.openxmlformats.org/officeDocument/2006/relationships/image" Target="../media/image95.png"/><Relationship Id="rId148" Type="http://schemas.openxmlformats.org/officeDocument/2006/relationships/customXml" Target="../ink/ink74.xml"/><Relationship Id="rId169" Type="http://schemas.openxmlformats.org/officeDocument/2006/relationships/image" Target="../media/image132.png"/><Relationship Id="rId334" Type="http://schemas.openxmlformats.org/officeDocument/2006/relationships/image" Target="../media/image214.png"/><Relationship Id="rId355" Type="http://schemas.openxmlformats.org/officeDocument/2006/relationships/image" Target="../media/image224.png"/><Relationship Id="rId4" Type="http://schemas.openxmlformats.org/officeDocument/2006/relationships/image" Target="../media/image50.png"/><Relationship Id="rId180" Type="http://schemas.openxmlformats.org/officeDocument/2006/relationships/customXml" Target="../ink/ink90.xml"/><Relationship Id="rId215" Type="http://schemas.openxmlformats.org/officeDocument/2006/relationships/image" Target="../media/image155.png"/><Relationship Id="rId236" Type="http://schemas.openxmlformats.org/officeDocument/2006/relationships/customXml" Target="../ink/ink118.xml"/><Relationship Id="rId257" Type="http://schemas.openxmlformats.org/officeDocument/2006/relationships/image" Target="../media/image176.png"/><Relationship Id="rId278" Type="http://schemas.openxmlformats.org/officeDocument/2006/relationships/customXml" Target="../ink/ink139.xml"/><Relationship Id="rId303" Type="http://schemas.openxmlformats.org/officeDocument/2006/relationships/customXml" Target="../ink/ink152.xml"/><Relationship Id="rId42" Type="http://schemas.openxmlformats.org/officeDocument/2006/relationships/image" Target="../media/image69.png"/><Relationship Id="rId84" Type="http://schemas.openxmlformats.org/officeDocument/2006/relationships/image" Target="../media/image90.png"/><Relationship Id="rId138" Type="http://schemas.openxmlformats.org/officeDocument/2006/relationships/customXml" Target="../ink/ink69.xml"/><Relationship Id="rId345" Type="http://schemas.openxmlformats.org/officeDocument/2006/relationships/customXml" Target="../ink/ink173.xml"/><Relationship Id="rId191" Type="http://schemas.openxmlformats.org/officeDocument/2006/relationships/image" Target="../media/image143.png"/><Relationship Id="rId205" Type="http://schemas.openxmlformats.org/officeDocument/2006/relationships/image" Target="../media/image150.png"/><Relationship Id="rId247" Type="http://schemas.openxmlformats.org/officeDocument/2006/relationships/image" Target="../media/image171.png"/><Relationship Id="rId107" Type="http://schemas.openxmlformats.org/officeDocument/2006/relationships/customXml" Target="../ink/ink53.xml"/><Relationship Id="rId289" Type="http://schemas.openxmlformats.org/officeDocument/2006/relationships/image" Target="../media/image192.png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image" Target="../media/image122.png"/><Relationship Id="rId314" Type="http://schemas.openxmlformats.org/officeDocument/2006/relationships/image" Target="../media/image204.png"/><Relationship Id="rId356" Type="http://schemas.openxmlformats.org/officeDocument/2006/relationships/customXml" Target="../ink/ink179.xml"/><Relationship Id="rId95" Type="http://schemas.openxmlformats.org/officeDocument/2006/relationships/customXml" Target="../ink/ink47.xml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image" Target="../media/image59.png"/><Relationship Id="rId64" Type="http://schemas.openxmlformats.org/officeDocument/2006/relationships/image" Target="../media/image80.png"/><Relationship Id="rId118" Type="http://schemas.openxmlformats.org/officeDocument/2006/relationships/customXml" Target="../ink/ink59.xml"/><Relationship Id="rId325" Type="http://schemas.openxmlformats.org/officeDocument/2006/relationships/customXml" Target="../ink/ink163.xml"/><Relationship Id="rId367" Type="http://schemas.openxmlformats.org/officeDocument/2006/relationships/image" Target="../media/image230.png"/><Relationship Id="rId171" Type="http://schemas.openxmlformats.org/officeDocument/2006/relationships/image" Target="../media/image133.png"/><Relationship Id="rId227" Type="http://schemas.openxmlformats.org/officeDocument/2006/relationships/image" Target="../media/image161.png"/><Relationship Id="rId269" Type="http://schemas.openxmlformats.org/officeDocument/2006/relationships/image" Target="../media/image182.png"/><Relationship Id="rId33" Type="http://schemas.openxmlformats.org/officeDocument/2006/relationships/customXml" Target="../ink/ink16.xml"/><Relationship Id="rId129" Type="http://schemas.openxmlformats.org/officeDocument/2006/relationships/image" Target="../media/image112.png"/><Relationship Id="rId280" Type="http://schemas.openxmlformats.org/officeDocument/2006/relationships/customXml" Target="../ink/ink140.xml"/><Relationship Id="rId336" Type="http://schemas.openxmlformats.org/officeDocument/2006/relationships/image" Target="../media/image215.png"/><Relationship Id="rId75" Type="http://schemas.openxmlformats.org/officeDocument/2006/relationships/customXml" Target="../ink/ink37.xml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image" Target="../media/image51.png"/><Relationship Id="rId238" Type="http://schemas.openxmlformats.org/officeDocument/2006/relationships/customXml" Target="../ink/ink119.xml"/><Relationship Id="rId291" Type="http://schemas.openxmlformats.org/officeDocument/2006/relationships/image" Target="../media/image193.png"/><Relationship Id="rId305" Type="http://schemas.openxmlformats.org/officeDocument/2006/relationships/customXml" Target="../ink/ink153.xml"/><Relationship Id="rId347" Type="http://schemas.openxmlformats.org/officeDocument/2006/relationships/customXml" Target="../ink/ink174.xml"/><Relationship Id="rId44" Type="http://schemas.openxmlformats.org/officeDocument/2006/relationships/image" Target="../media/image70.png"/><Relationship Id="rId86" Type="http://schemas.openxmlformats.org/officeDocument/2006/relationships/image" Target="../media/image91.png"/><Relationship Id="rId151" Type="http://schemas.openxmlformats.org/officeDocument/2006/relationships/image" Target="../media/image123.png"/><Relationship Id="rId193" Type="http://schemas.openxmlformats.org/officeDocument/2006/relationships/image" Target="../media/image144.png"/><Relationship Id="rId207" Type="http://schemas.openxmlformats.org/officeDocument/2006/relationships/image" Target="../media/image151.png"/><Relationship Id="rId249" Type="http://schemas.openxmlformats.org/officeDocument/2006/relationships/image" Target="../media/image172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customXml" Target="../ink/ink130.xml"/><Relationship Id="rId316" Type="http://schemas.openxmlformats.org/officeDocument/2006/relationships/image" Target="../media/image205.png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customXml" Target="../ink/ink60.xml"/><Relationship Id="rId358" Type="http://schemas.openxmlformats.org/officeDocument/2006/relationships/customXml" Target="../ink/ink180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271" Type="http://schemas.openxmlformats.org/officeDocument/2006/relationships/image" Target="../media/image183.png"/><Relationship Id="rId24" Type="http://schemas.openxmlformats.org/officeDocument/2006/relationships/image" Target="../media/image60.png"/><Relationship Id="rId66" Type="http://schemas.openxmlformats.org/officeDocument/2006/relationships/image" Target="../media/image81.png"/><Relationship Id="rId131" Type="http://schemas.openxmlformats.org/officeDocument/2006/relationships/image" Target="../media/image113.png"/><Relationship Id="rId327" Type="http://schemas.openxmlformats.org/officeDocument/2006/relationships/customXml" Target="../ink/ink164.xml"/><Relationship Id="rId369" Type="http://schemas.openxmlformats.org/officeDocument/2006/relationships/image" Target="../media/image231.png"/><Relationship Id="rId173" Type="http://schemas.openxmlformats.org/officeDocument/2006/relationships/image" Target="../media/image134.png"/><Relationship Id="rId229" Type="http://schemas.openxmlformats.org/officeDocument/2006/relationships/image" Target="../media/image162.png"/><Relationship Id="rId240" Type="http://schemas.openxmlformats.org/officeDocument/2006/relationships/customXml" Target="../ink/ink120.xml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98.png"/><Relationship Id="rId282" Type="http://schemas.openxmlformats.org/officeDocument/2006/relationships/customXml" Target="../ink/ink141.xml"/><Relationship Id="rId338" Type="http://schemas.openxmlformats.org/officeDocument/2006/relationships/image" Target="../media/image216.png"/><Relationship Id="rId8" Type="http://schemas.openxmlformats.org/officeDocument/2006/relationships/image" Target="../media/image52.png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251" Type="http://schemas.openxmlformats.org/officeDocument/2006/relationships/image" Target="../media/image173.png"/><Relationship Id="rId46" Type="http://schemas.openxmlformats.org/officeDocument/2006/relationships/image" Target="../media/image71.png"/><Relationship Id="rId293" Type="http://schemas.openxmlformats.org/officeDocument/2006/relationships/image" Target="../media/image194.png"/><Relationship Id="rId307" Type="http://schemas.openxmlformats.org/officeDocument/2006/relationships/customXml" Target="../ink/ink154.xml"/><Relationship Id="rId349" Type="http://schemas.openxmlformats.org/officeDocument/2006/relationships/customXml" Target="../ink/ink175.xml"/><Relationship Id="rId88" Type="http://schemas.openxmlformats.org/officeDocument/2006/relationships/image" Target="../media/image92.png"/><Relationship Id="rId111" Type="http://schemas.openxmlformats.org/officeDocument/2006/relationships/customXml" Target="../ink/ink55.xml"/><Relationship Id="rId153" Type="http://schemas.openxmlformats.org/officeDocument/2006/relationships/image" Target="../media/image124.png"/><Relationship Id="rId195" Type="http://schemas.openxmlformats.org/officeDocument/2006/relationships/image" Target="../media/image145.png"/><Relationship Id="rId209" Type="http://schemas.openxmlformats.org/officeDocument/2006/relationships/image" Target="../media/image152.png"/><Relationship Id="rId360" Type="http://schemas.openxmlformats.org/officeDocument/2006/relationships/customXml" Target="../ink/ink181.xml"/><Relationship Id="rId220" Type="http://schemas.openxmlformats.org/officeDocument/2006/relationships/customXml" Target="../ink/ink110.xml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customXml" Target="../ink/ink131.xml"/><Relationship Id="rId318" Type="http://schemas.openxmlformats.org/officeDocument/2006/relationships/image" Target="../media/image20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slide" Target="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wmf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2.xml"/><Relationship Id="rId7" Type="http://schemas.openxmlformats.org/officeDocument/2006/relationships/image" Target="../media/image1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slide" Target="slide2.xml"/><Relationship Id="rId7" Type="http://schemas.openxmlformats.org/officeDocument/2006/relationships/oleObject" Target="../embeddings/oleObject6.bin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slide" Target="slide2.xml"/><Relationship Id="rId7" Type="http://schemas.openxmlformats.org/officeDocument/2006/relationships/oleObject" Target="../embeddings/oleObject8.bin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3.png"/><Relationship Id="rId4" Type="http://schemas.openxmlformats.org/officeDocument/2006/relationships/image" Target="../media/image3.jpe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756" y="1406143"/>
            <a:ext cx="4432566" cy="82384"/>
          </a:xfrm>
          <a:custGeom>
            <a:avLst/>
            <a:gdLst>
              <a:gd name="connsiteX0" fmla="*/ 0 w 4432566"/>
              <a:gd name="connsiteY0" fmla="*/ 50800 h 82384"/>
              <a:gd name="connsiteX1" fmla="*/ 50800 w 4432566"/>
              <a:gd name="connsiteY1" fmla="*/ 0 h 82384"/>
              <a:gd name="connsiteX2" fmla="*/ 4381765 w 4432566"/>
              <a:gd name="connsiteY2" fmla="*/ 0 h 82384"/>
              <a:gd name="connsiteX3" fmla="*/ 4432566 w 4432566"/>
              <a:gd name="connsiteY3" fmla="*/ 50800 h 82384"/>
              <a:gd name="connsiteX4" fmla="*/ 4432566 w 4432566"/>
              <a:gd name="connsiteY4" fmla="*/ 82384 h 82384"/>
              <a:gd name="connsiteX5" fmla="*/ 0 w 4432566"/>
              <a:gd name="connsiteY5" fmla="*/ 82384 h 82384"/>
              <a:gd name="connsiteX6" fmla="*/ 0 w 4432566"/>
              <a:gd name="connsiteY6" fmla="*/ 50800 h 823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432566" h="82384">
                <a:moveTo>
                  <a:pt x="0" y="50800"/>
                </a:moveTo>
                <a:cubicBezTo>
                  <a:pt x="0" y="22860"/>
                  <a:pt x="22860" y="0"/>
                  <a:pt x="50800" y="0"/>
                </a:cubicBezTo>
                <a:lnTo>
                  <a:pt x="4381765" y="0"/>
                </a:lnTo>
                <a:cubicBezTo>
                  <a:pt x="4409705" y="0"/>
                  <a:pt x="4432566" y="22860"/>
                  <a:pt x="4432566" y="50800"/>
                </a:cubicBezTo>
                <a:lnTo>
                  <a:pt x="4432566" y="82384"/>
                </a:lnTo>
                <a:lnTo>
                  <a:pt x="0" y="82384"/>
                </a:lnTo>
                <a:lnTo>
                  <a:pt x="0" y="50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87756" y="1450542"/>
            <a:ext cx="4432566" cy="519608"/>
          </a:xfrm>
          <a:custGeom>
            <a:avLst/>
            <a:gdLst>
              <a:gd name="connsiteX0" fmla="*/ 0 w 4432566"/>
              <a:gd name="connsiteY0" fmla="*/ 468808 h 519608"/>
              <a:gd name="connsiteX1" fmla="*/ 50800 w 4432566"/>
              <a:gd name="connsiteY1" fmla="*/ 519608 h 519608"/>
              <a:gd name="connsiteX2" fmla="*/ 4381765 w 4432566"/>
              <a:gd name="connsiteY2" fmla="*/ 519608 h 519608"/>
              <a:gd name="connsiteX3" fmla="*/ 4432566 w 4432566"/>
              <a:gd name="connsiteY3" fmla="*/ 468808 h 519608"/>
              <a:gd name="connsiteX4" fmla="*/ 4432566 w 4432566"/>
              <a:gd name="connsiteY4" fmla="*/ 0 h 519608"/>
              <a:gd name="connsiteX5" fmla="*/ 0 w 4432566"/>
              <a:gd name="connsiteY5" fmla="*/ 0 h 519608"/>
              <a:gd name="connsiteX6" fmla="*/ 0 w 4432566"/>
              <a:gd name="connsiteY6" fmla="*/ 468808 h 5196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432566" h="519608">
                <a:moveTo>
                  <a:pt x="0" y="468808"/>
                </a:moveTo>
                <a:cubicBezTo>
                  <a:pt x="0" y="496748"/>
                  <a:pt x="22860" y="519608"/>
                  <a:pt x="50800" y="519608"/>
                </a:cubicBezTo>
                <a:lnTo>
                  <a:pt x="4381765" y="519608"/>
                </a:lnTo>
                <a:cubicBezTo>
                  <a:pt x="4409705" y="519608"/>
                  <a:pt x="4432566" y="496748"/>
                  <a:pt x="4432566" y="468808"/>
                </a:cubicBezTo>
                <a:lnTo>
                  <a:pt x="4432566" y="0"/>
                </a:lnTo>
                <a:lnTo>
                  <a:pt x="0" y="0"/>
                </a:lnTo>
                <a:lnTo>
                  <a:pt x="0" y="46880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" y="974090"/>
            <a:ext cx="4457700" cy="584200"/>
          </a:xfrm>
          <a:prstGeom prst="rect">
            <a:avLst/>
          </a:prstGeom>
          <a:noFill/>
        </p:spPr>
      </p:pic>
      <p:sp>
        <p:nvSpPr>
          <p:cNvPr id="1032" name="TextBox 1"/>
          <p:cNvSpPr txBox="1"/>
          <p:nvPr/>
        </p:nvSpPr>
        <p:spPr>
          <a:xfrm>
            <a:off x="188595" y="1093470"/>
            <a:ext cx="4325620" cy="15328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1300"/>
              </a:lnSpc>
              <a:tabLst>
                <a:tab pos="50800" algn="l"/>
                <a:tab pos="165100" algn="l"/>
                <a:tab pos="393700" algn="l"/>
                <a:tab pos="431800" algn="l"/>
              </a:tabLst>
            </a:pPr>
            <a:r>
              <a:rPr lang="en-US" altLang="zh-CN" sz="1435" dirty="0">
                <a:solidFill>
                  <a:srgbClr val="CC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EE150 Signals and Systems</a:t>
            </a:r>
          </a:p>
          <a:p>
            <a:pPr algn="ctr">
              <a:lnSpc>
                <a:spcPts val="1600"/>
              </a:lnSpc>
              <a:tabLst>
                <a:tab pos="50800" algn="l"/>
                <a:tab pos="165100" algn="l"/>
                <a:tab pos="393700" algn="l"/>
                <a:tab pos="431800" algn="l"/>
              </a:tabLst>
            </a:pPr>
            <a:r>
              <a:rPr lang="en-US" altLang="zh-CN" sz="1090" dirty="0">
                <a:solidFill>
                  <a:srgbClr val="CC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6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algn="ctr">
              <a:lnSpc>
                <a:spcPts val="1000"/>
              </a:lnSpc>
            </a:pPr>
            <a:endParaRPr lang="en-US" altLang="zh-CN" sz="1090" dirty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 algn="ctr">
              <a:lnSpc>
                <a:spcPts val="1000"/>
              </a:lnSpc>
            </a:pPr>
            <a:r>
              <a:rPr lang="en-US" altLang="zh-CN" sz="109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Guorui Cui</a:t>
            </a:r>
          </a:p>
          <a:p>
            <a:pPr algn="ctr">
              <a:lnSpc>
                <a:spcPts val="1000"/>
              </a:lnSpc>
            </a:pPr>
            <a:endParaRPr lang="en-US" altLang="zh-CN" sz="1090" dirty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 algn="ctr">
              <a:lnSpc>
                <a:spcPts val="1000"/>
              </a:lnSpc>
            </a:pPr>
            <a:r>
              <a:rPr lang="en-US" altLang="zh-CN" sz="109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Shanghaitech University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algn="ctr">
              <a:lnSpc>
                <a:spcPts val="1700"/>
              </a:lnSpc>
              <a:tabLst>
                <a:tab pos="50800" algn="l"/>
                <a:tab pos="165100" algn="l"/>
                <a:tab pos="393700" algn="l"/>
                <a:tab pos="431800" algn="l"/>
              </a:tabLst>
            </a:pPr>
            <a:r>
              <a:rPr lang="en-US" altLang="zh-CN" sz="109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April 2024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6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4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April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6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April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158115" y="763270"/>
            <a:ext cx="3279140" cy="21287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10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Complete orthogonal function set</a:t>
            </a:r>
            <a:endParaRPr lang="en-US" altLang="zh-CN" sz="1100" dirty="0"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342515" y="-5992"/>
            <a:ext cx="682879" cy="1956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80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Fourier series 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115" y="1118394"/>
            <a:ext cx="101600" cy="101600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/>
        </p:nvSpPr>
        <p:spPr>
          <a:xfrm>
            <a:off x="259715" y="1030694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Ex2.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5521" y="1051271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Let </a:t>
            </a:r>
            <a:endParaRPr lang="zh-CN" altLang="en-US" sz="1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54881" y="940593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95280" imgH="457200" progId="Equation.DSMT4">
                  <p:embed/>
                </p:oleObj>
              </mc:Choice>
              <mc:Fallback>
                <p:oleObj name="Equation" r:id="rId5" imgW="1295280" imgH="457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4881" y="940593"/>
                        <a:ext cx="1295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08915" y="1349804"/>
            <a:ext cx="4136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be a periodic signal with fundamental period T=2 and Fourier coefficients </a:t>
            </a:r>
            <a:endParaRPr lang="zh-CN" altLang="en-US" sz="10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107656" y="1348729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28600" progId="Equation.DSMT4">
                  <p:embed/>
                </p:oleObj>
              </mc:Choice>
              <mc:Fallback>
                <p:oleObj name="Equation" r:id="rId7" imgW="177480" imgH="2286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07656" y="1348729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27912" y="1656001"/>
                <a:ext cx="16759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1. Determine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12" y="1656001"/>
                <a:ext cx="1675972" cy="246221"/>
              </a:xfrm>
              <a:prstGeom prst="rect">
                <a:avLst/>
              </a:prstGeom>
              <a:blipFill>
                <a:blip r:embed="rId1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23056" y="1948625"/>
                <a:ext cx="242810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2. Determine the Fourier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000" dirty="0"/>
                  <a:t> of </a:t>
                </a:r>
                <a:endParaRPr lang="zh-CN" altLang="en-US" sz="10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56" y="1948625"/>
                <a:ext cx="2428101" cy="246221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683954" y="1902222"/>
          <a:ext cx="317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17160" imgH="355320" progId="Equation.DSMT4">
                  <p:embed/>
                </p:oleObj>
              </mc:Choice>
              <mc:Fallback>
                <p:oleObj name="Equation" r:id="rId12" imgW="317160" imgH="355320" progId="Equation.DSMT4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83954" y="1902222"/>
                        <a:ext cx="3175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8964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6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April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42515" y="-5992"/>
            <a:ext cx="682879" cy="1956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80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Fourier series 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818" y="648751"/>
            <a:ext cx="101600" cy="101600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/>
        </p:nvSpPr>
        <p:spPr>
          <a:xfrm>
            <a:off x="175418" y="561051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Ex2.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1224" y="581628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Let </a:t>
            </a:r>
            <a:endParaRPr lang="zh-CN" altLang="en-US" sz="1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70584" y="470950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95280" imgH="457200" progId="Equation.DSMT4">
                  <p:embed/>
                </p:oleObj>
              </mc:Choice>
              <mc:Fallback>
                <p:oleObj name="Equation" r:id="rId5" imgW="1295280" imgH="457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0584" y="470950"/>
                        <a:ext cx="1295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24618" y="880161"/>
            <a:ext cx="4136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be a periodic signal with fundamental period T=2 and Fourier coefficients </a:t>
            </a:r>
            <a:endParaRPr lang="zh-CN" altLang="en-US" sz="10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023359" y="879086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28600" progId="Equation.DSMT4">
                  <p:embed/>
                </p:oleObj>
              </mc:Choice>
              <mc:Fallback>
                <p:oleObj name="Equation" r:id="rId7" imgW="177480" imgH="22860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3359" y="879086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38759" y="1052992"/>
            <a:ext cx="1544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1. Determine the value of </a:t>
            </a:r>
            <a:endParaRPr lang="zh-CN" altLang="en-US" sz="10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700221" y="1061802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00221" y="1061802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38759" y="1253653"/>
                <a:ext cx="248067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00" dirty="0"/>
                  <a:t>2. Determine the Fourier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000" dirty="0"/>
                  <a:t> of </a:t>
                </a:r>
                <a:endParaRPr lang="zh-CN" altLang="en-US" sz="10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59" y="1253653"/>
                <a:ext cx="2480679" cy="246221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555208" y="1198963"/>
          <a:ext cx="317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17160" imgH="355320" progId="Equation.DSMT4">
                  <p:embed/>
                </p:oleObj>
              </mc:Choice>
              <mc:Fallback>
                <p:oleObj name="Equation" r:id="rId13" imgW="317160" imgH="355320" progId="Equation.DSMT4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55208" y="1198963"/>
                        <a:ext cx="3175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38759" y="1486689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Solution. 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8847" y="1677215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1. </a:t>
            </a:r>
            <a:endParaRPr lang="zh-CN" altLang="en-US" sz="1000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26480" y="1632327"/>
          <a:ext cx="1612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12800" imgH="342720" progId="Equation.DSMT4">
                  <p:embed/>
                </p:oleObj>
              </mc:Choice>
              <mc:Fallback>
                <p:oleObj name="Equation" r:id="rId15" imgW="1612800" imgH="34272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6480" y="1632327"/>
                        <a:ext cx="16129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234771" y="1995412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2. </a:t>
            </a:r>
            <a:endParaRPr lang="zh-CN" altLang="en-US" sz="1000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30164" y="1990899"/>
          <a:ext cx="1092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091880" imgH="393480" progId="Equation.DSMT4">
                  <p:embed/>
                </p:oleObj>
              </mc:Choice>
              <mc:Fallback>
                <p:oleObj name="Equation" r:id="rId17" imgW="1091880" imgH="393480" progId="Equation.DSMT4">
                  <p:embed/>
                  <p:pic>
                    <p:nvPicPr>
                      <p:cNvPr id="19" name="对象 1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0164" y="1990899"/>
                        <a:ext cx="10922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1729244" y="2052880"/>
            <a:ext cx="3770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T=2</a:t>
            </a:r>
            <a:endParaRPr lang="zh-CN" altLang="en-US" sz="1000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529716" y="2403723"/>
          <a:ext cx="1244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244520" imgH="342720" progId="Equation.DSMT4">
                  <p:embed/>
                </p:oleObj>
              </mc:Choice>
              <mc:Fallback>
                <p:oleObj name="Equation" r:id="rId19" imgW="1244520" imgH="342720" progId="Equation.DSMT4">
                  <p:embed/>
                  <p:pic>
                    <p:nvPicPr>
                      <p:cNvPr id="21" name="对象 2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29716" y="2403723"/>
                        <a:ext cx="1244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2004059" y="2430190"/>
          <a:ext cx="2019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019240" imgH="698400" progId="Equation.DSMT4">
                  <p:embed/>
                </p:oleObj>
              </mc:Choice>
              <mc:Fallback>
                <p:oleObj name="Equation" r:id="rId21" imgW="2019240" imgH="698400" progId="Equation.DSMT4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004059" y="2430190"/>
                        <a:ext cx="20193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236470" y="2078896"/>
          <a:ext cx="393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93480" imgH="190440" progId="Equation.DSMT4">
                  <p:embed/>
                </p:oleObj>
              </mc:Choice>
              <mc:Fallback>
                <p:oleObj name="Equation" r:id="rId23" imgW="393480" imgH="19044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236470" y="2078896"/>
                        <a:ext cx="3937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138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6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April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158115" y="763270"/>
            <a:ext cx="3279140" cy="21287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10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Complete orthogonal function set</a:t>
            </a:r>
            <a:endParaRPr lang="en-US" altLang="zh-CN" sz="1100" dirty="0"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342515" y="-5992"/>
            <a:ext cx="682879" cy="1956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80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Fourier series 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5132" y="1065055"/>
            <a:ext cx="101600" cy="101600"/>
          </a:xfrm>
          <a:prstGeom prst="rect">
            <a:avLst/>
          </a:prstGeom>
          <a:noFill/>
        </p:spPr>
      </p:pic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14338" y="996950"/>
          <a:ext cx="2095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95200" imgH="228600" progId="Equation.DSMT4">
                  <p:embed/>
                </p:oleObj>
              </mc:Choice>
              <mc:Fallback>
                <p:oleObj name="Equation" r:id="rId5" imgW="2095200" imgH="2286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338" y="996950"/>
                        <a:ext cx="2095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43713" y="1181135"/>
            <a:ext cx="23952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is also a complete orthogonal function set.</a:t>
            </a:r>
            <a:endParaRPr lang="zh-CN" altLang="en-US" sz="1000" dirty="0"/>
          </a:p>
        </p:txBody>
      </p:sp>
      <p:sp>
        <p:nvSpPr>
          <p:cNvPr id="3" name="文本框 2"/>
          <p:cNvSpPr txBox="1"/>
          <p:nvPr/>
        </p:nvSpPr>
        <p:spPr>
          <a:xfrm>
            <a:off x="1850231" y="1269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18294" y="1453663"/>
          <a:ext cx="1639459" cy="11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38280" imgH="1777680" progId="Equation.DSMT4">
                  <p:embed/>
                </p:oleObj>
              </mc:Choice>
              <mc:Fallback>
                <p:oleObj name="Equation" r:id="rId7" imgW="2438280" imgH="177768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8294" y="1453663"/>
                        <a:ext cx="1639459" cy="1195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837656" y="1427356"/>
          <a:ext cx="949698" cy="37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91880" imgH="431640" progId="Equation.DSMT4">
                  <p:embed/>
                </p:oleObj>
              </mc:Choice>
              <mc:Fallback>
                <p:oleObj name="Equation" r:id="rId9" imgW="1091880" imgH="43164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37656" y="1427356"/>
                        <a:ext cx="949698" cy="37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462530" y="1777245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Using Euler’s relation:</a:t>
            </a:r>
            <a:endParaRPr lang="zh-CN" altLang="en-US" sz="1000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837656" y="2033767"/>
          <a:ext cx="730232" cy="492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15920" imgH="685800" progId="Equation.DSMT4">
                  <p:embed/>
                </p:oleObj>
              </mc:Choice>
              <mc:Fallback>
                <p:oleObj name="Equation" r:id="rId11" imgW="1015920" imgH="6858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37656" y="2033767"/>
                        <a:ext cx="730232" cy="492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6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6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April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158115" y="763270"/>
            <a:ext cx="3279140" cy="21287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10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Complete orthogonal function set</a:t>
            </a:r>
            <a:endParaRPr lang="en-US" altLang="zh-CN" sz="1100" dirty="0"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342515" y="-5992"/>
            <a:ext cx="682879" cy="1956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80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Fourier series 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115" y="1118394"/>
            <a:ext cx="101600" cy="101600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/>
        </p:nvSpPr>
        <p:spPr>
          <a:xfrm>
            <a:off x="259715" y="1030694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Ex3.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8115" y="1227145"/>
            <a:ext cx="4055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A continuous-time periodic signal x(t) is real valued and has a fundamental</a:t>
            </a:r>
          </a:p>
          <a:p>
            <a:pPr algn="just"/>
            <a:r>
              <a:rPr lang="en-US" altLang="zh-CN" sz="1000" dirty="0"/>
              <a:t> period T = 8. The nonzero Fourier series coefficients for x(t) are</a:t>
            </a:r>
            <a:endParaRPr lang="zh-CN" altLang="en-US" sz="1000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389856" y="1576025"/>
          <a:ext cx="1358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58640" imgH="203040" progId="Equation.DSMT4">
                  <p:embed/>
                </p:oleObj>
              </mc:Choice>
              <mc:Fallback>
                <p:oleObj name="Equation" r:id="rId5" imgW="1358640" imgH="20304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9856" y="1576025"/>
                        <a:ext cx="1358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58115" y="1741372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Express x(t) in the form</a:t>
            </a:r>
            <a:endParaRPr lang="zh-CN" altLang="en-US" sz="1000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364138" y="1917560"/>
          <a:ext cx="1346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46040" imgH="368280" progId="Equation.DSMT4">
                  <p:embed/>
                </p:oleObj>
              </mc:Choice>
              <mc:Fallback>
                <p:oleObj name="Equation" r:id="rId7" imgW="1346040" imgH="36828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64138" y="1917560"/>
                        <a:ext cx="13462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2125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6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April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42515" y="-5992"/>
            <a:ext cx="682879" cy="1956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80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Fourier series 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456" y="622315"/>
            <a:ext cx="101600" cy="101600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/>
        </p:nvSpPr>
        <p:spPr>
          <a:xfrm>
            <a:off x="196056" y="534615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Ex3.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4456" y="731066"/>
            <a:ext cx="4055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A continuous-time periodic signal x(t) is real valued and has a fundamental</a:t>
            </a:r>
          </a:p>
          <a:p>
            <a:pPr algn="just"/>
            <a:r>
              <a:rPr lang="en-US" altLang="zh-CN" sz="1000" dirty="0"/>
              <a:t> period T = 8. The nonzero Fourier series coefficients for x(t) are</a:t>
            </a:r>
            <a:endParaRPr lang="zh-CN" altLang="en-US" sz="1000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326197" y="1079946"/>
          <a:ext cx="1358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58640" imgH="203040" progId="Equation.DSMT4">
                  <p:embed/>
                </p:oleObj>
              </mc:Choice>
              <mc:Fallback>
                <p:oleObj name="Equation" r:id="rId5" imgW="1358640" imgH="20304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26197" y="1079946"/>
                        <a:ext cx="1358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94456" y="1245293"/>
            <a:ext cx="1394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Express x(t) in the form</a:t>
            </a:r>
            <a:endParaRPr lang="zh-CN" altLang="en-US" sz="1000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300479" y="1421481"/>
          <a:ext cx="1346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46040" imgH="368280" progId="Equation.DSMT4">
                  <p:embed/>
                </p:oleObj>
              </mc:Choice>
              <mc:Fallback>
                <p:oleObj name="Equation" r:id="rId7" imgW="1346040" imgH="36828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00479" y="1421481"/>
                        <a:ext cx="13462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7031" y="175400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Solution.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51205" y="2009694"/>
          <a:ext cx="22225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22280" imgH="1180800" progId="Equation.DSMT4">
                  <p:embed/>
                </p:oleObj>
              </mc:Choice>
              <mc:Fallback>
                <p:oleObj name="Equation" r:id="rId9" imgW="2222280" imgH="11808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1205" y="2009694"/>
                        <a:ext cx="222250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218656" y="1893077"/>
          <a:ext cx="1016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15920" imgH="355320" progId="Equation.DSMT4">
                  <p:embed/>
                </p:oleObj>
              </mc:Choice>
              <mc:Fallback>
                <p:oleObj name="Equation" r:id="rId11" imgW="1015920" imgH="35532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18656" y="1893077"/>
                        <a:ext cx="10160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727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6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" action="ppaction://noaction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April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1525750"/>
            <a:ext cx="215900" cy="215900"/>
          </a:xfrm>
          <a:prstGeom prst="rect">
            <a:avLst/>
          </a:prstGeom>
          <a:noFill/>
        </p:spPr>
      </p:pic>
      <p:sp>
        <p:nvSpPr>
          <p:cNvPr id="1036" name="TextBox 1"/>
          <p:cNvSpPr txBox="1"/>
          <p:nvPr/>
        </p:nvSpPr>
        <p:spPr>
          <a:xfrm>
            <a:off x="279400" y="1546860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2.Properties of FS in CT.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62611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Properoties of FS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" action="ppaction://noactio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6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" action="ppaction://noaction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April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62611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Properoties of FS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" action="ppaction://noaction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" y="508635"/>
            <a:ext cx="3349625" cy="6819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15" y="1194435"/>
            <a:ext cx="2974975" cy="12090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6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" action="ppaction://noaction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April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62611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Properoties of FS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" action="ppaction://noaction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" y="508635"/>
            <a:ext cx="3349625" cy="19659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0" y="2413635"/>
            <a:ext cx="2980690" cy="7010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6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" action="ppaction://noaction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April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1525750"/>
            <a:ext cx="215900" cy="215900"/>
          </a:xfrm>
          <a:prstGeom prst="rect">
            <a:avLst/>
          </a:prstGeom>
          <a:noFill/>
        </p:spPr>
      </p:pic>
      <p:sp>
        <p:nvSpPr>
          <p:cNvPr id="1036" name="TextBox 1"/>
          <p:cNvSpPr txBox="1"/>
          <p:nvPr/>
        </p:nvSpPr>
        <p:spPr>
          <a:xfrm>
            <a:off x="279400" y="1546860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3.Properties of FS in DT.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62611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Properoties of FS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" action="ppaction://noaction"/>
            </a:endParaRPr>
          </a:p>
        </p:txBody>
      </p:sp>
    </p:spTree>
    <p:extLst>
      <p:ext uri="{BB962C8B-B14F-4D97-AF65-F5344CB8AC3E}">
        <p14:creationId xmlns:p14="http://schemas.microsoft.com/office/powerpoint/2010/main" val="3944217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6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" action="ppaction://noaction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April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62611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Properoties of FS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" action="ppaction://noaction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9160AAA-FD46-F264-7C39-7902C0F27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325"/>
            <a:ext cx="4608513" cy="29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5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876300"/>
            <a:ext cx="215900" cy="215900"/>
          </a:xfrm>
          <a:prstGeom prst="rect">
            <a:avLst/>
          </a:prstGeom>
          <a:noFill/>
        </p:spPr>
      </p:pic>
      <p:sp>
        <p:nvSpPr>
          <p:cNvPr id="1034" name="TextBox 1"/>
          <p:cNvSpPr txBox="1"/>
          <p:nvPr/>
        </p:nvSpPr>
        <p:spPr>
          <a:xfrm>
            <a:off x="101600" y="63500"/>
            <a:ext cx="2108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879600" algn="l"/>
              </a:tabLst>
            </a:pPr>
            <a:r>
              <a:rPr lang="en-US" altLang="zh-CN" dirty="0"/>
              <a:t>	</a:t>
            </a: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Outline</a:t>
            </a:r>
            <a:endParaRPr lang="en-US" altLang="zh-CN" sz="595" dirty="0">
              <a:solidFill>
                <a:srgbClr val="F2F2F2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>
                <a:tab pos="1879600" algn="l"/>
              </a:tabLst>
            </a:pPr>
            <a:r>
              <a:rPr lang="en-US" altLang="zh-CN" sz="1435" dirty="0">
                <a:solidFill>
                  <a:srgbClr val="CC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Outline</a:t>
            </a:r>
          </a:p>
        </p:txBody>
      </p:sp>
      <p:sp>
        <p:nvSpPr>
          <p:cNvPr id="6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4" action="ppaction://hlinksldjump"/>
            </a:endParaRPr>
          </a:p>
        </p:txBody>
      </p:sp>
      <p:sp>
        <p:nvSpPr>
          <p:cNvPr id="66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April 2024</a:t>
            </a:r>
          </a:p>
        </p:txBody>
      </p:sp>
      <p:sp>
        <p:nvSpPr>
          <p:cNvPr id="68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6</a:t>
            </a:r>
          </a:p>
        </p:txBody>
      </p:sp>
      <p:sp>
        <p:nvSpPr>
          <p:cNvPr id="69" name="TextBox 1"/>
          <p:cNvSpPr txBox="1"/>
          <p:nvPr/>
        </p:nvSpPr>
        <p:spPr>
          <a:xfrm>
            <a:off x="297180" y="897255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1.</a:t>
            </a:r>
            <a:r>
              <a:rPr lang="en-US" altLang="zh-CN" sz="110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 Fourier series </a:t>
            </a:r>
            <a:endParaRPr lang="en-US" altLang="zh-CN" sz="1090" dirty="0">
              <a:solidFill>
                <a:srgbClr val="C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1250950"/>
            <a:ext cx="215900" cy="215900"/>
          </a:xfrm>
          <a:prstGeom prst="rect">
            <a:avLst/>
          </a:prstGeom>
          <a:noFill/>
        </p:spPr>
      </p:pic>
      <p:pic>
        <p:nvPicPr>
          <p:cNvPr id="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1619885"/>
            <a:ext cx="215900" cy="215900"/>
          </a:xfrm>
          <a:prstGeom prst="rect">
            <a:avLst/>
          </a:prstGeom>
          <a:noFill/>
        </p:spPr>
      </p:pic>
      <p:sp>
        <p:nvSpPr>
          <p:cNvPr id="75" name="TextBox 1"/>
          <p:cNvSpPr txBox="1"/>
          <p:nvPr/>
        </p:nvSpPr>
        <p:spPr>
          <a:xfrm>
            <a:off x="297180" y="1273810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2. Property of FS in CT</a:t>
            </a:r>
          </a:p>
        </p:txBody>
      </p:sp>
      <p:sp>
        <p:nvSpPr>
          <p:cNvPr id="76" name="TextBox 1"/>
          <p:cNvSpPr txBox="1"/>
          <p:nvPr/>
        </p:nvSpPr>
        <p:spPr>
          <a:xfrm>
            <a:off x="297180" y="1623695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3. Property of FS in DT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11133-9126-469A-6C7F-623B87D98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60" y="1966279"/>
            <a:ext cx="215900" cy="215900"/>
          </a:xfrm>
          <a:prstGeom prst="rect">
            <a:avLst/>
          </a:prstGeom>
          <a:noFill/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A143B27A-F13D-8517-9F43-90F667C6BE68}"/>
              </a:ext>
            </a:extLst>
          </p:cNvPr>
          <p:cNvSpPr txBox="1"/>
          <p:nvPr/>
        </p:nvSpPr>
        <p:spPr>
          <a:xfrm>
            <a:off x="301740" y="1970089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4. Analysis of HW2.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6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" action="ppaction://noaction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April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62611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Properoties of FS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" action="ppaction://noaction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3567FD-011E-7F67-5624-01E0AC658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3" y="382514"/>
            <a:ext cx="3472656" cy="5921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92530E0-CB87-4898-50C2-163A7F787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" y="1038265"/>
            <a:ext cx="3856328" cy="7472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DE53A0-91E9-345C-F5CA-FB206BE6A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" y="1873850"/>
            <a:ext cx="3675855" cy="12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69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6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" action="ppaction://noaction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April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62611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Properoties of FS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" action="ppaction://noaction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468630" y="1727835"/>
            <a:ext cx="3535680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##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Recommended </a:t>
            </a:r>
            <a:r>
              <a:rPr lang="en-US" altLang="zh-CN" sz="1090" dirty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to write them on the cheat sheet.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6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" action="ppaction://noaction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April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62611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Properoties of FS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" action="ppaction://noaction"/>
            </a:endParaRPr>
          </a:p>
        </p:txBody>
      </p:sp>
      <p:sp>
        <p:nvSpPr>
          <p:cNvPr id="1036" name="TextBox 1"/>
          <p:cNvSpPr txBox="1"/>
          <p:nvPr/>
        </p:nvSpPr>
        <p:spPr>
          <a:xfrm>
            <a:off x="170180" y="661035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Ex.2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" y="873125"/>
            <a:ext cx="4362450" cy="11080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6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" action="ppaction://noaction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April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62611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Properoties of FS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" action="ppaction://noaction"/>
            </a:endParaRPr>
          </a:p>
        </p:txBody>
      </p:sp>
      <p:sp>
        <p:nvSpPr>
          <p:cNvPr id="1036" name="TextBox 1"/>
          <p:cNvSpPr txBox="1"/>
          <p:nvPr/>
        </p:nvSpPr>
        <p:spPr>
          <a:xfrm>
            <a:off x="170180" y="661035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Ex.2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" y="873125"/>
            <a:ext cx="4362450" cy="1108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0" y="2261235"/>
            <a:ext cx="3789680" cy="6140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6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" action="ppaction://noaction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April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62611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Properoties of FS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" action="ppaction://noaction"/>
            </a:endParaRPr>
          </a:p>
        </p:txBody>
      </p:sp>
      <p:sp>
        <p:nvSpPr>
          <p:cNvPr id="1036" name="TextBox 1"/>
          <p:cNvSpPr txBox="1"/>
          <p:nvPr/>
        </p:nvSpPr>
        <p:spPr>
          <a:xfrm>
            <a:off x="170180" y="661035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Ex.2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" y="873125"/>
            <a:ext cx="4362450" cy="1108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05" y="1981200"/>
            <a:ext cx="3427730" cy="12458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6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" action="ppaction://noaction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April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62611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Properoties of FS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" action="ppaction://noaction"/>
            </a:endParaRPr>
          </a:p>
        </p:txBody>
      </p:sp>
      <p:sp>
        <p:nvSpPr>
          <p:cNvPr id="1036" name="TextBox 1"/>
          <p:cNvSpPr txBox="1"/>
          <p:nvPr/>
        </p:nvSpPr>
        <p:spPr>
          <a:xfrm>
            <a:off x="170180" y="661035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Ex.2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" y="873125"/>
            <a:ext cx="4362450" cy="1108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80" y="1981200"/>
            <a:ext cx="1884680" cy="115125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6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" action="ppaction://noaction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April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62611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Properoties of FS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" action="ppaction://noaction"/>
            </a:endParaRPr>
          </a:p>
        </p:txBody>
      </p:sp>
      <p:sp>
        <p:nvSpPr>
          <p:cNvPr id="1036" name="TextBox 1"/>
          <p:cNvSpPr txBox="1"/>
          <p:nvPr/>
        </p:nvSpPr>
        <p:spPr>
          <a:xfrm>
            <a:off x="170180" y="661035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Ex.3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AFD75C-590D-5CD1-C567-CD3C82ECD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6" y="804528"/>
            <a:ext cx="3686810" cy="108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0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6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" action="ppaction://noaction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April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62611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Properoties of FS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" action="ppaction://noaction"/>
            </a:endParaRPr>
          </a:p>
        </p:txBody>
      </p:sp>
      <p:sp>
        <p:nvSpPr>
          <p:cNvPr id="1036" name="TextBox 1"/>
          <p:cNvSpPr txBox="1"/>
          <p:nvPr/>
        </p:nvSpPr>
        <p:spPr>
          <a:xfrm>
            <a:off x="170180" y="661035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Ex.3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AFD75C-590D-5CD1-C567-CD3C82ECD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6" y="804528"/>
            <a:ext cx="3686810" cy="10828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E47F3992-FB4B-8A02-51A5-B5083ADC6083}"/>
                  </a:ext>
                </a:extLst>
              </p14:cNvPr>
              <p14:cNvContentPartPr/>
              <p14:nvPr/>
            </p14:nvContentPartPr>
            <p14:xfrm>
              <a:off x="1881895" y="1987475"/>
              <a:ext cx="130680" cy="10080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E47F3992-FB4B-8A02-51A5-B5083ADC60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7575" y="1983155"/>
                <a:ext cx="1393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422E31AA-140F-DB25-1476-3A85CEA95EB0}"/>
                  </a:ext>
                </a:extLst>
              </p14:cNvPr>
              <p14:cNvContentPartPr/>
              <p14:nvPr/>
            </p14:nvContentPartPr>
            <p14:xfrm>
              <a:off x="2013655" y="2047955"/>
              <a:ext cx="24840" cy="110160"/>
            </p14:xfrm>
          </p:contentPart>
        </mc:Choice>
        <mc:Fallback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422E31AA-140F-DB25-1476-3A85CEA95E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09335" y="2043635"/>
                <a:ext cx="334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65764547-7856-26AD-8D5F-FE34B304B843}"/>
                  </a:ext>
                </a:extLst>
              </p14:cNvPr>
              <p14:cNvContentPartPr/>
              <p14:nvPr/>
            </p14:nvContentPartPr>
            <p14:xfrm>
              <a:off x="2023375" y="2078915"/>
              <a:ext cx="78120" cy="73800"/>
            </p14:xfrm>
          </p:contentPart>
        </mc:Choice>
        <mc:Fallback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65764547-7856-26AD-8D5F-FE34B304B8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19055" y="2074595"/>
                <a:ext cx="867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30" name="墨迹 1029">
                <a:extLst>
                  <a:ext uri="{FF2B5EF4-FFF2-40B4-BE49-F238E27FC236}">
                    <a16:creationId xmlns:a16="http://schemas.microsoft.com/office/drawing/2014/main" id="{ECA71BC1-EF06-7F49-A995-4BE1AF246051}"/>
                  </a:ext>
                </a:extLst>
              </p14:cNvPr>
              <p14:cNvContentPartPr/>
              <p14:nvPr/>
            </p14:nvContentPartPr>
            <p14:xfrm>
              <a:off x="979825" y="2220485"/>
              <a:ext cx="99000" cy="122040"/>
            </p14:xfrm>
          </p:contentPart>
        </mc:Choice>
        <mc:Fallback>
          <p:pic>
            <p:nvPicPr>
              <p:cNvPr id="1030" name="墨迹 1029">
                <a:extLst>
                  <a:ext uri="{FF2B5EF4-FFF2-40B4-BE49-F238E27FC236}">
                    <a16:creationId xmlns:a16="http://schemas.microsoft.com/office/drawing/2014/main" id="{ECA71BC1-EF06-7F49-A995-4BE1AF24605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5505" y="2216165"/>
                <a:ext cx="107640" cy="1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9" name="组合 1088">
            <a:extLst>
              <a:ext uri="{FF2B5EF4-FFF2-40B4-BE49-F238E27FC236}">
                <a16:creationId xmlns:a16="http://schemas.microsoft.com/office/drawing/2014/main" id="{F38557C8-171D-2D54-F48C-D4A73B169738}"/>
              </a:ext>
            </a:extLst>
          </p:cNvPr>
          <p:cNvGrpSpPr/>
          <p:nvPr/>
        </p:nvGrpSpPr>
        <p:grpSpPr>
          <a:xfrm>
            <a:off x="119785" y="1908635"/>
            <a:ext cx="1726470" cy="812880"/>
            <a:chOff x="119785" y="1908635"/>
            <a:chExt cx="1726470" cy="81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" name="墨迹 2">
                  <a:extLst>
                    <a:ext uri="{FF2B5EF4-FFF2-40B4-BE49-F238E27FC236}">
                      <a16:creationId xmlns:a16="http://schemas.microsoft.com/office/drawing/2014/main" id="{DDF9C87B-E1F4-BD20-D07D-AC5CB56D4008}"/>
                    </a:ext>
                  </a:extLst>
                </p14:cNvPr>
                <p14:cNvContentPartPr/>
                <p14:nvPr/>
              </p14:nvContentPartPr>
              <p14:xfrm>
                <a:off x="187345" y="2028745"/>
                <a:ext cx="144360" cy="93600"/>
              </p14:xfrm>
            </p:contentPart>
          </mc:Choice>
          <mc:Fallback>
            <p:pic>
              <p:nvPicPr>
                <p:cNvPr id="3" name="墨迹 2">
                  <a:extLst>
                    <a:ext uri="{FF2B5EF4-FFF2-40B4-BE49-F238E27FC236}">
                      <a16:creationId xmlns:a16="http://schemas.microsoft.com/office/drawing/2014/main" id="{DDF9C87B-E1F4-BD20-D07D-AC5CB56D400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3025" y="2024425"/>
                  <a:ext cx="1530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270C0EB4-0AE5-7294-7381-728E158392B2}"/>
                    </a:ext>
                  </a:extLst>
                </p14:cNvPr>
                <p14:cNvContentPartPr/>
                <p14:nvPr/>
              </p14:nvContentPartPr>
              <p14:xfrm>
                <a:off x="146305" y="1993105"/>
                <a:ext cx="56880" cy="12852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270C0EB4-0AE5-7294-7381-728E158392B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1985" y="1988785"/>
                  <a:ext cx="655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6EE34D05-2B2B-3F48-316B-A9DF37F6BC36}"/>
                    </a:ext>
                  </a:extLst>
                </p14:cNvPr>
                <p14:cNvContentPartPr/>
                <p14:nvPr/>
              </p14:nvContentPartPr>
              <p14:xfrm>
                <a:off x="381745" y="1997785"/>
                <a:ext cx="42480" cy="14940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6EE34D05-2B2B-3F48-316B-A9DF37F6BC3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7425" y="1993465"/>
                  <a:ext cx="511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7CA2D21D-2A95-820B-D51A-03B57860F609}"/>
                    </a:ext>
                  </a:extLst>
                </p14:cNvPr>
                <p14:cNvContentPartPr/>
                <p14:nvPr/>
              </p14:nvContentPartPr>
              <p14:xfrm>
                <a:off x="1240375" y="2019875"/>
                <a:ext cx="96840" cy="12492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7CA2D21D-2A95-820B-D51A-03B57860F6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36055" y="2015555"/>
                  <a:ext cx="105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7F13B2E4-AB02-7675-3C5E-42B73385FB28}"/>
                    </a:ext>
                  </a:extLst>
                </p14:cNvPr>
                <p14:cNvContentPartPr/>
                <p14:nvPr/>
              </p14:nvContentPartPr>
              <p14:xfrm>
                <a:off x="1456735" y="1938515"/>
                <a:ext cx="2160" cy="288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7F13B2E4-AB02-7675-3C5E-42B73385FB2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52415" y="1934195"/>
                  <a:ext cx="108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EF84BC73-C90C-1942-9266-6E05DF51D06D}"/>
                    </a:ext>
                  </a:extLst>
                </p14:cNvPr>
                <p14:cNvContentPartPr/>
                <p14:nvPr/>
              </p14:nvContentPartPr>
              <p14:xfrm>
                <a:off x="1434055" y="1958315"/>
                <a:ext cx="57600" cy="9684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EF84BC73-C90C-1942-9266-6E05DF51D06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29735" y="1953995"/>
                  <a:ext cx="66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A0E23E85-9AFF-50FD-53F9-0727729A0BA8}"/>
                    </a:ext>
                  </a:extLst>
                </p14:cNvPr>
                <p14:cNvContentPartPr/>
                <p14:nvPr/>
              </p14:nvContentPartPr>
              <p14:xfrm>
                <a:off x="1379695" y="1986035"/>
                <a:ext cx="36360" cy="144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A0E23E85-9AFF-50FD-53F9-0727729A0BA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375375" y="1981715"/>
                  <a:ext cx="4500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5262DBA9-A9B7-3311-4686-B65976DC76B5}"/>
                    </a:ext>
                  </a:extLst>
                </p14:cNvPr>
                <p14:cNvContentPartPr/>
                <p14:nvPr/>
              </p14:nvContentPartPr>
              <p14:xfrm>
                <a:off x="1509295" y="1959395"/>
                <a:ext cx="69120" cy="6984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5262DBA9-A9B7-3311-4686-B65976DC76B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504975" y="1955075"/>
                  <a:ext cx="777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23D5299C-348E-F18C-34AD-613AC2EE97FD}"/>
                    </a:ext>
                  </a:extLst>
                </p14:cNvPr>
                <p14:cNvContentPartPr/>
                <p14:nvPr/>
              </p14:nvContentPartPr>
              <p14:xfrm>
                <a:off x="1494895" y="1927355"/>
                <a:ext cx="29160" cy="14076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23D5299C-348E-F18C-34AD-613AC2EE97F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490575" y="1923035"/>
                  <a:ext cx="37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8F3A1C9A-6476-22FB-6C2F-E1171B9E81DF}"/>
                    </a:ext>
                  </a:extLst>
                </p14:cNvPr>
                <p14:cNvContentPartPr/>
                <p14:nvPr/>
              </p14:nvContentPartPr>
              <p14:xfrm>
                <a:off x="1596055" y="1923395"/>
                <a:ext cx="95760" cy="10440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8F3A1C9A-6476-22FB-6C2F-E1171B9E81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591735" y="1919075"/>
                  <a:ext cx="1044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8999CAD8-CDA4-A944-F22B-CC5E0540DCD3}"/>
                    </a:ext>
                  </a:extLst>
                </p14:cNvPr>
                <p14:cNvContentPartPr/>
                <p14:nvPr/>
              </p14:nvContentPartPr>
              <p14:xfrm>
                <a:off x="1691095" y="1991795"/>
                <a:ext cx="24480" cy="3492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8999CAD8-CDA4-A944-F22B-CC5E0540DCD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686775" y="1987475"/>
                  <a:ext cx="33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06C147AA-1444-4CDF-2DA3-422A6E56A5AC}"/>
                    </a:ext>
                  </a:extLst>
                </p14:cNvPr>
                <p14:cNvContentPartPr/>
                <p14:nvPr/>
              </p14:nvContentPartPr>
              <p14:xfrm>
                <a:off x="1735375" y="1942475"/>
                <a:ext cx="82440" cy="1872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06C147AA-1444-4CDF-2DA3-422A6E56A5A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731055" y="1938155"/>
                  <a:ext cx="910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0786EECF-FFAC-65FF-0BCB-1149F420D10F}"/>
                    </a:ext>
                  </a:extLst>
                </p14:cNvPr>
                <p14:cNvContentPartPr/>
                <p14:nvPr/>
              </p14:nvContentPartPr>
              <p14:xfrm>
                <a:off x="1801975" y="1990715"/>
                <a:ext cx="44280" cy="4392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0786EECF-FFAC-65FF-0BCB-1149F420D10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797655" y="1986395"/>
                  <a:ext cx="529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7547430B-A886-D393-6AE1-7DA77D56A906}"/>
                    </a:ext>
                  </a:extLst>
                </p14:cNvPr>
                <p14:cNvContentPartPr/>
                <p14:nvPr/>
              </p14:nvContentPartPr>
              <p14:xfrm>
                <a:off x="1751215" y="1908635"/>
                <a:ext cx="29160" cy="11880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7547430B-A886-D393-6AE1-7DA77D56A90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746895" y="1904315"/>
                  <a:ext cx="378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3F7ECCBF-9CB2-C881-7BE6-B93FE5DA56C7}"/>
                    </a:ext>
                  </a:extLst>
                </p14:cNvPr>
                <p14:cNvContentPartPr/>
                <p14:nvPr/>
              </p14:nvContentPartPr>
              <p14:xfrm>
                <a:off x="514255" y="1984235"/>
                <a:ext cx="51840" cy="9396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3F7ECCBF-9CB2-C881-7BE6-B93FE5DA56C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09935" y="1979915"/>
                  <a:ext cx="604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F718FB3E-AEE8-5AC7-A2B7-13C7E46F4462}"/>
                    </a:ext>
                  </a:extLst>
                </p14:cNvPr>
                <p14:cNvContentPartPr/>
                <p14:nvPr/>
              </p14:nvContentPartPr>
              <p14:xfrm>
                <a:off x="494095" y="1973075"/>
                <a:ext cx="87480" cy="11556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F718FB3E-AEE8-5AC7-A2B7-13C7E46F446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89775" y="1968755"/>
                  <a:ext cx="96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6D0126A8-FE77-B76E-5670-C9E5845A16FD}"/>
                    </a:ext>
                  </a:extLst>
                </p14:cNvPr>
                <p14:cNvContentPartPr/>
                <p14:nvPr/>
              </p14:nvContentPartPr>
              <p14:xfrm>
                <a:off x="588055" y="1989275"/>
                <a:ext cx="38160" cy="132120"/>
              </p14:xfrm>
            </p:contentPart>
          </mc:Choice>
          <mc:Fallback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6D0126A8-FE77-B76E-5670-C9E5845A16F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83735" y="1984955"/>
                  <a:ext cx="468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8795558B-3795-6D39-134D-15292F0BA645}"/>
                    </a:ext>
                  </a:extLst>
                </p14:cNvPr>
                <p14:cNvContentPartPr/>
                <p14:nvPr/>
              </p14:nvContentPartPr>
              <p14:xfrm>
                <a:off x="630535" y="2010515"/>
                <a:ext cx="71280" cy="1656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8795558B-3795-6D39-134D-15292F0BA64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26215" y="2006195"/>
                  <a:ext cx="79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EEECF0F2-1033-090F-5235-0AD13C910541}"/>
                    </a:ext>
                  </a:extLst>
                </p14:cNvPr>
                <p14:cNvContentPartPr/>
                <p14:nvPr/>
              </p14:nvContentPartPr>
              <p14:xfrm>
                <a:off x="677695" y="1973435"/>
                <a:ext cx="26640" cy="12024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EEECF0F2-1033-090F-5235-0AD13C91054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3375" y="1969115"/>
                  <a:ext cx="35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EB0B9281-FC0A-D5BB-B9B5-9F44B07801AB}"/>
                    </a:ext>
                  </a:extLst>
                </p14:cNvPr>
                <p14:cNvContentPartPr/>
                <p14:nvPr/>
              </p14:nvContentPartPr>
              <p14:xfrm>
                <a:off x="755815" y="2044355"/>
                <a:ext cx="30960" cy="36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EB0B9281-FC0A-D5BB-B9B5-9F44B07801A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1495" y="2040035"/>
                  <a:ext cx="39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107B8B4F-917C-C4CB-0FA7-BE993E48A6A7}"/>
                    </a:ext>
                  </a:extLst>
                </p14:cNvPr>
                <p14:cNvContentPartPr/>
                <p14:nvPr/>
              </p14:nvContentPartPr>
              <p14:xfrm>
                <a:off x="822775" y="2014835"/>
                <a:ext cx="81000" cy="684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107B8B4F-917C-C4CB-0FA7-BE993E48A6A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18455" y="2010515"/>
                  <a:ext cx="896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6D8B5E7B-994A-CA5F-7346-28B42B268412}"/>
                    </a:ext>
                  </a:extLst>
                </p14:cNvPr>
                <p14:cNvContentPartPr/>
                <p14:nvPr/>
              </p14:nvContentPartPr>
              <p14:xfrm>
                <a:off x="854455" y="1962995"/>
                <a:ext cx="75240" cy="13572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6D8B5E7B-994A-CA5F-7346-28B42B26841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50135" y="1958675"/>
                  <a:ext cx="838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B6079D58-2855-9F35-38B5-3089E86F5463}"/>
                    </a:ext>
                  </a:extLst>
                </p14:cNvPr>
                <p14:cNvContentPartPr/>
                <p14:nvPr/>
              </p14:nvContentPartPr>
              <p14:xfrm>
                <a:off x="984775" y="1961915"/>
                <a:ext cx="43920" cy="15804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B6079D58-2855-9F35-38B5-3089E86F546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80455" y="1957595"/>
                  <a:ext cx="52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D2C35898-3969-AD62-7780-FC22B80E3DCF}"/>
                    </a:ext>
                  </a:extLst>
                </p14:cNvPr>
                <p14:cNvContentPartPr/>
                <p14:nvPr/>
              </p14:nvContentPartPr>
              <p14:xfrm>
                <a:off x="1070815" y="2041475"/>
                <a:ext cx="106560" cy="684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D2C35898-3969-AD62-7780-FC22B80E3DC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66495" y="2037155"/>
                  <a:ext cx="1152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1B3B0789-2B8C-C84D-0E76-745DFA3FC9AC}"/>
                    </a:ext>
                  </a:extLst>
                </p14:cNvPr>
                <p14:cNvContentPartPr/>
                <p14:nvPr/>
              </p14:nvContentPartPr>
              <p14:xfrm>
                <a:off x="1132375" y="2028515"/>
                <a:ext cx="77760" cy="4248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1B3B0789-2B8C-C84D-0E76-745DFA3FC9A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28055" y="2024195"/>
                  <a:ext cx="86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C0AD2C17-CC2E-1C0B-34D5-1908600D25A0}"/>
                    </a:ext>
                  </a:extLst>
                </p14:cNvPr>
                <p14:cNvContentPartPr/>
                <p14:nvPr/>
              </p14:nvContentPartPr>
              <p14:xfrm>
                <a:off x="781375" y="1977755"/>
                <a:ext cx="2520" cy="9072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C0AD2C17-CC2E-1C0B-34D5-1908600D25A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77055" y="1973435"/>
                  <a:ext cx="111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9D9C5F48-F022-74F9-BFCB-D436A8401DCE}"/>
                    </a:ext>
                  </a:extLst>
                </p14:cNvPr>
                <p14:cNvContentPartPr/>
                <p14:nvPr/>
              </p14:nvContentPartPr>
              <p14:xfrm>
                <a:off x="742135" y="2085755"/>
                <a:ext cx="60120" cy="288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9D9C5F48-F022-74F9-BFCB-D436A8401DC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37815" y="2081435"/>
                  <a:ext cx="687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D9BF0545-BE99-FED0-157D-8D0B89B42A51}"/>
                    </a:ext>
                  </a:extLst>
                </p14:cNvPr>
                <p14:cNvContentPartPr/>
                <p14:nvPr/>
              </p14:nvContentPartPr>
              <p14:xfrm>
                <a:off x="735655" y="2027075"/>
                <a:ext cx="97200" cy="2124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D9BF0545-BE99-FED0-157D-8D0B89B42A5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31335" y="2022755"/>
                  <a:ext cx="105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A50EB694-61D8-B38C-7C2C-417BA3364699}"/>
                    </a:ext>
                  </a:extLst>
                </p14:cNvPr>
                <p14:cNvContentPartPr/>
                <p14:nvPr/>
              </p14:nvContentPartPr>
              <p14:xfrm>
                <a:off x="1360255" y="1977035"/>
                <a:ext cx="45360" cy="720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A50EB694-61D8-B38C-7C2C-417BA336469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355935" y="1972715"/>
                  <a:ext cx="540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EC30C788-C7C9-473D-0EDB-A536E9900682}"/>
                    </a:ext>
                  </a:extLst>
                </p14:cNvPr>
                <p14:cNvContentPartPr/>
                <p14:nvPr/>
              </p14:nvContentPartPr>
              <p14:xfrm>
                <a:off x="1385815" y="1953995"/>
                <a:ext cx="14760" cy="6516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EC30C788-C7C9-473D-0EDB-A536E990068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381495" y="1949675"/>
                  <a:ext cx="23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A86A2E4D-993A-86D6-2578-9D83A27D2609}"/>
                    </a:ext>
                  </a:extLst>
                </p14:cNvPr>
                <p14:cNvContentPartPr/>
                <p14:nvPr/>
              </p14:nvContentPartPr>
              <p14:xfrm>
                <a:off x="1360615" y="2029235"/>
                <a:ext cx="43200" cy="288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A86A2E4D-993A-86D6-2578-9D83A27D260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356295" y="2024915"/>
                  <a:ext cx="518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B2FB1B96-7A8C-BC1C-C672-9A465039336B}"/>
                    </a:ext>
                  </a:extLst>
                </p14:cNvPr>
                <p14:cNvContentPartPr/>
                <p14:nvPr/>
              </p14:nvContentPartPr>
              <p14:xfrm>
                <a:off x="542065" y="2246765"/>
                <a:ext cx="103320" cy="720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B2FB1B96-7A8C-BC1C-C672-9A465039336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37745" y="2242445"/>
                  <a:ext cx="1119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5294175B-E156-F4CD-1ABD-7878D83C068D}"/>
                    </a:ext>
                  </a:extLst>
                </p14:cNvPr>
                <p14:cNvContentPartPr/>
                <p14:nvPr/>
              </p14:nvContentPartPr>
              <p14:xfrm>
                <a:off x="520465" y="2272685"/>
                <a:ext cx="154800" cy="1584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5294175B-E156-F4CD-1ABD-7878D83C068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16145" y="2268365"/>
                  <a:ext cx="1634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EE4A213E-28FC-A021-FE3D-076ECECCED5C}"/>
                    </a:ext>
                  </a:extLst>
                </p14:cNvPr>
                <p14:cNvContentPartPr/>
                <p14:nvPr/>
              </p14:nvContentPartPr>
              <p14:xfrm>
                <a:off x="608665" y="2203205"/>
                <a:ext cx="83160" cy="11412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EE4A213E-28FC-A021-FE3D-076ECECCED5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4345" y="2198885"/>
                  <a:ext cx="918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24" name="墨迹 1023">
                  <a:extLst>
                    <a:ext uri="{FF2B5EF4-FFF2-40B4-BE49-F238E27FC236}">
                      <a16:creationId xmlns:a16="http://schemas.microsoft.com/office/drawing/2014/main" id="{DD8B865F-10B7-919A-4743-CA16544AE94A}"/>
                    </a:ext>
                  </a:extLst>
                </p14:cNvPr>
                <p14:cNvContentPartPr/>
                <p14:nvPr/>
              </p14:nvContentPartPr>
              <p14:xfrm>
                <a:off x="775705" y="2225165"/>
                <a:ext cx="59040" cy="104040"/>
              </p14:xfrm>
            </p:contentPart>
          </mc:Choice>
          <mc:Fallback>
            <p:pic>
              <p:nvPicPr>
                <p:cNvPr id="1024" name="墨迹 1023">
                  <a:extLst>
                    <a:ext uri="{FF2B5EF4-FFF2-40B4-BE49-F238E27FC236}">
                      <a16:creationId xmlns:a16="http://schemas.microsoft.com/office/drawing/2014/main" id="{DD8B865F-10B7-919A-4743-CA16544AE94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71385" y="2220845"/>
                  <a:ext cx="67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25" name="墨迹 1024">
                  <a:extLst>
                    <a:ext uri="{FF2B5EF4-FFF2-40B4-BE49-F238E27FC236}">
                      <a16:creationId xmlns:a16="http://schemas.microsoft.com/office/drawing/2014/main" id="{CF5D28CF-1005-02C3-29BC-F6AC324D3231}"/>
                    </a:ext>
                  </a:extLst>
                </p14:cNvPr>
                <p14:cNvContentPartPr/>
                <p14:nvPr/>
              </p14:nvContentPartPr>
              <p14:xfrm>
                <a:off x="875065" y="2241365"/>
                <a:ext cx="39600" cy="80280"/>
              </p14:xfrm>
            </p:contentPart>
          </mc:Choice>
          <mc:Fallback>
            <p:pic>
              <p:nvPicPr>
                <p:cNvPr id="1025" name="墨迹 1024">
                  <a:extLst>
                    <a:ext uri="{FF2B5EF4-FFF2-40B4-BE49-F238E27FC236}">
                      <a16:creationId xmlns:a16="http://schemas.microsoft.com/office/drawing/2014/main" id="{CF5D28CF-1005-02C3-29BC-F6AC324D323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70745" y="2237045"/>
                  <a:ext cx="482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26" name="墨迹 1025">
                  <a:extLst>
                    <a:ext uri="{FF2B5EF4-FFF2-40B4-BE49-F238E27FC236}">
                      <a16:creationId xmlns:a16="http://schemas.microsoft.com/office/drawing/2014/main" id="{0D11E3FB-40D2-DC06-0BAD-40BBB0209873}"/>
                    </a:ext>
                  </a:extLst>
                </p14:cNvPr>
                <p14:cNvContentPartPr/>
                <p14:nvPr/>
              </p14:nvContentPartPr>
              <p14:xfrm>
                <a:off x="943105" y="2233085"/>
                <a:ext cx="52560" cy="77760"/>
              </p14:xfrm>
            </p:contentPart>
          </mc:Choice>
          <mc:Fallback>
            <p:pic>
              <p:nvPicPr>
                <p:cNvPr id="1026" name="墨迹 1025">
                  <a:extLst>
                    <a:ext uri="{FF2B5EF4-FFF2-40B4-BE49-F238E27FC236}">
                      <a16:creationId xmlns:a16="http://schemas.microsoft.com/office/drawing/2014/main" id="{0D11E3FB-40D2-DC06-0BAD-40BBB020987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38785" y="2228765"/>
                  <a:ext cx="612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42" name="墨迹 1041">
                  <a:extLst>
                    <a:ext uri="{FF2B5EF4-FFF2-40B4-BE49-F238E27FC236}">
                      <a16:creationId xmlns:a16="http://schemas.microsoft.com/office/drawing/2014/main" id="{D057D21B-72CD-80D5-4C4E-AC15DF75CAEF}"/>
                    </a:ext>
                  </a:extLst>
                </p14:cNvPr>
                <p14:cNvContentPartPr/>
                <p14:nvPr/>
              </p14:nvContentPartPr>
              <p14:xfrm>
                <a:off x="1111225" y="2204285"/>
                <a:ext cx="48240" cy="92520"/>
              </p14:xfrm>
            </p:contentPart>
          </mc:Choice>
          <mc:Fallback>
            <p:pic>
              <p:nvPicPr>
                <p:cNvPr id="1042" name="墨迹 1041">
                  <a:extLst>
                    <a:ext uri="{FF2B5EF4-FFF2-40B4-BE49-F238E27FC236}">
                      <a16:creationId xmlns:a16="http://schemas.microsoft.com/office/drawing/2014/main" id="{D057D21B-72CD-80D5-4C4E-AC15DF75CAE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06905" y="2199965"/>
                  <a:ext cx="568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43" name="墨迹 1042">
                  <a:extLst>
                    <a:ext uri="{FF2B5EF4-FFF2-40B4-BE49-F238E27FC236}">
                      <a16:creationId xmlns:a16="http://schemas.microsoft.com/office/drawing/2014/main" id="{217968AC-9D45-48C6-ED7C-917879D6DA64}"/>
                    </a:ext>
                  </a:extLst>
                </p14:cNvPr>
                <p14:cNvContentPartPr/>
                <p14:nvPr/>
              </p14:nvContentPartPr>
              <p14:xfrm>
                <a:off x="1178185" y="2192765"/>
                <a:ext cx="10080" cy="111600"/>
              </p14:xfrm>
            </p:contentPart>
          </mc:Choice>
          <mc:Fallback>
            <p:pic>
              <p:nvPicPr>
                <p:cNvPr id="1043" name="墨迹 1042">
                  <a:extLst>
                    <a:ext uri="{FF2B5EF4-FFF2-40B4-BE49-F238E27FC236}">
                      <a16:creationId xmlns:a16="http://schemas.microsoft.com/office/drawing/2014/main" id="{217968AC-9D45-48C6-ED7C-917879D6DA6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73865" y="2188445"/>
                  <a:ext cx="187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45" name="墨迹 1044">
                  <a:extLst>
                    <a:ext uri="{FF2B5EF4-FFF2-40B4-BE49-F238E27FC236}">
                      <a16:creationId xmlns:a16="http://schemas.microsoft.com/office/drawing/2014/main" id="{5C361604-AED9-7ACB-B593-5DB24450AFF9}"/>
                    </a:ext>
                  </a:extLst>
                </p14:cNvPr>
                <p14:cNvContentPartPr/>
                <p14:nvPr/>
              </p14:nvContentPartPr>
              <p14:xfrm>
                <a:off x="1240465" y="2236685"/>
                <a:ext cx="101880" cy="71640"/>
              </p14:xfrm>
            </p:contentPart>
          </mc:Choice>
          <mc:Fallback>
            <p:pic>
              <p:nvPicPr>
                <p:cNvPr id="1045" name="墨迹 1044">
                  <a:extLst>
                    <a:ext uri="{FF2B5EF4-FFF2-40B4-BE49-F238E27FC236}">
                      <a16:creationId xmlns:a16="http://schemas.microsoft.com/office/drawing/2014/main" id="{5C361604-AED9-7ACB-B593-5DB24450AFF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236145" y="2232365"/>
                  <a:ext cx="1105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46" name="墨迹 1045">
                  <a:extLst>
                    <a:ext uri="{FF2B5EF4-FFF2-40B4-BE49-F238E27FC236}">
                      <a16:creationId xmlns:a16="http://schemas.microsoft.com/office/drawing/2014/main" id="{6DDE76FF-2F80-1B6E-8318-D762BFEC57C4}"/>
                    </a:ext>
                  </a:extLst>
                </p14:cNvPr>
                <p14:cNvContentPartPr/>
                <p14:nvPr/>
              </p14:nvContentPartPr>
              <p14:xfrm>
                <a:off x="1183945" y="2224085"/>
                <a:ext cx="65520" cy="91440"/>
              </p14:xfrm>
            </p:contentPart>
          </mc:Choice>
          <mc:Fallback>
            <p:pic>
              <p:nvPicPr>
                <p:cNvPr id="1046" name="墨迹 1045">
                  <a:extLst>
                    <a:ext uri="{FF2B5EF4-FFF2-40B4-BE49-F238E27FC236}">
                      <a16:creationId xmlns:a16="http://schemas.microsoft.com/office/drawing/2014/main" id="{6DDE76FF-2F80-1B6E-8318-D762BFEC57C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79625" y="2219765"/>
                  <a:ext cx="741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48" name="墨迹 1047">
                  <a:extLst>
                    <a:ext uri="{FF2B5EF4-FFF2-40B4-BE49-F238E27FC236}">
                      <a16:creationId xmlns:a16="http://schemas.microsoft.com/office/drawing/2014/main" id="{2CAB1B88-3F6B-D65F-A44E-64F98580ED79}"/>
                    </a:ext>
                  </a:extLst>
                </p14:cNvPr>
                <p14:cNvContentPartPr/>
                <p14:nvPr/>
              </p14:nvContentPartPr>
              <p14:xfrm>
                <a:off x="1321825" y="2284565"/>
                <a:ext cx="28440" cy="31320"/>
              </p14:xfrm>
            </p:contentPart>
          </mc:Choice>
          <mc:Fallback>
            <p:pic>
              <p:nvPicPr>
                <p:cNvPr id="1048" name="墨迹 1047">
                  <a:extLst>
                    <a:ext uri="{FF2B5EF4-FFF2-40B4-BE49-F238E27FC236}">
                      <a16:creationId xmlns:a16="http://schemas.microsoft.com/office/drawing/2014/main" id="{2CAB1B88-3F6B-D65F-A44E-64F98580ED7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317505" y="2280245"/>
                  <a:ext cx="37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49" name="墨迹 1048">
                  <a:extLst>
                    <a:ext uri="{FF2B5EF4-FFF2-40B4-BE49-F238E27FC236}">
                      <a16:creationId xmlns:a16="http://schemas.microsoft.com/office/drawing/2014/main" id="{DEC3A503-53C5-4031-4F97-6ACCE61AB3DF}"/>
                    </a:ext>
                  </a:extLst>
                </p14:cNvPr>
                <p14:cNvContentPartPr/>
                <p14:nvPr/>
              </p14:nvContentPartPr>
              <p14:xfrm>
                <a:off x="1358185" y="2231645"/>
                <a:ext cx="79200" cy="7200"/>
              </p14:xfrm>
            </p:contentPart>
          </mc:Choice>
          <mc:Fallback>
            <p:pic>
              <p:nvPicPr>
                <p:cNvPr id="1049" name="墨迹 1048">
                  <a:extLst>
                    <a:ext uri="{FF2B5EF4-FFF2-40B4-BE49-F238E27FC236}">
                      <a16:creationId xmlns:a16="http://schemas.microsoft.com/office/drawing/2014/main" id="{DEC3A503-53C5-4031-4F97-6ACCE61AB3D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353865" y="2227325"/>
                  <a:ext cx="878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50" name="墨迹 1049">
                  <a:extLst>
                    <a:ext uri="{FF2B5EF4-FFF2-40B4-BE49-F238E27FC236}">
                      <a16:creationId xmlns:a16="http://schemas.microsoft.com/office/drawing/2014/main" id="{EA69590C-9A9D-26BF-D726-8F36C5761168}"/>
                    </a:ext>
                  </a:extLst>
                </p14:cNvPr>
                <p14:cNvContentPartPr/>
                <p14:nvPr/>
              </p14:nvContentPartPr>
              <p14:xfrm>
                <a:off x="1380505" y="2202125"/>
                <a:ext cx="32040" cy="146520"/>
              </p14:xfrm>
            </p:contentPart>
          </mc:Choice>
          <mc:Fallback>
            <p:pic>
              <p:nvPicPr>
                <p:cNvPr id="1050" name="墨迹 1049">
                  <a:extLst>
                    <a:ext uri="{FF2B5EF4-FFF2-40B4-BE49-F238E27FC236}">
                      <a16:creationId xmlns:a16="http://schemas.microsoft.com/office/drawing/2014/main" id="{EA69590C-9A9D-26BF-D726-8F36C576116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376185" y="2197805"/>
                  <a:ext cx="40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51" name="墨迹 1050">
                  <a:extLst>
                    <a:ext uri="{FF2B5EF4-FFF2-40B4-BE49-F238E27FC236}">
                      <a16:creationId xmlns:a16="http://schemas.microsoft.com/office/drawing/2014/main" id="{9487E3B9-6882-A522-003C-B55A3A644C35}"/>
                    </a:ext>
                  </a:extLst>
                </p14:cNvPr>
                <p14:cNvContentPartPr/>
                <p14:nvPr/>
              </p14:nvContentPartPr>
              <p14:xfrm>
                <a:off x="1457185" y="2202125"/>
                <a:ext cx="35640" cy="138960"/>
              </p14:xfrm>
            </p:contentPart>
          </mc:Choice>
          <mc:Fallback>
            <p:pic>
              <p:nvPicPr>
                <p:cNvPr id="1051" name="墨迹 1050">
                  <a:extLst>
                    <a:ext uri="{FF2B5EF4-FFF2-40B4-BE49-F238E27FC236}">
                      <a16:creationId xmlns:a16="http://schemas.microsoft.com/office/drawing/2014/main" id="{9487E3B9-6882-A522-003C-B55A3A644C3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452865" y="2197805"/>
                  <a:ext cx="442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52" name="墨迹 1051">
                  <a:extLst>
                    <a:ext uri="{FF2B5EF4-FFF2-40B4-BE49-F238E27FC236}">
                      <a16:creationId xmlns:a16="http://schemas.microsoft.com/office/drawing/2014/main" id="{5EF9D21C-3696-8346-973C-BAB216B5AA3B}"/>
                    </a:ext>
                  </a:extLst>
                </p14:cNvPr>
                <p14:cNvContentPartPr/>
                <p14:nvPr/>
              </p14:nvContentPartPr>
              <p14:xfrm>
                <a:off x="1545745" y="2236325"/>
                <a:ext cx="84960" cy="93240"/>
              </p14:xfrm>
            </p:contentPart>
          </mc:Choice>
          <mc:Fallback>
            <p:pic>
              <p:nvPicPr>
                <p:cNvPr id="1052" name="墨迹 1051">
                  <a:extLst>
                    <a:ext uri="{FF2B5EF4-FFF2-40B4-BE49-F238E27FC236}">
                      <a16:creationId xmlns:a16="http://schemas.microsoft.com/office/drawing/2014/main" id="{5EF9D21C-3696-8346-973C-BAB216B5AA3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541425" y="2232005"/>
                  <a:ext cx="936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53" name="墨迹 1052">
                  <a:extLst>
                    <a:ext uri="{FF2B5EF4-FFF2-40B4-BE49-F238E27FC236}">
                      <a16:creationId xmlns:a16="http://schemas.microsoft.com/office/drawing/2014/main" id="{03247294-8F89-AAF1-2A7D-40F0C69B4C03}"/>
                    </a:ext>
                  </a:extLst>
                </p14:cNvPr>
                <p14:cNvContentPartPr/>
                <p14:nvPr/>
              </p14:nvContentPartPr>
              <p14:xfrm>
                <a:off x="1662385" y="2281325"/>
                <a:ext cx="17640" cy="54720"/>
              </p14:xfrm>
            </p:contentPart>
          </mc:Choice>
          <mc:Fallback>
            <p:pic>
              <p:nvPicPr>
                <p:cNvPr id="1053" name="墨迹 1052">
                  <a:extLst>
                    <a:ext uri="{FF2B5EF4-FFF2-40B4-BE49-F238E27FC236}">
                      <a16:creationId xmlns:a16="http://schemas.microsoft.com/office/drawing/2014/main" id="{03247294-8F89-AAF1-2A7D-40F0C69B4C0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658065" y="2277005"/>
                  <a:ext cx="26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54" name="墨迹 1053">
                  <a:extLst>
                    <a:ext uri="{FF2B5EF4-FFF2-40B4-BE49-F238E27FC236}">
                      <a16:creationId xmlns:a16="http://schemas.microsoft.com/office/drawing/2014/main" id="{990F9C69-5B8F-7099-D5B2-520AB679F63F}"/>
                    </a:ext>
                  </a:extLst>
                </p14:cNvPr>
                <p14:cNvContentPartPr/>
                <p14:nvPr/>
              </p14:nvContentPartPr>
              <p14:xfrm>
                <a:off x="1663465" y="2283485"/>
                <a:ext cx="65520" cy="61920"/>
              </p14:xfrm>
            </p:contentPart>
          </mc:Choice>
          <mc:Fallback>
            <p:pic>
              <p:nvPicPr>
                <p:cNvPr id="1054" name="墨迹 1053">
                  <a:extLst>
                    <a:ext uri="{FF2B5EF4-FFF2-40B4-BE49-F238E27FC236}">
                      <a16:creationId xmlns:a16="http://schemas.microsoft.com/office/drawing/2014/main" id="{990F9C69-5B8F-7099-D5B2-520AB679F63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659145" y="2279165"/>
                  <a:ext cx="741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56" name="墨迹 1055">
                  <a:extLst>
                    <a:ext uri="{FF2B5EF4-FFF2-40B4-BE49-F238E27FC236}">
                      <a16:creationId xmlns:a16="http://schemas.microsoft.com/office/drawing/2014/main" id="{5824E0CD-F3AD-6678-A650-B09DD139B640}"/>
                    </a:ext>
                  </a:extLst>
                </p14:cNvPr>
                <p14:cNvContentPartPr/>
                <p14:nvPr/>
              </p14:nvContentPartPr>
              <p14:xfrm>
                <a:off x="199705" y="2397875"/>
                <a:ext cx="79560" cy="206280"/>
              </p14:xfrm>
            </p:contentPart>
          </mc:Choice>
          <mc:Fallback>
            <p:pic>
              <p:nvPicPr>
                <p:cNvPr id="1056" name="墨迹 1055">
                  <a:extLst>
                    <a:ext uri="{FF2B5EF4-FFF2-40B4-BE49-F238E27FC236}">
                      <a16:creationId xmlns:a16="http://schemas.microsoft.com/office/drawing/2014/main" id="{5824E0CD-F3AD-6678-A650-B09DD139B64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95385" y="2393555"/>
                  <a:ext cx="882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57" name="墨迹 1056">
                  <a:extLst>
                    <a:ext uri="{FF2B5EF4-FFF2-40B4-BE49-F238E27FC236}">
                      <a16:creationId xmlns:a16="http://schemas.microsoft.com/office/drawing/2014/main" id="{EC616A7D-6181-295D-16FE-EB1032E0B1D8}"/>
                    </a:ext>
                  </a:extLst>
                </p14:cNvPr>
                <p14:cNvContentPartPr/>
                <p14:nvPr/>
              </p14:nvContentPartPr>
              <p14:xfrm>
                <a:off x="119785" y="2450795"/>
                <a:ext cx="51840" cy="155160"/>
              </p14:xfrm>
            </p:contentPart>
          </mc:Choice>
          <mc:Fallback>
            <p:pic>
              <p:nvPicPr>
                <p:cNvPr id="1057" name="墨迹 1056">
                  <a:extLst>
                    <a:ext uri="{FF2B5EF4-FFF2-40B4-BE49-F238E27FC236}">
                      <a16:creationId xmlns:a16="http://schemas.microsoft.com/office/drawing/2014/main" id="{EC616A7D-6181-295D-16FE-EB1032E0B1D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5465" y="2446475"/>
                  <a:ext cx="604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58" name="墨迹 1057">
                  <a:extLst>
                    <a:ext uri="{FF2B5EF4-FFF2-40B4-BE49-F238E27FC236}">
                      <a16:creationId xmlns:a16="http://schemas.microsoft.com/office/drawing/2014/main" id="{2AFB8174-D4D7-BC81-E2EA-99A067BE6173}"/>
                    </a:ext>
                  </a:extLst>
                </p14:cNvPr>
                <p14:cNvContentPartPr/>
                <p14:nvPr/>
              </p14:nvContentPartPr>
              <p14:xfrm>
                <a:off x="327145" y="2470235"/>
                <a:ext cx="21600" cy="106920"/>
              </p14:xfrm>
            </p:contentPart>
          </mc:Choice>
          <mc:Fallback>
            <p:pic>
              <p:nvPicPr>
                <p:cNvPr id="1058" name="墨迹 1057">
                  <a:extLst>
                    <a:ext uri="{FF2B5EF4-FFF2-40B4-BE49-F238E27FC236}">
                      <a16:creationId xmlns:a16="http://schemas.microsoft.com/office/drawing/2014/main" id="{2AFB8174-D4D7-BC81-E2EA-99A067BE617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2825" y="2465915"/>
                  <a:ext cx="302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59" name="墨迹 1058">
                  <a:extLst>
                    <a:ext uri="{FF2B5EF4-FFF2-40B4-BE49-F238E27FC236}">
                      <a16:creationId xmlns:a16="http://schemas.microsoft.com/office/drawing/2014/main" id="{D8A5320C-6012-95A6-E756-8F1F3D45EF5E}"/>
                    </a:ext>
                  </a:extLst>
                </p14:cNvPr>
                <p14:cNvContentPartPr/>
                <p14:nvPr/>
              </p14:nvContentPartPr>
              <p14:xfrm>
                <a:off x="461425" y="2456195"/>
                <a:ext cx="47880" cy="3960"/>
              </p14:xfrm>
            </p:contentPart>
          </mc:Choice>
          <mc:Fallback>
            <p:pic>
              <p:nvPicPr>
                <p:cNvPr id="1059" name="墨迹 1058">
                  <a:extLst>
                    <a:ext uri="{FF2B5EF4-FFF2-40B4-BE49-F238E27FC236}">
                      <a16:creationId xmlns:a16="http://schemas.microsoft.com/office/drawing/2014/main" id="{D8A5320C-6012-95A6-E756-8F1F3D45EF5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7105" y="2451875"/>
                  <a:ext cx="56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60" name="墨迹 1059">
                  <a:extLst>
                    <a:ext uri="{FF2B5EF4-FFF2-40B4-BE49-F238E27FC236}">
                      <a16:creationId xmlns:a16="http://schemas.microsoft.com/office/drawing/2014/main" id="{06F29EC2-7296-8EA0-53C6-190D8307BF8D}"/>
                    </a:ext>
                  </a:extLst>
                </p14:cNvPr>
                <p14:cNvContentPartPr/>
                <p14:nvPr/>
              </p14:nvContentPartPr>
              <p14:xfrm>
                <a:off x="451705" y="2508755"/>
                <a:ext cx="49680" cy="7920"/>
              </p14:xfrm>
            </p:contentPart>
          </mc:Choice>
          <mc:Fallback>
            <p:pic>
              <p:nvPicPr>
                <p:cNvPr id="1060" name="墨迹 1059">
                  <a:extLst>
                    <a:ext uri="{FF2B5EF4-FFF2-40B4-BE49-F238E27FC236}">
                      <a16:creationId xmlns:a16="http://schemas.microsoft.com/office/drawing/2014/main" id="{06F29EC2-7296-8EA0-53C6-190D8307BF8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47385" y="2504435"/>
                  <a:ext cx="583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61" name="墨迹 1060">
                  <a:extLst>
                    <a:ext uri="{FF2B5EF4-FFF2-40B4-BE49-F238E27FC236}">
                      <a16:creationId xmlns:a16="http://schemas.microsoft.com/office/drawing/2014/main" id="{D5F8F40B-C5E0-6E23-395D-9FBCB91298F3}"/>
                    </a:ext>
                  </a:extLst>
                </p14:cNvPr>
                <p14:cNvContentPartPr/>
                <p14:nvPr/>
              </p14:nvContentPartPr>
              <p14:xfrm>
                <a:off x="433345" y="2461955"/>
                <a:ext cx="73080" cy="126360"/>
              </p14:xfrm>
            </p:contentPart>
          </mc:Choice>
          <mc:Fallback>
            <p:pic>
              <p:nvPicPr>
                <p:cNvPr id="1061" name="墨迹 1060">
                  <a:extLst>
                    <a:ext uri="{FF2B5EF4-FFF2-40B4-BE49-F238E27FC236}">
                      <a16:creationId xmlns:a16="http://schemas.microsoft.com/office/drawing/2014/main" id="{D5F8F40B-C5E0-6E23-395D-9FBCB91298F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9025" y="2457635"/>
                  <a:ext cx="817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62" name="墨迹 1061">
                  <a:extLst>
                    <a:ext uri="{FF2B5EF4-FFF2-40B4-BE49-F238E27FC236}">
                      <a16:creationId xmlns:a16="http://schemas.microsoft.com/office/drawing/2014/main" id="{F7D812B8-6574-BEFB-5CC2-CE66DB00CB85}"/>
                    </a:ext>
                  </a:extLst>
                </p14:cNvPr>
                <p14:cNvContentPartPr/>
                <p14:nvPr/>
              </p14:nvContentPartPr>
              <p14:xfrm>
                <a:off x="558985" y="2486435"/>
                <a:ext cx="91440" cy="83520"/>
              </p14:xfrm>
            </p:contentPart>
          </mc:Choice>
          <mc:Fallback>
            <p:pic>
              <p:nvPicPr>
                <p:cNvPr id="1062" name="墨迹 1061">
                  <a:extLst>
                    <a:ext uri="{FF2B5EF4-FFF2-40B4-BE49-F238E27FC236}">
                      <a16:creationId xmlns:a16="http://schemas.microsoft.com/office/drawing/2014/main" id="{F7D812B8-6574-BEFB-5CC2-CE66DB00CB8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4665" y="2482115"/>
                  <a:ext cx="1000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63" name="墨迹 1062">
                  <a:extLst>
                    <a:ext uri="{FF2B5EF4-FFF2-40B4-BE49-F238E27FC236}">
                      <a16:creationId xmlns:a16="http://schemas.microsoft.com/office/drawing/2014/main" id="{8ED7B3DD-B4B2-6E53-0A0E-B9ABD7CAAF20}"/>
                    </a:ext>
                  </a:extLst>
                </p14:cNvPr>
                <p14:cNvContentPartPr/>
                <p14:nvPr/>
              </p14:nvContentPartPr>
              <p14:xfrm>
                <a:off x="724225" y="2505515"/>
                <a:ext cx="57960" cy="1440"/>
              </p14:xfrm>
            </p:contentPart>
          </mc:Choice>
          <mc:Fallback>
            <p:pic>
              <p:nvPicPr>
                <p:cNvPr id="1063" name="墨迹 1062">
                  <a:extLst>
                    <a:ext uri="{FF2B5EF4-FFF2-40B4-BE49-F238E27FC236}">
                      <a16:creationId xmlns:a16="http://schemas.microsoft.com/office/drawing/2014/main" id="{8ED7B3DD-B4B2-6E53-0A0E-B9ABD7CAAF2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9905" y="2501195"/>
                  <a:ext cx="6660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64" name="墨迹 1063">
                  <a:extLst>
                    <a:ext uri="{FF2B5EF4-FFF2-40B4-BE49-F238E27FC236}">
                      <a16:creationId xmlns:a16="http://schemas.microsoft.com/office/drawing/2014/main" id="{2E2089BF-6CC6-B8AE-5A8F-60E7B495FC34}"/>
                    </a:ext>
                  </a:extLst>
                </p14:cNvPr>
                <p14:cNvContentPartPr/>
                <p14:nvPr/>
              </p14:nvContentPartPr>
              <p14:xfrm>
                <a:off x="725305" y="2559515"/>
                <a:ext cx="47160" cy="1440"/>
              </p14:xfrm>
            </p:contentPart>
          </mc:Choice>
          <mc:Fallback>
            <p:pic>
              <p:nvPicPr>
                <p:cNvPr id="1064" name="墨迹 1063">
                  <a:extLst>
                    <a:ext uri="{FF2B5EF4-FFF2-40B4-BE49-F238E27FC236}">
                      <a16:creationId xmlns:a16="http://schemas.microsoft.com/office/drawing/2014/main" id="{2E2089BF-6CC6-B8AE-5A8F-60E7B495FC3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0985" y="2555195"/>
                  <a:ext cx="5580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66" name="墨迹 1065">
                  <a:extLst>
                    <a:ext uri="{FF2B5EF4-FFF2-40B4-BE49-F238E27FC236}">
                      <a16:creationId xmlns:a16="http://schemas.microsoft.com/office/drawing/2014/main" id="{5B4ADF5B-7E99-7568-B3AE-5C9FAE0631C2}"/>
                    </a:ext>
                  </a:extLst>
                </p14:cNvPr>
                <p14:cNvContentPartPr/>
                <p14:nvPr/>
              </p14:nvContentPartPr>
              <p14:xfrm>
                <a:off x="867145" y="2536835"/>
                <a:ext cx="86760" cy="16560"/>
              </p14:xfrm>
            </p:contentPart>
          </mc:Choice>
          <mc:Fallback>
            <p:pic>
              <p:nvPicPr>
                <p:cNvPr id="1066" name="墨迹 1065">
                  <a:extLst>
                    <a:ext uri="{FF2B5EF4-FFF2-40B4-BE49-F238E27FC236}">
                      <a16:creationId xmlns:a16="http://schemas.microsoft.com/office/drawing/2014/main" id="{5B4ADF5B-7E99-7568-B3AE-5C9FAE0631C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2825" y="2532515"/>
                  <a:ext cx="954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68" name="墨迹 1067">
                  <a:extLst>
                    <a:ext uri="{FF2B5EF4-FFF2-40B4-BE49-F238E27FC236}">
                      <a16:creationId xmlns:a16="http://schemas.microsoft.com/office/drawing/2014/main" id="{40F514EF-3C2A-6792-7ABC-D4836C061EEA}"/>
                    </a:ext>
                  </a:extLst>
                </p14:cNvPr>
                <p14:cNvContentPartPr/>
                <p14:nvPr/>
              </p14:nvContentPartPr>
              <p14:xfrm>
                <a:off x="877225" y="2539355"/>
                <a:ext cx="667800" cy="27360"/>
              </p14:xfrm>
            </p:contentPart>
          </mc:Choice>
          <mc:Fallback>
            <p:pic>
              <p:nvPicPr>
                <p:cNvPr id="1068" name="墨迹 1067">
                  <a:extLst>
                    <a:ext uri="{FF2B5EF4-FFF2-40B4-BE49-F238E27FC236}">
                      <a16:creationId xmlns:a16="http://schemas.microsoft.com/office/drawing/2014/main" id="{40F514EF-3C2A-6792-7ABC-D4836C061EE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72905" y="2535035"/>
                  <a:ext cx="676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69" name="墨迹 1068">
                  <a:extLst>
                    <a:ext uri="{FF2B5EF4-FFF2-40B4-BE49-F238E27FC236}">
                      <a16:creationId xmlns:a16="http://schemas.microsoft.com/office/drawing/2014/main" id="{8043CC3E-F3EB-CA95-A58E-93963C05D073}"/>
                    </a:ext>
                  </a:extLst>
                </p14:cNvPr>
                <p14:cNvContentPartPr/>
                <p14:nvPr/>
              </p14:nvContentPartPr>
              <p14:xfrm>
                <a:off x="1114825" y="2601995"/>
                <a:ext cx="131760" cy="119520"/>
              </p14:xfrm>
            </p:contentPart>
          </mc:Choice>
          <mc:Fallback>
            <p:pic>
              <p:nvPicPr>
                <p:cNvPr id="1069" name="墨迹 1068">
                  <a:extLst>
                    <a:ext uri="{FF2B5EF4-FFF2-40B4-BE49-F238E27FC236}">
                      <a16:creationId xmlns:a16="http://schemas.microsoft.com/office/drawing/2014/main" id="{8043CC3E-F3EB-CA95-A58E-93963C05D07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10505" y="2597675"/>
                  <a:ext cx="1404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71" name="墨迹 1070">
                  <a:extLst>
                    <a:ext uri="{FF2B5EF4-FFF2-40B4-BE49-F238E27FC236}">
                      <a16:creationId xmlns:a16="http://schemas.microsoft.com/office/drawing/2014/main" id="{3C5813ED-4A4C-A380-608B-9964CFD6F5BE}"/>
                    </a:ext>
                  </a:extLst>
                </p14:cNvPr>
                <p14:cNvContentPartPr/>
                <p14:nvPr/>
              </p14:nvContentPartPr>
              <p14:xfrm>
                <a:off x="920785" y="2397875"/>
                <a:ext cx="55800" cy="93960"/>
              </p14:xfrm>
            </p:contentPart>
          </mc:Choice>
          <mc:Fallback>
            <p:pic>
              <p:nvPicPr>
                <p:cNvPr id="1071" name="墨迹 1070">
                  <a:extLst>
                    <a:ext uri="{FF2B5EF4-FFF2-40B4-BE49-F238E27FC236}">
                      <a16:creationId xmlns:a16="http://schemas.microsoft.com/office/drawing/2014/main" id="{3C5813ED-4A4C-A380-608B-9964CFD6F5B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6465" y="2393555"/>
                  <a:ext cx="644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72" name="墨迹 1071">
                  <a:extLst>
                    <a:ext uri="{FF2B5EF4-FFF2-40B4-BE49-F238E27FC236}">
                      <a16:creationId xmlns:a16="http://schemas.microsoft.com/office/drawing/2014/main" id="{2A595B52-4655-7188-0A84-E9DC62771BB3}"/>
                    </a:ext>
                  </a:extLst>
                </p14:cNvPr>
                <p14:cNvContentPartPr/>
                <p14:nvPr/>
              </p14:nvContentPartPr>
              <p14:xfrm>
                <a:off x="905665" y="2400035"/>
                <a:ext cx="75600" cy="90360"/>
              </p14:xfrm>
            </p:contentPart>
          </mc:Choice>
          <mc:Fallback>
            <p:pic>
              <p:nvPicPr>
                <p:cNvPr id="1072" name="墨迹 1071">
                  <a:extLst>
                    <a:ext uri="{FF2B5EF4-FFF2-40B4-BE49-F238E27FC236}">
                      <a16:creationId xmlns:a16="http://schemas.microsoft.com/office/drawing/2014/main" id="{2A595B52-4655-7188-0A84-E9DC62771BB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01345" y="2395715"/>
                  <a:ext cx="842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73" name="墨迹 1072">
                  <a:extLst>
                    <a:ext uri="{FF2B5EF4-FFF2-40B4-BE49-F238E27FC236}">
                      <a16:creationId xmlns:a16="http://schemas.microsoft.com/office/drawing/2014/main" id="{2D0A47F6-EBD7-8872-8914-02CDB1FBBEB1}"/>
                    </a:ext>
                  </a:extLst>
                </p14:cNvPr>
                <p14:cNvContentPartPr/>
                <p14:nvPr/>
              </p14:nvContentPartPr>
              <p14:xfrm>
                <a:off x="988825" y="2393195"/>
                <a:ext cx="52200" cy="121680"/>
              </p14:xfrm>
            </p:contentPart>
          </mc:Choice>
          <mc:Fallback>
            <p:pic>
              <p:nvPicPr>
                <p:cNvPr id="1073" name="墨迹 1072">
                  <a:extLst>
                    <a:ext uri="{FF2B5EF4-FFF2-40B4-BE49-F238E27FC236}">
                      <a16:creationId xmlns:a16="http://schemas.microsoft.com/office/drawing/2014/main" id="{2D0A47F6-EBD7-8872-8914-02CDB1FBBEB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4505" y="2388875"/>
                  <a:ext cx="60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74" name="墨迹 1073">
                  <a:extLst>
                    <a:ext uri="{FF2B5EF4-FFF2-40B4-BE49-F238E27FC236}">
                      <a16:creationId xmlns:a16="http://schemas.microsoft.com/office/drawing/2014/main" id="{E4386E1C-302A-A7F8-85E4-347D2DFB2026}"/>
                    </a:ext>
                  </a:extLst>
                </p14:cNvPr>
                <p14:cNvContentPartPr/>
                <p14:nvPr/>
              </p14:nvContentPartPr>
              <p14:xfrm>
                <a:off x="1043905" y="2439275"/>
                <a:ext cx="52560" cy="360"/>
              </p14:xfrm>
            </p:contentPart>
          </mc:Choice>
          <mc:Fallback>
            <p:pic>
              <p:nvPicPr>
                <p:cNvPr id="1074" name="墨迹 1073">
                  <a:extLst>
                    <a:ext uri="{FF2B5EF4-FFF2-40B4-BE49-F238E27FC236}">
                      <a16:creationId xmlns:a16="http://schemas.microsoft.com/office/drawing/2014/main" id="{E4386E1C-302A-A7F8-85E4-347D2DFB202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39585" y="2434955"/>
                  <a:ext cx="612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75" name="墨迹 1074">
                  <a:extLst>
                    <a:ext uri="{FF2B5EF4-FFF2-40B4-BE49-F238E27FC236}">
                      <a16:creationId xmlns:a16="http://schemas.microsoft.com/office/drawing/2014/main" id="{1DCBDEC6-E305-5348-22A6-29A6F1289C90}"/>
                    </a:ext>
                  </a:extLst>
                </p14:cNvPr>
                <p14:cNvContentPartPr/>
                <p14:nvPr/>
              </p14:nvContentPartPr>
              <p14:xfrm>
                <a:off x="1077385" y="2386355"/>
                <a:ext cx="46080" cy="126360"/>
              </p14:xfrm>
            </p:contentPart>
          </mc:Choice>
          <mc:Fallback>
            <p:pic>
              <p:nvPicPr>
                <p:cNvPr id="1075" name="墨迹 1074">
                  <a:extLst>
                    <a:ext uri="{FF2B5EF4-FFF2-40B4-BE49-F238E27FC236}">
                      <a16:creationId xmlns:a16="http://schemas.microsoft.com/office/drawing/2014/main" id="{1DCBDEC6-E305-5348-22A6-29A6F1289C9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73065" y="2382035"/>
                  <a:ext cx="547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76" name="墨迹 1075">
                  <a:extLst>
                    <a:ext uri="{FF2B5EF4-FFF2-40B4-BE49-F238E27FC236}">
                      <a16:creationId xmlns:a16="http://schemas.microsoft.com/office/drawing/2014/main" id="{1CEF68E0-7629-2900-C1E5-48116A33B823}"/>
                    </a:ext>
                  </a:extLst>
                </p14:cNvPr>
                <p14:cNvContentPartPr/>
                <p14:nvPr/>
              </p14:nvContentPartPr>
              <p14:xfrm>
                <a:off x="1139665" y="2391035"/>
                <a:ext cx="50400" cy="117360"/>
              </p14:xfrm>
            </p:contentPart>
          </mc:Choice>
          <mc:Fallback>
            <p:pic>
              <p:nvPicPr>
                <p:cNvPr id="1076" name="墨迹 1075">
                  <a:extLst>
                    <a:ext uri="{FF2B5EF4-FFF2-40B4-BE49-F238E27FC236}">
                      <a16:creationId xmlns:a16="http://schemas.microsoft.com/office/drawing/2014/main" id="{1CEF68E0-7629-2900-C1E5-48116A33B82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35345" y="2386715"/>
                  <a:ext cx="59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77" name="墨迹 1076">
                  <a:extLst>
                    <a:ext uri="{FF2B5EF4-FFF2-40B4-BE49-F238E27FC236}">
                      <a16:creationId xmlns:a16="http://schemas.microsoft.com/office/drawing/2014/main" id="{BE48CA63-A6D2-CAAD-89EC-022F2A1479A5}"/>
                    </a:ext>
                  </a:extLst>
                </p14:cNvPr>
                <p14:cNvContentPartPr/>
                <p14:nvPr/>
              </p14:nvContentPartPr>
              <p14:xfrm>
                <a:off x="1222465" y="2446115"/>
                <a:ext cx="64080" cy="360"/>
              </p14:xfrm>
            </p:contentPart>
          </mc:Choice>
          <mc:Fallback>
            <p:pic>
              <p:nvPicPr>
                <p:cNvPr id="1077" name="墨迹 1076">
                  <a:extLst>
                    <a:ext uri="{FF2B5EF4-FFF2-40B4-BE49-F238E27FC236}">
                      <a16:creationId xmlns:a16="http://schemas.microsoft.com/office/drawing/2014/main" id="{BE48CA63-A6D2-CAAD-89EC-022F2A1479A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218145" y="2441795"/>
                  <a:ext cx="72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78" name="墨迹 1077">
                  <a:extLst>
                    <a:ext uri="{FF2B5EF4-FFF2-40B4-BE49-F238E27FC236}">
                      <a16:creationId xmlns:a16="http://schemas.microsoft.com/office/drawing/2014/main" id="{EF0F1228-00B7-9065-F282-6AF340CCD7E2}"/>
                    </a:ext>
                  </a:extLst>
                </p14:cNvPr>
                <p14:cNvContentPartPr/>
                <p14:nvPr/>
              </p14:nvContentPartPr>
              <p14:xfrm>
                <a:off x="1251265" y="2411915"/>
                <a:ext cx="3960" cy="82800"/>
              </p14:xfrm>
            </p:contentPart>
          </mc:Choice>
          <mc:Fallback>
            <p:pic>
              <p:nvPicPr>
                <p:cNvPr id="1078" name="墨迹 1077">
                  <a:extLst>
                    <a:ext uri="{FF2B5EF4-FFF2-40B4-BE49-F238E27FC236}">
                      <a16:creationId xmlns:a16="http://schemas.microsoft.com/office/drawing/2014/main" id="{EF0F1228-00B7-9065-F282-6AF340CCD7E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246945" y="2407595"/>
                  <a:ext cx="126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80" name="墨迹 1079">
                  <a:extLst>
                    <a:ext uri="{FF2B5EF4-FFF2-40B4-BE49-F238E27FC236}">
                      <a16:creationId xmlns:a16="http://schemas.microsoft.com/office/drawing/2014/main" id="{2AB16FB8-B0BC-D97E-BF24-CAC19F18F433}"/>
                    </a:ext>
                  </a:extLst>
                </p14:cNvPr>
                <p14:cNvContentPartPr/>
                <p14:nvPr/>
              </p14:nvContentPartPr>
              <p14:xfrm>
                <a:off x="1079545" y="2434595"/>
                <a:ext cx="54720" cy="6120"/>
              </p14:xfrm>
            </p:contentPart>
          </mc:Choice>
          <mc:Fallback>
            <p:pic>
              <p:nvPicPr>
                <p:cNvPr id="1080" name="墨迹 1079">
                  <a:extLst>
                    <a:ext uri="{FF2B5EF4-FFF2-40B4-BE49-F238E27FC236}">
                      <a16:creationId xmlns:a16="http://schemas.microsoft.com/office/drawing/2014/main" id="{2AB16FB8-B0BC-D97E-BF24-CAC19F18F43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75225" y="2430275"/>
                  <a:ext cx="633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81" name="墨迹 1080">
                  <a:extLst>
                    <a:ext uri="{FF2B5EF4-FFF2-40B4-BE49-F238E27FC236}">
                      <a16:creationId xmlns:a16="http://schemas.microsoft.com/office/drawing/2014/main" id="{D8D9DF8B-425D-0C1D-9808-F5380795776C}"/>
                    </a:ext>
                  </a:extLst>
                </p14:cNvPr>
                <p14:cNvContentPartPr/>
                <p14:nvPr/>
              </p14:nvContentPartPr>
              <p14:xfrm>
                <a:off x="1322545" y="2409395"/>
                <a:ext cx="55080" cy="81720"/>
              </p14:xfrm>
            </p:contentPart>
          </mc:Choice>
          <mc:Fallback>
            <p:pic>
              <p:nvPicPr>
                <p:cNvPr id="1081" name="墨迹 1080">
                  <a:extLst>
                    <a:ext uri="{FF2B5EF4-FFF2-40B4-BE49-F238E27FC236}">
                      <a16:creationId xmlns:a16="http://schemas.microsoft.com/office/drawing/2014/main" id="{D8D9DF8B-425D-0C1D-9808-F5380795776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318225" y="2405075"/>
                  <a:ext cx="63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82" name="墨迹 1081">
                  <a:extLst>
                    <a:ext uri="{FF2B5EF4-FFF2-40B4-BE49-F238E27FC236}">
                      <a16:creationId xmlns:a16="http://schemas.microsoft.com/office/drawing/2014/main" id="{B39B44AE-D665-E0BC-80E1-2D45ADB360EE}"/>
                    </a:ext>
                  </a:extLst>
                </p14:cNvPr>
                <p14:cNvContentPartPr/>
                <p14:nvPr/>
              </p14:nvContentPartPr>
              <p14:xfrm>
                <a:off x="1286905" y="2401475"/>
                <a:ext cx="101520" cy="114120"/>
              </p14:xfrm>
            </p:contentPart>
          </mc:Choice>
          <mc:Fallback>
            <p:pic>
              <p:nvPicPr>
                <p:cNvPr id="1082" name="墨迹 1081">
                  <a:extLst>
                    <a:ext uri="{FF2B5EF4-FFF2-40B4-BE49-F238E27FC236}">
                      <a16:creationId xmlns:a16="http://schemas.microsoft.com/office/drawing/2014/main" id="{B39B44AE-D665-E0BC-80E1-2D45ADB360E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282585" y="2397155"/>
                  <a:ext cx="110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83" name="墨迹 1082">
                  <a:extLst>
                    <a:ext uri="{FF2B5EF4-FFF2-40B4-BE49-F238E27FC236}">
                      <a16:creationId xmlns:a16="http://schemas.microsoft.com/office/drawing/2014/main" id="{B15CD022-8C87-1F1A-F652-D8F0349616CD}"/>
                    </a:ext>
                  </a:extLst>
                </p14:cNvPr>
                <p14:cNvContentPartPr/>
                <p14:nvPr/>
              </p14:nvContentPartPr>
              <p14:xfrm>
                <a:off x="1390945" y="2415155"/>
                <a:ext cx="45720" cy="88200"/>
              </p14:xfrm>
            </p:contentPart>
          </mc:Choice>
          <mc:Fallback>
            <p:pic>
              <p:nvPicPr>
                <p:cNvPr id="1083" name="墨迹 1082">
                  <a:extLst>
                    <a:ext uri="{FF2B5EF4-FFF2-40B4-BE49-F238E27FC236}">
                      <a16:creationId xmlns:a16="http://schemas.microsoft.com/office/drawing/2014/main" id="{B15CD022-8C87-1F1A-F652-D8F0349616C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86625" y="2410835"/>
                  <a:ext cx="543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84" name="墨迹 1083">
                  <a:extLst>
                    <a:ext uri="{FF2B5EF4-FFF2-40B4-BE49-F238E27FC236}">
                      <a16:creationId xmlns:a16="http://schemas.microsoft.com/office/drawing/2014/main" id="{53AE22D5-DCDA-F07E-FE2C-45F897FA8255}"/>
                    </a:ext>
                  </a:extLst>
                </p14:cNvPr>
                <p14:cNvContentPartPr/>
                <p14:nvPr/>
              </p14:nvContentPartPr>
              <p14:xfrm>
                <a:off x="1440985" y="2462315"/>
                <a:ext cx="40680" cy="8280"/>
              </p14:xfrm>
            </p:contentPart>
          </mc:Choice>
          <mc:Fallback>
            <p:pic>
              <p:nvPicPr>
                <p:cNvPr id="1084" name="墨迹 1083">
                  <a:extLst>
                    <a:ext uri="{FF2B5EF4-FFF2-40B4-BE49-F238E27FC236}">
                      <a16:creationId xmlns:a16="http://schemas.microsoft.com/office/drawing/2014/main" id="{53AE22D5-DCDA-F07E-FE2C-45F897FA825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36665" y="2457995"/>
                  <a:ext cx="49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85" name="墨迹 1084">
                  <a:extLst>
                    <a:ext uri="{FF2B5EF4-FFF2-40B4-BE49-F238E27FC236}">
                      <a16:creationId xmlns:a16="http://schemas.microsoft.com/office/drawing/2014/main" id="{F1A25A1A-82E7-CFC3-9087-343642F7E76D}"/>
                    </a:ext>
                  </a:extLst>
                </p14:cNvPr>
                <p14:cNvContentPartPr/>
                <p14:nvPr/>
              </p14:nvContentPartPr>
              <p14:xfrm>
                <a:off x="1511185" y="2433515"/>
                <a:ext cx="75960" cy="2520"/>
              </p14:xfrm>
            </p:contentPart>
          </mc:Choice>
          <mc:Fallback>
            <p:pic>
              <p:nvPicPr>
                <p:cNvPr id="1085" name="墨迹 1084">
                  <a:extLst>
                    <a:ext uri="{FF2B5EF4-FFF2-40B4-BE49-F238E27FC236}">
                      <a16:creationId xmlns:a16="http://schemas.microsoft.com/office/drawing/2014/main" id="{F1A25A1A-82E7-CFC3-9087-343642F7E76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06865" y="2429195"/>
                  <a:ext cx="8460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86" name="墨迹 1085">
                  <a:extLst>
                    <a:ext uri="{FF2B5EF4-FFF2-40B4-BE49-F238E27FC236}">
                      <a16:creationId xmlns:a16="http://schemas.microsoft.com/office/drawing/2014/main" id="{1AFCF9B0-7584-B3F2-A3C0-EAE88DE1BDF8}"/>
                    </a:ext>
                  </a:extLst>
                </p14:cNvPr>
                <p14:cNvContentPartPr/>
                <p14:nvPr/>
              </p14:nvContentPartPr>
              <p14:xfrm>
                <a:off x="1528105" y="2404715"/>
                <a:ext cx="51480" cy="120240"/>
              </p14:xfrm>
            </p:contentPart>
          </mc:Choice>
          <mc:Fallback>
            <p:pic>
              <p:nvPicPr>
                <p:cNvPr id="1086" name="墨迹 1085">
                  <a:extLst>
                    <a:ext uri="{FF2B5EF4-FFF2-40B4-BE49-F238E27FC236}">
                      <a16:creationId xmlns:a16="http://schemas.microsoft.com/office/drawing/2014/main" id="{1AFCF9B0-7584-B3F2-A3C0-EAE88DE1BDF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23785" y="2400395"/>
                  <a:ext cx="60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87" name="墨迹 1086">
                  <a:extLst>
                    <a:ext uri="{FF2B5EF4-FFF2-40B4-BE49-F238E27FC236}">
                      <a16:creationId xmlns:a16="http://schemas.microsoft.com/office/drawing/2014/main" id="{A9304A12-FFB1-F19E-3E30-75F601B2A528}"/>
                    </a:ext>
                  </a:extLst>
                </p14:cNvPr>
                <p14:cNvContentPartPr/>
                <p14:nvPr/>
              </p14:nvContentPartPr>
              <p14:xfrm>
                <a:off x="1591465" y="2405795"/>
                <a:ext cx="58320" cy="117720"/>
              </p14:xfrm>
            </p:contentPart>
          </mc:Choice>
          <mc:Fallback>
            <p:pic>
              <p:nvPicPr>
                <p:cNvPr id="1087" name="墨迹 1086">
                  <a:extLst>
                    <a:ext uri="{FF2B5EF4-FFF2-40B4-BE49-F238E27FC236}">
                      <a16:creationId xmlns:a16="http://schemas.microsoft.com/office/drawing/2014/main" id="{A9304A12-FFB1-F19E-3E30-75F601B2A52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587145" y="2401475"/>
                  <a:ext cx="669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88" name="墨迹 1087">
                  <a:extLst>
                    <a:ext uri="{FF2B5EF4-FFF2-40B4-BE49-F238E27FC236}">
                      <a16:creationId xmlns:a16="http://schemas.microsoft.com/office/drawing/2014/main" id="{B63F76BA-3A3B-38B7-2AFF-65233828A74E}"/>
                    </a:ext>
                  </a:extLst>
                </p14:cNvPr>
                <p14:cNvContentPartPr/>
                <p14:nvPr/>
              </p14:nvContentPartPr>
              <p14:xfrm>
                <a:off x="1538905" y="2552675"/>
                <a:ext cx="115200" cy="14400"/>
              </p14:xfrm>
            </p:contentPart>
          </mc:Choice>
          <mc:Fallback>
            <p:pic>
              <p:nvPicPr>
                <p:cNvPr id="1088" name="墨迹 1087">
                  <a:extLst>
                    <a:ext uri="{FF2B5EF4-FFF2-40B4-BE49-F238E27FC236}">
                      <a16:creationId xmlns:a16="http://schemas.microsoft.com/office/drawing/2014/main" id="{B63F76BA-3A3B-38B7-2AFF-65233828A74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534585" y="2548355"/>
                  <a:ext cx="1238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9" name="组合 1108">
            <a:extLst>
              <a:ext uri="{FF2B5EF4-FFF2-40B4-BE49-F238E27FC236}">
                <a16:creationId xmlns:a16="http://schemas.microsoft.com/office/drawing/2014/main" id="{D82FF501-5C35-8D29-6F5F-E8941BCBF9F0}"/>
              </a:ext>
            </a:extLst>
          </p:cNvPr>
          <p:cNvGrpSpPr/>
          <p:nvPr/>
        </p:nvGrpSpPr>
        <p:grpSpPr>
          <a:xfrm>
            <a:off x="461065" y="2739875"/>
            <a:ext cx="1107360" cy="286200"/>
            <a:chOff x="461065" y="2739875"/>
            <a:chExt cx="1107360" cy="28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90" name="墨迹 1089">
                  <a:extLst>
                    <a:ext uri="{FF2B5EF4-FFF2-40B4-BE49-F238E27FC236}">
                      <a16:creationId xmlns:a16="http://schemas.microsoft.com/office/drawing/2014/main" id="{A32F9D0C-A262-A90D-07EE-CAD5F336CA90}"/>
                    </a:ext>
                  </a:extLst>
                </p14:cNvPr>
                <p14:cNvContentPartPr/>
                <p14:nvPr/>
              </p14:nvContentPartPr>
              <p14:xfrm>
                <a:off x="463945" y="2868035"/>
                <a:ext cx="151920" cy="24480"/>
              </p14:xfrm>
            </p:contentPart>
          </mc:Choice>
          <mc:Fallback>
            <p:pic>
              <p:nvPicPr>
                <p:cNvPr id="1090" name="墨迹 1089">
                  <a:extLst>
                    <a:ext uri="{FF2B5EF4-FFF2-40B4-BE49-F238E27FC236}">
                      <a16:creationId xmlns:a16="http://schemas.microsoft.com/office/drawing/2014/main" id="{A32F9D0C-A262-A90D-07EE-CAD5F336CA9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59625" y="2863715"/>
                  <a:ext cx="1605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91" name="墨迹 1090">
                  <a:extLst>
                    <a:ext uri="{FF2B5EF4-FFF2-40B4-BE49-F238E27FC236}">
                      <a16:creationId xmlns:a16="http://schemas.microsoft.com/office/drawing/2014/main" id="{2319E30A-4376-031B-C05C-F173418419EE}"/>
                    </a:ext>
                  </a:extLst>
                </p14:cNvPr>
                <p14:cNvContentPartPr/>
                <p14:nvPr/>
              </p14:nvContentPartPr>
              <p14:xfrm>
                <a:off x="461065" y="2920595"/>
                <a:ext cx="164880" cy="31680"/>
              </p14:xfrm>
            </p:contentPart>
          </mc:Choice>
          <mc:Fallback>
            <p:pic>
              <p:nvPicPr>
                <p:cNvPr id="1091" name="墨迹 1090">
                  <a:extLst>
                    <a:ext uri="{FF2B5EF4-FFF2-40B4-BE49-F238E27FC236}">
                      <a16:creationId xmlns:a16="http://schemas.microsoft.com/office/drawing/2014/main" id="{2319E30A-4376-031B-C05C-F173418419E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56745" y="2916275"/>
                  <a:ext cx="173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92" name="墨迹 1091">
                  <a:extLst>
                    <a:ext uri="{FF2B5EF4-FFF2-40B4-BE49-F238E27FC236}">
                      <a16:creationId xmlns:a16="http://schemas.microsoft.com/office/drawing/2014/main" id="{31ACBBA5-176D-D5A0-8168-40E2A39649F7}"/>
                    </a:ext>
                  </a:extLst>
                </p14:cNvPr>
                <p14:cNvContentPartPr/>
                <p14:nvPr/>
              </p14:nvContentPartPr>
              <p14:xfrm>
                <a:off x="572665" y="2831675"/>
                <a:ext cx="88920" cy="153720"/>
              </p14:xfrm>
            </p:contentPart>
          </mc:Choice>
          <mc:Fallback>
            <p:pic>
              <p:nvPicPr>
                <p:cNvPr id="1092" name="墨迹 1091">
                  <a:extLst>
                    <a:ext uri="{FF2B5EF4-FFF2-40B4-BE49-F238E27FC236}">
                      <a16:creationId xmlns:a16="http://schemas.microsoft.com/office/drawing/2014/main" id="{31ACBBA5-176D-D5A0-8168-40E2A39649F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68345" y="2827355"/>
                  <a:ext cx="975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93" name="墨迹 1092">
                  <a:extLst>
                    <a:ext uri="{FF2B5EF4-FFF2-40B4-BE49-F238E27FC236}">
                      <a16:creationId xmlns:a16="http://schemas.microsoft.com/office/drawing/2014/main" id="{346293AF-17F2-FED7-3E4B-BE0C690A6DA9}"/>
                    </a:ext>
                  </a:extLst>
                </p14:cNvPr>
                <p14:cNvContentPartPr/>
                <p14:nvPr/>
              </p14:nvContentPartPr>
              <p14:xfrm>
                <a:off x="778225" y="2883515"/>
                <a:ext cx="71640" cy="82080"/>
              </p14:xfrm>
            </p:contentPart>
          </mc:Choice>
          <mc:Fallback>
            <p:pic>
              <p:nvPicPr>
                <p:cNvPr id="1093" name="墨迹 1092">
                  <a:extLst>
                    <a:ext uri="{FF2B5EF4-FFF2-40B4-BE49-F238E27FC236}">
                      <a16:creationId xmlns:a16="http://schemas.microsoft.com/office/drawing/2014/main" id="{346293AF-17F2-FED7-3E4B-BE0C690A6DA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73905" y="2879195"/>
                  <a:ext cx="80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4" name="墨迹 1093">
                  <a:extLst>
                    <a:ext uri="{FF2B5EF4-FFF2-40B4-BE49-F238E27FC236}">
                      <a16:creationId xmlns:a16="http://schemas.microsoft.com/office/drawing/2014/main" id="{E9C8D092-65A8-0526-E261-9171FE76A77D}"/>
                    </a:ext>
                  </a:extLst>
                </p14:cNvPr>
                <p14:cNvContentPartPr/>
                <p14:nvPr/>
              </p14:nvContentPartPr>
              <p14:xfrm>
                <a:off x="892345" y="2925635"/>
                <a:ext cx="7200" cy="70560"/>
              </p14:xfrm>
            </p:contentPart>
          </mc:Choice>
          <mc:Fallback>
            <p:pic>
              <p:nvPicPr>
                <p:cNvPr id="1094" name="墨迹 1093">
                  <a:extLst>
                    <a:ext uri="{FF2B5EF4-FFF2-40B4-BE49-F238E27FC236}">
                      <a16:creationId xmlns:a16="http://schemas.microsoft.com/office/drawing/2014/main" id="{E9C8D092-65A8-0526-E261-9171FE76A77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88025" y="2921315"/>
                  <a:ext cx="158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95" name="墨迹 1094">
                  <a:extLst>
                    <a:ext uri="{FF2B5EF4-FFF2-40B4-BE49-F238E27FC236}">
                      <a16:creationId xmlns:a16="http://schemas.microsoft.com/office/drawing/2014/main" id="{5011A87D-3E21-CE51-E627-B7FDD7A514C7}"/>
                    </a:ext>
                  </a:extLst>
                </p14:cNvPr>
                <p14:cNvContentPartPr/>
                <p14:nvPr/>
              </p14:nvContentPartPr>
              <p14:xfrm>
                <a:off x="907105" y="2931755"/>
                <a:ext cx="51480" cy="75240"/>
              </p14:xfrm>
            </p:contentPart>
          </mc:Choice>
          <mc:Fallback>
            <p:pic>
              <p:nvPicPr>
                <p:cNvPr id="1095" name="墨迹 1094">
                  <a:extLst>
                    <a:ext uri="{FF2B5EF4-FFF2-40B4-BE49-F238E27FC236}">
                      <a16:creationId xmlns:a16="http://schemas.microsoft.com/office/drawing/2014/main" id="{5011A87D-3E21-CE51-E627-B7FDD7A514C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02785" y="2927435"/>
                  <a:ext cx="601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97" name="墨迹 1096">
                  <a:extLst>
                    <a:ext uri="{FF2B5EF4-FFF2-40B4-BE49-F238E27FC236}">
                      <a16:creationId xmlns:a16="http://schemas.microsoft.com/office/drawing/2014/main" id="{E878C734-4FA0-37FB-7BB4-FA856F74B135}"/>
                    </a:ext>
                  </a:extLst>
                </p14:cNvPr>
                <p14:cNvContentPartPr/>
                <p14:nvPr/>
              </p14:nvContentPartPr>
              <p14:xfrm>
                <a:off x="966865" y="2894315"/>
                <a:ext cx="107640" cy="15480"/>
              </p14:xfrm>
            </p:contentPart>
          </mc:Choice>
          <mc:Fallback>
            <p:pic>
              <p:nvPicPr>
                <p:cNvPr id="1097" name="墨迹 1096">
                  <a:extLst>
                    <a:ext uri="{FF2B5EF4-FFF2-40B4-BE49-F238E27FC236}">
                      <a16:creationId xmlns:a16="http://schemas.microsoft.com/office/drawing/2014/main" id="{E878C734-4FA0-37FB-7BB4-FA856F74B13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62545" y="2889995"/>
                  <a:ext cx="1162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98" name="墨迹 1097">
                  <a:extLst>
                    <a:ext uri="{FF2B5EF4-FFF2-40B4-BE49-F238E27FC236}">
                      <a16:creationId xmlns:a16="http://schemas.microsoft.com/office/drawing/2014/main" id="{AF7EB83E-A8F9-981E-21BA-D2A0BE99D698}"/>
                    </a:ext>
                  </a:extLst>
                </p14:cNvPr>
                <p14:cNvContentPartPr/>
                <p14:nvPr/>
              </p14:nvContentPartPr>
              <p14:xfrm>
                <a:off x="1023025" y="2849675"/>
                <a:ext cx="12240" cy="114120"/>
              </p14:xfrm>
            </p:contentPart>
          </mc:Choice>
          <mc:Fallback>
            <p:pic>
              <p:nvPicPr>
                <p:cNvPr id="1098" name="墨迹 1097">
                  <a:extLst>
                    <a:ext uri="{FF2B5EF4-FFF2-40B4-BE49-F238E27FC236}">
                      <a16:creationId xmlns:a16="http://schemas.microsoft.com/office/drawing/2014/main" id="{AF7EB83E-A8F9-981E-21BA-D2A0BE99D69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18705" y="2845355"/>
                  <a:ext cx="20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99" name="墨迹 1098">
                  <a:extLst>
                    <a:ext uri="{FF2B5EF4-FFF2-40B4-BE49-F238E27FC236}">
                      <a16:creationId xmlns:a16="http://schemas.microsoft.com/office/drawing/2014/main" id="{31249B74-9BD9-AF36-56C3-6B8A2C538C7B}"/>
                    </a:ext>
                  </a:extLst>
                </p14:cNvPr>
                <p14:cNvContentPartPr/>
                <p14:nvPr/>
              </p14:nvContentPartPr>
              <p14:xfrm>
                <a:off x="1077385" y="2879195"/>
                <a:ext cx="90720" cy="99000"/>
              </p14:xfrm>
            </p:contentPart>
          </mc:Choice>
          <mc:Fallback>
            <p:pic>
              <p:nvPicPr>
                <p:cNvPr id="1099" name="墨迹 1098">
                  <a:extLst>
                    <a:ext uri="{FF2B5EF4-FFF2-40B4-BE49-F238E27FC236}">
                      <a16:creationId xmlns:a16="http://schemas.microsoft.com/office/drawing/2014/main" id="{31249B74-9BD9-AF36-56C3-6B8A2C538C7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73065" y="2874875"/>
                  <a:ext cx="99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00" name="墨迹 1099">
                  <a:extLst>
                    <a:ext uri="{FF2B5EF4-FFF2-40B4-BE49-F238E27FC236}">
                      <a16:creationId xmlns:a16="http://schemas.microsoft.com/office/drawing/2014/main" id="{80CE9937-4DB8-B555-D90A-674BFE851E41}"/>
                    </a:ext>
                  </a:extLst>
                </p14:cNvPr>
                <p14:cNvContentPartPr/>
                <p14:nvPr/>
              </p14:nvContentPartPr>
              <p14:xfrm>
                <a:off x="1176385" y="2950475"/>
                <a:ext cx="36360" cy="7560"/>
              </p14:xfrm>
            </p:contentPart>
          </mc:Choice>
          <mc:Fallback>
            <p:pic>
              <p:nvPicPr>
                <p:cNvPr id="1100" name="墨迹 1099">
                  <a:extLst>
                    <a:ext uri="{FF2B5EF4-FFF2-40B4-BE49-F238E27FC236}">
                      <a16:creationId xmlns:a16="http://schemas.microsoft.com/office/drawing/2014/main" id="{80CE9937-4DB8-B555-D90A-674BFE851E4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72065" y="2946155"/>
                  <a:ext cx="450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01" name="墨迹 1100">
                  <a:extLst>
                    <a:ext uri="{FF2B5EF4-FFF2-40B4-BE49-F238E27FC236}">
                      <a16:creationId xmlns:a16="http://schemas.microsoft.com/office/drawing/2014/main" id="{1A21486C-19E1-1875-AA27-D4046381E1E0}"/>
                    </a:ext>
                  </a:extLst>
                </p14:cNvPr>
                <p14:cNvContentPartPr/>
                <p14:nvPr/>
              </p14:nvContentPartPr>
              <p14:xfrm>
                <a:off x="1245145" y="2914115"/>
                <a:ext cx="13320" cy="78120"/>
              </p14:xfrm>
            </p:contentPart>
          </mc:Choice>
          <mc:Fallback>
            <p:pic>
              <p:nvPicPr>
                <p:cNvPr id="1101" name="墨迹 1100">
                  <a:extLst>
                    <a:ext uri="{FF2B5EF4-FFF2-40B4-BE49-F238E27FC236}">
                      <a16:creationId xmlns:a16="http://schemas.microsoft.com/office/drawing/2014/main" id="{1A21486C-19E1-1875-AA27-D4046381E1E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240825" y="2909795"/>
                  <a:ext cx="219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2" name="墨迹 1101">
                  <a:extLst>
                    <a:ext uri="{FF2B5EF4-FFF2-40B4-BE49-F238E27FC236}">
                      <a16:creationId xmlns:a16="http://schemas.microsoft.com/office/drawing/2014/main" id="{F180C192-8657-16AC-95E5-F8C19D329CC2}"/>
                    </a:ext>
                  </a:extLst>
                </p14:cNvPr>
                <p14:cNvContentPartPr/>
                <p14:nvPr/>
              </p14:nvContentPartPr>
              <p14:xfrm>
                <a:off x="1259905" y="2910515"/>
                <a:ext cx="55080" cy="76320"/>
              </p14:xfrm>
            </p:contentPart>
          </mc:Choice>
          <mc:Fallback>
            <p:pic>
              <p:nvPicPr>
                <p:cNvPr id="1102" name="墨迹 1101">
                  <a:extLst>
                    <a:ext uri="{FF2B5EF4-FFF2-40B4-BE49-F238E27FC236}">
                      <a16:creationId xmlns:a16="http://schemas.microsoft.com/office/drawing/2014/main" id="{F180C192-8657-16AC-95E5-F8C19D329CC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255585" y="2906195"/>
                  <a:ext cx="637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4" name="墨迹 1103">
                  <a:extLst>
                    <a:ext uri="{FF2B5EF4-FFF2-40B4-BE49-F238E27FC236}">
                      <a16:creationId xmlns:a16="http://schemas.microsoft.com/office/drawing/2014/main" id="{304BB386-0035-78A2-AB32-9E84CDFB2637}"/>
                    </a:ext>
                  </a:extLst>
                </p14:cNvPr>
                <p14:cNvContentPartPr/>
                <p14:nvPr/>
              </p14:nvContentPartPr>
              <p14:xfrm>
                <a:off x="705505" y="2806115"/>
                <a:ext cx="76320" cy="208080"/>
              </p14:xfrm>
            </p:contentPart>
          </mc:Choice>
          <mc:Fallback>
            <p:pic>
              <p:nvPicPr>
                <p:cNvPr id="1104" name="墨迹 1103">
                  <a:extLst>
                    <a:ext uri="{FF2B5EF4-FFF2-40B4-BE49-F238E27FC236}">
                      <a16:creationId xmlns:a16="http://schemas.microsoft.com/office/drawing/2014/main" id="{304BB386-0035-78A2-AB32-9E84CDFB263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01185" y="2801795"/>
                  <a:ext cx="849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05" name="墨迹 1104">
                  <a:extLst>
                    <a:ext uri="{FF2B5EF4-FFF2-40B4-BE49-F238E27FC236}">
                      <a16:creationId xmlns:a16="http://schemas.microsoft.com/office/drawing/2014/main" id="{14FE9850-04BC-F5F9-7A1B-6C0DC7DA735E}"/>
                    </a:ext>
                  </a:extLst>
                </p14:cNvPr>
                <p14:cNvContentPartPr/>
                <p14:nvPr/>
              </p14:nvContentPartPr>
              <p14:xfrm>
                <a:off x="1336225" y="2794955"/>
                <a:ext cx="46080" cy="171360"/>
              </p14:xfrm>
            </p:contentPart>
          </mc:Choice>
          <mc:Fallback>
            <p:pic>
              <p:nvPicPr>
                <p:cNvPr id="1105" name="墨迹 1104">
                  <a:extLst>
                    <a:ext uri="{FF2B5EF4-FFF2-40B4-BE49-F238E27FC236}">
                      <a16:creationId xmlns:a16="http://schemas.microsoft.com/office/drawing/2014/main" id="{14FE9850-04BC-F5F9-7A1B-6C0DC7DA735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331905" y="2790635"/>
                  <a:ext cx="547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06" name="墨迹 1105">
                  <a:extLst>
                    <a:ext uri="{FF2B5EF4-FFF2-40B4-BE49-F238E27FC236}">
                      <a16:creationId xmlns:a16="http://schemas.microsoft.com/office/drawing/2014/main" id="{36DDD6FF-C70D-EA69-FB6A-34A96A0FCEC8}"/>
                    </a:ext>
                  </a:extLst>
                </p14:cNvPr>
                <p14:cNvContentPartPr/>
                <p14:nvPr/>
              </p14:nvContentPartPr>
              <p14:xfrm>
                <a:off x="1352425" y="2739875"/>
                <a:ext cx="135000" cy="286200"/>
              </p14:xfrm>
            </p:contentPart>
          </mc:Choice>
          <mc:Fallback>
            <p:pic>
              <p:nvPicPr>
                <p:cNvPr id="1106" name="墨迹 1105">
                  <a:extLst>
                    <a:ext uri="{FF2B5EF4-FFF2-40B4-BE49-F238E27FC236}">
                      <a16:creationId xmlns:a16="http://schemas.microsoft.com/office/drawing/2014/main" id="{36DDD6FF-C70D-EA69-FB6A-34A96A0FCEC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348105" y="2735555"/>
                  <a:ext cx="1436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08" name="墨迹 1107">
                  <a:extLst>
                    <a:ext uri="{FF2B5EF4-FFF2-40B4-BE49-F238E27FC236}">
                      <a16:creationId xmlns:a16="http://schemas.microsoft.com/office/drawing/2014/main" id="{F73FAE8B-AA8A-DA1F-8D26-3897F0A3665D}"/>
                    </a:ext>
                  </a:extLst>
                </p14:cNvPr>
                <p14:cNvContentPartPr/>
                <p14:nvPr/>
              </p14:nvContentPartPr>
              <p14:xfrm>
                <a:off x="1455745" y="2879915"/>
                <a:ext cx="112680" cy="121680"/>
              </p14:xfrm>
            </p:contentPart>
          </mc:Choice>
          <mc:Fallback>
            <p:pic>
              <p:nvPicPr>
                <p:cNvPr id="1108" name="墨迹 1107">
                  <a:extLst>
                    <a:ext uri="{FF2B5EF4-FFF2-40B4-BE49-F238E27FC236}">
                      <a16:creationId xmlns:a16="http://schemas.microsoft.com/office/drawing/2014/main" id="{F73FAE8B-AA8A-DA1F-8D26-3897F0A3665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451425" y="2875595"/>
                  <a:ext cx="12132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3" name="组合 1112">
            <a:extLst>
              <a:ext uri="{FF2B5EF4-FFF2-40B4-BE49-F238E27FC236}">
                <a16:creationId xmlns:a16="http://schemas.microsoft.com/office/drawing/2014/main" id="{4F343810-4DAC-3555-3FD7-7D1AD69A9263}"/>
              </a:ext>
            </a:extLst>
          </p:cNvPr>
          <p:cNvGrpSpPr/>
          <p:nvPr/>
        </p:nvGrpSpPr>
        <p:grpSpPr>
          <a:xfrm>
            <a:off x="2308610" y="1946580"/>
            <a:ext cx="296280" cy="201600"/>
            <a:chOff x="2308610" y="1946580"/>
            <a:chExt cx="296280" cy="20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10" name="墨迹 1109">
                  <a:extLst>
                    <a:ext uri="{FF2B5EF4-FFF2-40B4-BE49-F238E27FC236}">
                      <a16:creationId xmlns:a16="http://schemas.microsoft.com/office/drawing/2014/main" id="{B4CF9C17-4DA5-B4F3-F020-EF986B90C6C9}"/>
                    </a:ext>
                  </a:extLst>
                </p14:cNvPr>
                <p14:cNvContentPartPr/>
                <p14:nvPr/>
              </p14:nvContentPartPr>
              <p14:xfrm>
                <a:off x="2402570" y="1970340"/>
                <a:ext cx="93240" cy="146520"/>
              </p14:xfrm>
            </p:contentPart>
          </mc:Choice>
          <mc:Fallback>
            <p:pic>
              <p:nvPicPr>
                <p:cNvPr id="1110" name="墨迹 1109">
                  <a:extLst>
                    <a:ext uri="{FF2B5EF4-FFF2-40B4-BE49-F238E27FC236}">
                      <a16:creationId xmlns:a16="http://schemas.microsoft.com/office/drawing/2014/main" id="{B4CF9C17-4DA5-B4F3-F020-EF986B90C6C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398250" y="1966020"/>
                  <a:ext cx="1018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11" name="墨迹 1110">
                  <a:extLst>
                    <a:ext uri="{FF2B5EF4-FFF2-40B4-BE49-F238E27FC236}">
                      <a16:creationId xmlns:a16="http://schemas.microsoft.com/office/drawing/2014/main" id="{9AC6DDE9-4D62-F638-A675-AD0740BD2CC5}"/>
                    </a:ext>
                  </a:extLst>
                </p14:cNvPr>
                <p14:cNvContentPartPr/>
                <p14:nvPr/>
              </p14:nvContentPartPr>
              <p14:xfrm>
                <a:off x="2308610" y="1957380"/>
                <a:ext cx="62640" cy="190800"/>
              </p14:xfrm>
            </p:contentPart>
          </mc:Choice>
          <mc:Fallback>
            <p:pic>
              <p:nvPicPr>
                <p:cNvPr id="1111" name="墨迹 1110">
                  <a:extLst>
                    <a:ext uri="{FF2B5EF4-FFF2-40B4-BE49-F238E27FC236}">
                      <a16:creationId xmlns:a16="http://schemas.microsoft.com/office/drawing/2014/main" id="{9AC6DDE9-4D62-F638-A675-AD0740BD2CC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304290" y="1953060"/>
                  <a:ext cx="71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12" name="墨迹 1111">
                  <a:extLst>
                    <a:ext uri="{FF2B5EF4-FFF2-40B4-BE49-F238E27FC236}">
                      <a16:creationId xmlns:a16="http://schemas.microsoft.com/office/drawing/2014/main" id="{A7277D3E-6485-4E02-EC03-44FAA20B67D2}"/>
                    </a:ext>
                  </a:extLst>
                </p14:cNvPr>
                <p14:cNvContentPartPr/>
                <p14:nvPr/>
              </p14:nvContentPartPr>
              <p14:xfrm>
                <a:off x="2564210" y="1946580"/>
                <a:ext cx="40680" cy="171720"/>
              </p14:xfrm>
            </p:contentPart>
          </mc:Choice>
          <mc:Fallback>
            <p:pic>
              <p:nvPicPr>
                <p:cNvPr id="1112" name="墨迹 1111">
                  <a:extLst>
                    <a:ext uri="{FF2B5EF4-FFF2-40B4-BE49-F238E27FC236}">
                      <a16:creationId xmlns:a16="http://schemas.microsoft.com/office/drawing/2014/main" id="{A7277D3E-6485-4E02-EC03-44FAA20B67D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559890" y="1942260"/>
                  <a:ext cx="4932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6" name="组合 1115">
            <a:extLst>
              <a:ext uri="{FF2B5EF4-FFF2-40B4-BE49-F238E27FC236}">
                <a16:creationId xmlns:a16="http://schemas.microsoft.com/office/drawing/2014/main" id="{8BBFAD3C-8212-76E2-8FC1-42B3B45A62E2}"/>
              </a:ext>
            </a:extLst>
          </p:cNvPr>
          <p:cNvGrpSpPr/>
          <p:nvPr/>
        </p:nvGrpSpPr>
        <p:grpSpPr>
          <a:xfrm>
            <a:off x="2654930" y="1968900"/>
            <a:ext cx="230760" cy="236160"/>
            <a:chOff x="2654930" y="1968900"/>
            <a:chExt cx="230760" cy="23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14" name="墨迹 1113">
                  <a:extLst>
                    <a:ext uri="{FF2B5EF4-FFF2-40B4-BE49-F238E27FC236}">
                      <a16:creationId xmlns:a16="http://schemas.microsoft.com/office/drawing/2014/main" id="{3A3A84F4-1420-7052-F2C6-667691F6F5FF}"/>
                    </a:ext>
                  </a:extLst>
                </p14:cNvPr>
                <p14:cNvContentPartPr/>
                <p14:nvPr/>
              </p14:nvContentPartPr>
              <p14:xfrm>
                <a:off x="2654930" y="1992300"/>
                <a:ext cx="57240" cy="212760"/>
              </p14:xfrm>
            </p:contentPart>
          </mc:Choice>
          <mc:Fallback>
            <p:pic>
              <p:nvPicPr>
                <p:cNvPr id="1114" name="墨迹 1113">
                  <a:extLst>
                    <a:ext uri="{FF2B5EF4-FFF2-40B4-BE49-F238E27FC236}">
                      <a16:creationId xmlns:a16="http://schemas.microsoft.com/office/drawing/2014/main" id="{3A3A84F4-1420-7052-F2C6-667691F6F5F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650610" y="1987980"/>
                  <a:ext cx="658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15" name="墨迹 1114">
                  <a:extLst>
                    <a:ext uri="{FF2B5EF4-FFF2-40B4-BE49-F238E27FC236}">
                      <a16:creationId xmlns:a16="http://schemas.microsoft.com/office/drawing/2014/main" id="{3D1E8D54-B312-C941-8CCE-59AD37F8DBE2}"/>
                    </a:ext>
                  </a:extLst>
                </p14:cNvPr>
                <p14:cNvContentPartPr/>
                <p14:nvPr/>
              </p14:nvContentPartPr>
              <p14:xfrm>
                <a:off x="2682290" y="1968900"/>
                <a:ext cx="203400" cy="226800"/>
              </p14:xfrm>
            </p:contentPart>
          </mc:Choice>
          <mc:Fallback>
            <p:pic>
              <p:nvPicPr>
                <p:cNvPr id="1115" name="墨迹 1114">
                  <a:extLst>
                    <a:ext uri="{FF2B5EF4-FFF2-40B4-BE49-F238E27FC236}">
                      <a16:creationId xmlns:a16="http://schemas.microsoft.com/office/drawing/2014/main" id="{3D1E8D54-B312-C941-8CCE-59AD37F8DBE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677970" y="1964580"/>
                  <a:ext cx="21204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2" name="组合 1121">
            <a:extLst>
              <a:ext uri="{FF2B5EF4-FFF2-40B4-BE49-F238E27FC236}">
                <a16:creationId xmlns:a16="http://schemas.microsoft.com/office/drawing/2014/main" id="{15C1CD7C-A38A-4A1F-47EA-5BAE57AD04E3}"/>
              </a:ext>
            </a:extLst>
          </p:cNvPr>
          <p:cNvGrpSpPr/>
          <p:nvPr/>
        </p:nvGrpSpPr>
        <p:grpSpPr>
          <a:xfrm>
            <a:off x="2954557" y="2040900"/>
            <a:ext cx="98640" cy="61560"/>
            <a:chOff x="2954557" y="2040900"/>
            <a:chExt cx="98640" cy="6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20" name="墨迹 1119">
                  <a:extLst>
                    <a:ext uri="{FF2B5EF4-FFF2-40B4-BE49-F238E27FC236}">
                      <a16:creationId xmlns:a16="http://schemas.microsoft.com/office/drawing/2014/main" id="{0F91C3BE-E011-F186-94FA-09CFC676E369}"/>
                    </a:ext>
                  </a:extLst>
                </p14:cNvPr>
                <p14:cNvContentPartPr/>
                <p14:nvPr/>
              </p14:nvContentPartPr>
              <p14:xfrm>
                <a:off x="2954557" y="2090220"/>
                <a:ext cx="88560" cy="12240"/>
              </p14:xfrm>
            </p:contentPart>
          </mc:Choice>
          <mc:Fallback>
            <p:pic>
              <p:nvPicPr>
                <p:cNvPr id="1120" name="墨迹 1119">
                  <a:extLst>
                    <a:ext uri="{FF2B5EF4-FFF2-40B4-BE49-F238E27FC236}">
                      <a16:creationId xmlns:a16="http://schemas.microsoft.com/office/drawing/2014/main" id="{0F91C3BE-E011-F186-94FA-09CFC676E36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950237" y="2085900"/>
                  <a:ext cx="972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21" name="墨迹 1120">
                  <a:extLst>
                    <a:ext uri="{FF2B5EF4-FFF2-40B4-BE49-F238E27FC236}">
                      <a16:creationId xmlns:a16="http://schemas.microsoft.com/office/drawing/2014/main" id="{55BC383E-F998-69F8-9E89-C40C0F5F1CFD}"/>
                    </a:ext>
                  </a:extLst>
                </p14:cNvPr>
                <p14:cNvContentPartPr/>
                <p14:nvPr/>
              </p14:nvContentPartPr>
              <p14:xfrm>
                <a:off x="2985157" y="2040900"/>
                <a:ext cx="68040" cy="5400"/>
              </p14:xfrm>
            </p:contentPart>
          </mc:Choice>
          <mc:Fallback>
            <p:pic>
              <p:nvPicPr>
                <p:cNvPr id="1121" name="墨迹 1120">
                  <a:extLst>
                    <a:ext uri="{FF2B5EF4-FFF2-40B4-BE49-F238E27FC236}">
                      <a16:creationId xmlns:a16="http://schemas.microsoft.com/office/drawing/2014/main" id="{55BC383E-F998-69F8-9E89-C40C0F5F1CF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980837" y="2036580"/>
                  <a:ext cx="76680" cy="1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5" name="组合 1144">
            <a:extLst>
              <a:ext uri="{FF2B5EF4-FFF2-40B4-BE49-F238E27FC236}">
                <a16:creationId xmlns:a16="http://schemas.microsoft.com/office/drawing/2014/main" id="{D1CE3B94-ACA8-5A49-733D-438C6EC5B23C}"/>
              </a:ext>
            </a:extLst>
          </p:cNvPr>
          <p:cNvGrpSpPr/>
          <p:nvPr/>
        </p:nvGrpSpPr>
        <p:grpSpPr>
          <a:xfrm>
            <a:off x="3189277" y="1873140"/>
            <a:ext cx="871560" cy="367200"/>
            <a:chOff x="3189277" y="1873140"/>
            <a:chExt cx="871560" cy="36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23" name="墨迹 1122">
                  <a:extLst>
                    <a:ext uri="{FF2B5EF4-FFF2-40B4-BE49-F238E27FC236}">
                      <a16:creationId xmlns:a16="http://schemas.microsoft.com/office/drawing/2014/main" id="{90059430-65CE-8657-E9CF-D3A8F0B61937}"/>
                    </a:ext>
                  </a:extLst>
                </p14:cNvPr>
                <p14:cNvContentPartPr/>
                <p14:nvPr/>
              </p14:nvContentPartPr>
              <p14:xfrm>
                <a:off x="3189277" y="2084100"/>
                <a:ext cx="546480" cy="14040"/>
              </p14:xfrm>
            </p:contentPart>
          </mc:Choice>
          <mc:Fallback>
            <p:pic>
              <p:nvPicPr>
                <p:cNvPr id="1123" name="墨迹 1122">
                  <a:extLst>
                    <a:ext uri="{FF2B5EF4-FFF2-40B4-BE49-F238E27FC236}">
                      <a16:creationId xmlns:a16="http://schemas.microsoft.com/office/drawing/2014/main" id="{90059430-65CE-8657-E9CF-D3A8F0B6193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184957" y="2079780"/>
                  <a:ext cx="5551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24" name="墨迹 1123">
                  <a:extLst>
                    <a:ext uri="{FF2B5EF4-FFF2-40B4-BE49-F238E27FC236}">
                      <a16:creationId xmlns:a16="http://schemas.microsoft.com/office/drawing/2014/main" id="{034EF2C3-AFFD-8D6A-8792-5F4363CCB026}"/>
                    </a:ext>
                  </a:extLst>
                </p14:cNvPr>
                <p14:cNvContentPartPr/>
                <p14:nvPr/>
              </p14:nvContentPartPr>
              <p14:xfrm>
                <a:off x="3367117" y="2142780"/>
                <a:ext cx="135000" cy="97560"/>
              </p14:xfrm>
            </p:contentPart>
          </mc:Choice>
          <mc:Fallback>
            <p:pic>
              <p:nvPicPr>
                <p:cNvPr id="1124" name="墨迹 1123">
                  <a:extLst>
                    <a:ext uri="{FF2B5EF4-FFF2-40B4-BE49-F238E27FC236}">
                      <a16:creationId xmlns:a16="http://schemas.microsoft.com/office/drawing/2014/main" id="{034EF2C3-AFFD-8D6A-8792-5F4363CCB02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362797" y="2138460"/>
                  <a:ext cx="1436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25" name="墨迹 1124">
                  <a:extLst>
                    <a:ext uri="{FF2B5EF4-FFF2-40B4-BE49-F238E27FC236}">
                      <a16:creationId xmlns:a16="http://schemas.microsoft.com/office/drawing/2014/main" id="{8D2A2807-99B7-77CE-0C60-512563E93348}"/>
                    </a:ext>
                  </a:extLst>
                </p14:cNvPr>
                <p14:cNvContentPartPr/>
                <p14:nvPr/>
              </p14:nvContentPartPr>
              <p14:xfrm>
                <a:off x="3233557" y="1929660"/>
                <a:ext cx="60480" cy="111600"/>
              </p14:xfrm>
            </p:contentPart>
          </mc:Choice>
          <mc:Fallback>
            <p:pic>
              <p:nvPicPr>
                <p:cNvPr id="1125" name="墨迹 1124">
                  <a:extLst>
                    <a:ext uri="{FF2B5EF4-FFF2-40B4-BE49-F238E27FC236}">
                      <a16:creationId xmlns:a16="http://schemas.microsoft.com/office/drawing/2014/main" id="{8D2A2807-99B7-77CE-0C60-512563E9334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229237" y="1925340"/>
                  <a:ext cx="691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26" name="墨迹 1125">
                  <a:extLst>
                    <a:ext uri="{FF2B5EF4-FFF2-40B4-BE49-F238E27FC236}">
                      <a16:creationId xmlns:a16="http://schemas.microsoft.com/office/drawing/2014/main" id="{5C9033F1-E60C-7D5B-DF97-FBED3A1511D9}"/>
                    </a:ext>
                  </a:extLst>
                </p14:cNvPr>
                <p14:cNvContentPartPr/>
                <p14:nvPr/>
              </p14:nvContentPartPr>
              <p14:xfrm>
                <a:off x="3198637" y="1908420"/>
                <a:ext cx="117000" cy="161280"/>
              </p14:xfrm>
            </p:contentPart>
          </mc:Choice>
          <mc:Fallback>
            <p:pic>
              <p:nvPicPr>
                <p:cNvPr id="1126" name="墨迹 1125">
                  <a:extLst>
                    <a:ext uri="{FF2B5EF4-FFF2-40B4-BE49-F238E27FC236}">
                      <a16:creationId xmlns:a16="http://schemas.microsoft.com/office/drawing/2014/main" id="{5C9033F1-E60C-7D5B-DF97-FBED3A1511D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194317" y="1904100"/>
                  <a:ext cx="125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127" name="墨迹 1126">
                  <a:extLst>
                    <a:ext uri="{FF2B5EF4-FFF2-40B4-BE49-F238E27FC236}">
                      <a16:creationId xmlns:a16="http://schemas.microsoft.com/office/drawing/2014/main" id="{DD5AF7C6-D77F-C40D-1B6E-25DE2D417898}"/>
                    </a:ext>
                  </a:extLst>
                </p14:cNvPr>
                <p14:cNvContentPartPr/>
                <p14:nvPr/>
              </p14:nvContentPartPr>
              <p14:xfrm>
                <a:off x="3305197" y="1914180"/>
                <a:ext cx="71640" cy="177120"/>
              </p14:xfrm>
            </p:contentPart>
          </mc:Choice>
          <mc:Fallback>
            <p:pic>
              <p:nvPicPr>
                <p:cNvPr id="1127" name="墨迹 1126">
                  <a:extLst>
                    <a:ext uri="{FF2B5EF4-FFF2-40B4-BE49-F238E27FC236}">
                      <a16:creationId xmlns:a16="http://schemas.microsoft.com/office/drawing/2014/main" id="{DD5AF7C6-D77F-C40D-1B6E-25DE2D41789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300877" y="1909860"/>
                  <a:ext cx="80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128" name="墨迹 1127">
                  <a:extLst>
                    <a:ext uri="{FF2B5EF4-FFF2-40B4-BE49-F238E27FC236}">
                      <a16:creationId xmlns:a16="http://schemas.microsoft.com/office/drawing/2014/main" id="{74BB37ED-D1CD-9441-32EC-3765F4E812C1}"/>
                    </a:ext>
                  </a:extLst>
                </p14:cNvPr>
                <p14:cNvContentPartPr/>
                <p14:nvPr/>
              </p14:nvContentPartPr>
              <p14:xfrm>
                <a:off x="3348757" y="1968900"/>
                <a:ext cx="85680" cy="11520"/>
              </p14:xfrm>
            </p:contentPart>
          </mc:Choice>
          <mc:Fallback>
            <p:pic>
              <p:nvPicPr>
                <p:cNvPr id="1128" name="墨迹 1127">
                  <a:extLst>
                    <a:ext uri="{FF2B5EF4-FFF2-40B4-BE49-F238E27FC236}">
                      <a16:creationId xmlns:a16="http://schemas.microsoft.com/office/drawing/2014/main" id="{74BB37ED-D1CD-9441-32EC-3765F4E812C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344437" y="1964580"/>
                  <a:ext cx="94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29" name="墨迹 1128">
                  <a:extLst>
                    <a:ext uri="{FF2B5EF4-FFF2-40B4-BE49-F238E27FC236}">
                      <a16:creationId xmlns:a16="http://schemas.microsoft.com/office/drawing/2014/main" id="{21FF8D0B-4E41-E9D2-11AD-A2539EC26789}"/>
                    </a:ext>
                  </a:extLst>
                </p14:cNvPr>
                <p14:cNvContentPartPr/>
                <p14:nvPr/>
              </p14:nvContentPartPr>
              <p14:xfrm>
                <a:off x="3403117" y="1920660"/>
                <a:ext cx="54000" cy="125280"/>
              </p14:xfrm>
            </p:contentPart>
          </mc:Choice>
          <mc:Fallback>
            <p:pic>
              <p:nvPicPr>
                <p:cNvPr id="1129" name="墨迹 1128">
                  <a:extLst>
                    <a:ext uri="{FF2B5EF4-FFF2-40B4-BE49-F238E27FC236}">
                      <a16:creationId xmlns:a16="http://schemas.microsoft.com/office/drawing/2014/main" id="{21FF8D0B-4E41-E9D2-11AD-A2539EC2678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398797" y="1916340"/>
                  <a:ext cx="626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130" name="墨迹 1129">
                  <a:extLst>
                    <a:ext uri="{FF2B5EF4-FFF2-40B4-BE49-F238E27FC236}">
                      <a16:creationId xmlns:a16="http://schemas.microsoft.com/office/drawing/2014/main" id="{AB448039-ECDD-8C1A-4056-B3546A9DE54C}"/>
                    </a:ext>
                  </a:extLst>
                </p14:cNvPr>
                <p14:cNvContentPartPr/>
                <p14:nvPr/>
              </p14:nvContentPartPr>
              <p14:xfrm>
                <a:off x="3478717" y="1896180"/>
                <a:ext cx="32400" cy="170640"/>
              </p14:xfrm>
            </p:contentPart>
          </mc:Choice>
          <mc:Fallback>
            <p:pic>
              <p:nvPicPr>
                <p:cNvPr id="1130" name="墨迹 1129">
                  <a:extLst>
                    <a:ext uri="{FF2B5EF4-FFF2-40B4-BE49-F238E27FC236}">
                      <a16:creationId xmlns:a16="http://schemas.microsoft.com/office/drawing/2014/main" id="{AB448039-ECDD-8C1A-4056-B3546A9DE54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474397" y="1891860"/>
                  <a:ext cx="410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31" name="墨迹 1130">
                  <a:extLst>
                    <a:ext uri="{FF2B5EF4-FFF2-40B4-BE49-F238E27FC236}">
                      <a16:creationId xmlns:a16="http://schemas.microsoft.com/office/drawing/2014/main" id="{FE25AC0A-0F03-32B0-8D0D-A31CA0245521}"/>
                    </a:ext>
                  </a:extLst>
                </p14:cNvPr>
                <p14:cNvContentPartPr/>
                <p14:nvPr/>
              </p14:nvContentPartPr>
              <p14:xfrm>
                <a:off x="3520477" y="1947660"/>
                <a:ext cx="114480" cy="20520"/>
              </p14:xfrm>
            </p:contentPart>
          </mc:Choice>
          <mc:Fallback>
            <p:pic>
              <p:nvPicPr>
                <p:cNvPr id="1131" name="墨迹 1130">
                  <a:extLst>
                    <a:ext uri="{FF2B5EF4-FFF2-40B4-BE49-F238E27FC236}">
                      <a16:creationId xmlns:a16="http://schemas.microsoft.com/office/drawing/2014/main" id="{FE25AC0A-0F03-32B0-8D0D-A31CA024552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516157" y="1943340"/>
                  <a:ext cx="1231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132" name="墨迹 1131">
                  <a:extLst>
                    <a:ext uri="{FF2B5EF4-FFF2-40B4-BE49-F238E27FC236}">
                      <a16:creationId xmlns:a16="http://schemas.microsoft.com/office/drawing/2014/main" id="{D4E92A63-CC30-51F3-C92B-9377E048B0F0}"/>
                    </a:ext>
                  </a:extLst>
                </p14:cNvPr>
                <p14:cNvContentPartPr/>
                <p14:nvPr/>
              </p14:nvContentPartPr>
              <p14:xfrm>
                <a:off x="3574477" y="1914180"/>
                <a:ext cx="3600" cy="106920"/>
              </p14:xfrm>
            </p:contentPart>
          </mc:Choice>
          <mc:Fallback>
            <p:pic>
              <p:nvPicPr>
                <p:cNvPr id="1132" name="墨迹 1131">
                  <a:extLst>
                    <a:ext uri="{FF2B5EF4-FFF2-40B4-BE49-F238E27FC236}">
                      <a16:creationId xmlns:a16="http://schemas.microsoft.com/office/drawing/2014/main" id="{D4E92A63-CC30-51F3-C92B-9377E048B0F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570157" y="1909860"/>
                  <a:ext cx="122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133" name="墨迹 1132">
                  <a:extLst>
                    <a:ext uri="{FF2B5EF4-FFF2-40B4-BE49-F238E27FC236}">
                      <a16:creationId xmlns:a16="http://schemas.microsoft.com/office/drawing/2014/main" id="{88E1F64A-147B-8003-B2F8-C2E8A6783FEB}"/>
                    </a:ext>
                  </a:extLst>
                </p14:cNvPr>
                <p14:cNvContentPartPr/>
                <p14:nvPr/>
              </p14:nvContentPartPr>
              <p14:xfrm>
                <a:off x="3669517" y="1905180"/>
                <a:ext cx="55440" cy="108360"/>
              </p14:xfrm>
            </p:contentPart>
          </mc:Choice>
          <mc:Fallback>
            <p:pic>
              <p:nvPicPr>
                <p:cNvPr id="1133" name="墨迹 1132">
                  <a:extLst>
                    <a:ext uri="{FF2B5EF4-FFF2-40B4-BE49-F238E27FC236}">
                      <a16:creationId xmlns:a16="http://schemas.microsoft.com/office/drawing/2014/main" id="{88E1F64A-147B-8003-B2F8-C2E8A6783FE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665197" y="1900860"/>
                  <a:ext cx="640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134" name="墨迹 1133">
                  <a:extLst>
                    <a:ext uri="{FF2B5EF4-FFF2-40B4-BE49-F238E27FC236}">
                      <a16:creationId xmlns:a16="http://schemas.microsoft.com/office/drawing/2014/main" id="{2889C1B7-5E16-D768-AA9B-9939675D068F}"/>
                    </a:ext>
                  </a:extLst>
                </p14:cNvPr>
                <p14:cNvContentPartPr/>
                <p14:nvPr/>
              </p14:nvContentPartPr>
              <p14:xfrm>
                <a:off x="3643957" y="1908420"/>
                <a:ext cx="85680" cy="102600"/>
              </p14:xfrm>
            </p:contentPart>
          </mc:Choice>
          <mc:Fallback>
            <p:pic>
              <p:nvPicPr>
                <p:cNvPr id="1134" name="墨迹 1133">
                  <a:extLst>
                    <a:ext uri="{FF2B5EF4-FFF2-40B4-BE49-F238E27FC236}">
                      <a16:creationId xmlns:a16="http://schemas.microsoft.com/office/drawing/2014/main" id="{2889C1B7-5E16-D768-AA9B-9939675D068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639637" y="1904100"/>
                  <a:ext cx="943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135" name="墨迹 1134">
                  <a:extLst>
                    <a:ext uri="{FF2B5EF4-FFF2-40B4-BE49-F238E27FC236}">
                      <a16:creationId xmlns:a16="http://schemas.microsoft.com/office/drawing/2014/main" id="{681F8C96-222B-60A6-2A53-7116ED9E816E}"/>
                    </a:ext>
                  </a:extLst>
                </p14:cNvPr>
                <p14:cNvContentPartPr/>
                <p14:nvPr/>
              </p14:nvContentPartPr>
              <p14:xfrm>
                <a:off x="3732517" y="1877820"/>
                <a:ext cx="40680" cy="51840"/>
              </p14:xfrm>
            </p:contentPart>
          </mc:Choice>
          <mc:Fallback>
            <p:pic>
              <p:nvPicPr>
                <p:cNvPr id="1135" name="墨迹 1134">
                  <a:extLst>
                    <a:ext uri="{FF2B5EF4-FFF2-40B4-BE49-F238E27FC236}">
                      <a16:creationId xmlns:a16="http://schemas.microsoft.com/office/drawing/2014/main" id="{681F8C96-222B-60A6-2A53-7116ED9E816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728197" y="1873500"/>
                  <a:ext cx="493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136" name="墨迹 1135">
                  <a:extLst>
                    <a:ext uri="{FF2B5EF4-FFF2-40B4-BE49-F238E27FC236}">
                      <a16:creationId xmlns:a16="http://schemas.microsoft.com/office/drawing/2014/main" id="{DE462F5C-D5F8-2333-3761-858394D711F5}"/>
                    </a:ext>
                  </a:extLst>
                </p14:cNvPr>
                <p14:cNvContentPartPr/>
                <p14:nvPr/>
              </p14:nvContentPartPr>
              <p14:xfrm>
                <a:off x="3724957" y="1873140"/>
                <a:ext cx="83160" cy="37080"/>
              </p14:xfrm>
            </p:contentPart>
          </mc:Choice>
          <mc:Fallback>
            <p:pic>
              <p:nvPicPr>
                <p:cNvPr id="1136" name="墨迹 1135">
                  <a:extLst>
                    <a:ext uri="{FF2B5EF4-FFF2-40B4-BE49-F238E27FC236}">
                      <a16:creationId xmlns:a16="http://schemas.microsoft.com/office/drawing/2014/main" id="{DE462F5C-D5F8-2333-3761-858394D711F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720637" y="1868820"/>
                  <a:ext cx="91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137" name="墨迹 1136">
                  <a:extLst>
                    <a:ext uri="{FF2B5EF4-FFF2-40B4-BE49-F238E27FC236}">
                      <a16:creationId xmlns:a16="http://schemas.microsoft.com/office/drawing/2014/main" id="{E7F22AF5-7B3A-877E-7575-7439A48E33CD}"/>
                    </a:ext>
                  </a:extLst>
                </p14:cNvPr>
                <p14:cNvContentPartPr/>
                <p14:nvPr/>
              </p14:nvContentPartPr>
              <p14:xfrm>
                <a:off x="3733237" y="1888260"/>
                <a:ext cx="57960" cy="60480"/>
              </p14:xfrm>
            </p:contentPart>
          </mc:Choice>
          <mc:Fallback>
            <p:pic>
              <p:nvPicPr>
                <p:cNvPr id="1137" name="墨迹 1136">
                  <a:extLst>
                    <a:ext uri="{FF2B5EF4-FFF2-40B4-BE49-F238E27FC236}">
                      <a16:creationId xmlns:a16="http://schemas.microsoft.com/office/drawing/2014/main" id="{E7F22AF5-7B3A-877E-7575-7439A48E33C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728917" y="1883940"/>
                  <a:ext cx="666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138" name="墨迹 1137">
                  <a:extLst>
                    <a:ext uri="{FF2B5EF4-FFF2-40B4-BE49-F238E27FC236}">
                      <a16:creationId xmlns:a16="http://schemas.microsoft.com/office/drawing/2014/main" id="{7714D193-9172-6C6E-246B-487CAE299C50}"/>
                    </a:ext>
                  </a:extLst>
                </p14:cNvPr>
                <p14:cNvContentPartPr/>
                <p14:nvPr/>
              </p14:nvContentPartPr>
              <p14:xfrm>
                <a:off x="3814957" y="1922100"/>
                <a:ext cx="65160" cy="96120"/>
              </p14:xfrm>
            </p:contentPart>
          </mc:Choice>
          <mc:Fallback>
            <p:pic>
              <p:nvPicPr>
                <p:cNvPr id="1138" name="墨迹 1137">
                  <a:extLst>
                    <a:ext uri="{FF2B5EF4-FFF2-40B4-BE49-F238E27FC236}">
                      <a16:creationId xmlns:a16="http://schemas.microsoft.com/office/drawing/2014/main" id="{7714D193-9172-6C6E-246B-487CAE299C5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810637" y="1917780"/>
                  <a:ext cx="738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140" name="墨迹 1139">
                  <a:extLst>
                    <a:ext uri="{FF2B5EF4-FFF2-40B4-BE49-F238E27FC236}">
                      <a16:creationId xmlns:a16="http://schemas.microsoft.com/office/drawing/2014/main" id="{3E910FD7-8592-8DBD-847E-166D8A2C904D}"/>
                    </a:ext>
                  </a:extLst>
                </p14:cNvPr>
                <p14:cNvContentPartPr/>
                <p14:nvPr/>
              </p14:nvContentPartPr>
              <p14:xfrm>
                <a:off x="3912157" y="1908060"/>
                <a:ext cx="62280" cy="141120"/>
              </p14:xfrm>
            </p:contentPart>
          </mc:Choice>
          <mc:Fallback>
            <p:pic>
              <p:nvPicPr>
                <p:cNvPr id="1140" name="墨迹 1139">
                  <a:extLst>
                    <a:ext uri="{FF2B5EF4-FFF2-40B4-BE49-F238E27FC236}">
                      <a16:creationId xmlns:a16="http://schemas.microsoft.com/office/drawing/2014/main" id="{3E910FD7-8592-8DBD-847E-166D8A2C904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907837" y="1903740"/>
                  <a:ext cx="709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141" name="墨迹 1140">
                  <a:extLst>
                    <a:ext uri="{FF2B5EF4-FFF2-40B4-BE49-F238E27FC236}">
                      <a16:creationId xmlns:a16="http://schemas.microsoft.com/office/drawing/2014/main" id="{65CBFD7D-871B-2D9D-FA66-A82993A26777}"/>
                    </a:ext>
                  </a:extLst>
                </p14:cNvPr>
                <p14:cNvContentPartPr/>
                <p14:nvPr/>
              </p14:nvContentPartPr>
              <p14:xfrm>
                <a:off x="3958597" y="1909860"/>
                <a:ext cx="76320" cy="145080"/>
              </p14:xfrm>
            </p:contentPart>
          </mc:Choice>
          <mc:Fallback>
            <p:pic>
              <p:nvPicPr>
                <p:cNvPr id="1141" name="墨迹 1140">
                  <a:extLst>
                    <a:ext uri="{FF2B5EF4-FFF2-40B4-BE49-F238E27FC236}">
                      <a16:creationId xmlns:a16="http://schemas.microsoft.com/office/drawing/2014/main" id="{65CBFD7D-871B-2D9D-FA66-A82993A2677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954277" y="1905540"/>
                  <a:ext cx="849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142" name="墨迹 1141">
                  <a:extLst>
                    <a:ext uri="{FF2B5EF4-FFF2-40B4-BE49-F238E27FC236}">
                      <a16:creationId xmlns:a16="http://schemas.microsoft.com/office/drawing/2014/main" id="{09613FC5-4B7D-2735-4AD6-C693BCF90A4D}"/>
                    </a:ext>
                  </a:extLst>
                </p14:cNvPr>
                <p14:cNvContentPartPr/>
                <p14:nvPr/>
              </p14:nvContentPartPr>
              <p14:xfrm>
                <a:off x="3868957" y="1971060"/>
                <a:ext cx="114480" cy="3960"/>
              </p14:xfrm>
            </p:contentPart>
          </mc:Choice>
          <mc:Fallback>
            <p:pic>
              <p:nvPicPr>
                <p:cNvPr id="1142" name="墨迹 1141">
                  <a:extLst>
                    <a:ext uri="{FF2B5EF4-FFF2-40B4-BE49-F238E27FC236}">
                      <a16:creationId xmlns:a16="http://schemas.microsoft.com/office/drawing/2014/main" id="{09613FC5-4B7D-2735-4AD6-C693BCF90A4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864637" y="1966740"/>
                  <a:ext cx="123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144" name="墨迹 1143">
                  <a:extLst>
                    <a:ext uri="{FF2B5EF4-FFF2-40B4-BE49-F238E27FC236}">
                      <a16:creationId xmlns:a16="http://schemas.microsoft.com/office/drawing/2014/main" id="{37F9589F-9D3E-E5DD-A1B7-6F59FD357B0D}"/>
                    </a:ext>
                  </a:extLst>
                </p14:cNvPr>
                <p14:cNvContentPartPr/>
                <p14:nvPr/>
              </p14:nvContentPartPr>
              <p14:xfrm>
                <a:off x="3663397" y="2084100"/>
                <a:ext cx="397440" cy="34560"/>
              </p14:xfrm>
            </p:contentPart>
          </mc:Choice>
          <mc:Fallback>
            <p:pic>
              <p:nvPicPr>
                <p:cNvPr id="1144" name="墨迹 1143">
                  <a:extLst>
                    <a:ext uri="{FF2B5EF4-FFF2-40B4-BE49-F238E27FC236}">
                      <a16:creationId xmlns:a16="http://schemas.microsoft.com/office/drawing/2014/main" id="{37F9589F-9D3E-E5DD-A1B7-6F59FD357B0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659077" y="2079780"/>
                  <a:ext cx="40608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4" name="组合 1153">
            <a:extLst>
              <a:ext uri="{FF2B5EF4-FFF2-40B4-BE49-F238E27FC236}">
                <a16:creationId xmlns:a16="http://schemas.microsoft.com/office/drawing/2014/main" id="{9907C3C9-B242-3B7B-960B-2D2C512CB6D1}"/>
              </a:ext>
            </a:extLst>
          </p:cNvPr>
          <p:cNvGrpSpPr/>
          <p:nvPr/>
        </p:nvGrpSpPr>
        <p:grpSpPr>
          <a:xfrm>
            <a:off x="2685385" y="2326485"/>
            <a:ext cx="215640" cy="164520"/>
            <a:chOff x="2685385" y="2326485"/>
            <a:chExt cx="215640" cy="16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151" name="墨迹 1150">
                  <a:extLst>
                    <a:ext uri="{FF2B5EF4-FFF2-40B4-BE49-F238E27FC236}">
                      <a16:creationId xmlns:a16="http://schemas.microsoft.com/office/drawing/2014/main" id="{CA21E7FF-26E4-221D-09DD-46C55621E557}"/>
                    </a:ext>
                  </a:extLst>
                </p14:cNvPr>
                <p14:cNvContentPartPr/>
                <p14:nvPr/>
              </p14:nvContentPartPr>
              <p14:xfrm>
                <a:off x="2687545" y="2373645"/>
                <a:ext cx="159480" cy="35640"/>
              </p14:xfrm>
            </p:contentPart>
          </mc:Choice>
          <mc:Fallback>
            <p:pic>
              <p:nvPicPr>
                <p:cNvPr id="1151" name="墨迹 1150">
                  <a:extLst>
                    <a:ext uri="{FF2B5EF4-FFF2-40B4-BE49-F238E27FC236}">
                      <a16:creationId xmlns:a16="http://schemas.microsoft.com/office/drawing/2014/main" id="{CA21E7FF-26E4-221D-09DD-46C55621E55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683225" y="2369325"/>
                  <a:ext cx="168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152" name="墨迹 1151">
                  <a:extLst>
                    <a:ext uri="{FF2B5EF4-FFF2-40B4-BE49-F238E27FC236}">
                      <a16:creationId xmlns:a16="http://schemas.microsoft.com/office/drawing/2014/main" id="{8766045D-3F85-F0EA-21B9-CDA2C082B066}"/>
                    </a:ext>
                  </a:extLst>
                </p14:cNvPr>
                <p14:cNvContentPartPr/>
                <p14:nvPr/>
              </p14:nvContentPartPr>
              <p14:xfrm>
                <a:off x="2685385" y="2419725"/>
                <a:ext cx="166680" cy="41040"/>
              </p14:xfrm>
            </p:contentPart>
          </mc:Choice>
          <mc:Fallback>
            <p:pic>
              <p:nvPicPr>
                <p:cNvPr id="1152" name="墨迹 1151">
                  <a:extLst>
                    <a:ext uri="{FF2B5EF4-FFF2-40B4-BE49-F238E27FC236}">
                      <a16:creationId xmlns:a16="http://schemas.microsoft.com/office/drawing/2014/main" id="{8766045D-3F85-F0EA-21B9-CDA2C082B06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681065" y="2415405"/>
                  <a:ext cx="175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153" name="墨迹 1152">
                  <a:extLst>
                    <a:ext uri="{FF2B5EF4-FFF2-40B4-BE49-F238E27FC236}">
                      <a16:creationId xmlns:a16="http://schemas.microsoft.com/office/drawing/2014/main" id="{E37D9368-5D47-3C2C-93BC-32CE1990B5C2}"/>
                    </a:ext>
                  </a:extLst>
                </p14:cNvPr>
                <p14:cNvContentPartPr/>
                <p14:nvPr/>
              </p14:nvContentPartPr>
              <p14:xfrm>
                <a:off x="2802385" y="2326485"/>
                <a:ext cx="98640" cy="164520"/>
              </p14:xfrm>
            </p:contentPart>
          </mc:Choice>
          <mc:Fallback>
            <p:pic>
              <p:nvPicPr>
                <p:cNvPr id="1153" name="墨迹 1152">
                  <a:extLst>
                    <a:ext uri="{FF2B5EF4-FFF2-40B4-BE49-F238E27FC236}">
                      <a16:creationId xmlns:a16="http://schemas.microsoft.com/office/drawing/2014/main" id="{E37D9368-5D47-3C2C-93BC-32CE1990B5C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798065" y="2322165"/>
                  <a:ext cx="10728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0" name="组合 1169">
            <a:extLst>
              <a:ext uri="{FF2B5EF4-FFF2-40B4-BE49-F238E27FC236}">
                <a16:creationId xmlns:a16="http://schemas.microsoft.com/office/drawing/2014/main" id="{FE5F82B6-5EFE-EB7D-A843-4A57ED2ED0E7}"/>
              </a:ext>
            </a:extLst>
          </p:cNvPr>
          <p:cNvGrpSpPr/>
          <p:nvPr/>
        </p:nvGrpSpPr>
        <p:grpSpPr>
          <a:xfrm>
            <a:off x="3018025" y="2335845"/>
            <a:ext cx="621000" cy="308880"/>
            <a:chOff x="3018025" y="2335845"/>
            <a:chExt cx="621000" cy="30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155" name="墨迹 1154">
                  <a:extLst>
                    <a:ext uri="{FF2B5EF4-FFF2-40B4-BE49-F238E27FC236}">
                      <a16:creationId xmlns:a16="http://schemas.microsoft.com/office/drawing/2014/main" id="{82EA45EF-FF76-0EBC-03FF-122D16E7994B}"/>
                    </a:ext>
                  </a:extLst>
                </p14:cNvPr>
                <p14:cNvContentPartPr/>
                <p14:nvPr/>
              </p14:nvContentPartPr>
              <p14:xfrm>
                <a:off x="3018025" y="2491365"/>
                <a:ext cx="583560" cy="41400"/>
              </p14:xfrm>
            </p:contentPart>
          </mc:Choice>
          <mc:Fallback>
            <p:pic>
              <p:nvPicPr>
                <p:cNvPr id="1155" name="墨迹 1154">
                  <a:extLst>
                    <a:ext uri="{FF2B5EF4-FFF2-40B4-BE49-F238E27FC236}">
                      <a16:creationId xmlns:a16="http://schemas.microsoft.com/office/drawing/2014/main" id="{82EA45EF-FF76-0EBC-03FF-122D16E7994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013705" y="2487045"/>
                  <a:ext cx="592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156" name="墨迹 1155">
                  <a:extLst>
                    <a:ext uri="{FF2B5EF4-FFF2-40B4-BE49-F238E27FC236}">
                      <a16:creationId xmlns:a16="http://schemas.microsoft.com/office/drawing/2014/main" id="{B222C6AA-E05E-166C-2C97-B678A1F89903}"/>
                    </a:ext>
                  </a:extLst>
                </p14:cNvPr>
                <p14:cNvContentPartPr/>
                <p14:nvPr/>
              </p14:nvContentPartPr>
              <p14:xfrm>
                <a:off x="3207745" y="2555805"/>
                <a:ext cx="115200" cy="88920"/>
              </p14:xfrm>
            </p:contentPart>
          </mc:Choice>
          <mc:Fallback>
            <p:pic>
              <p:nvPicPr>
                <p:cNvPr id="1156" name="墨迹 1155">
                  <a:extLst>
                    <a:ext uri="{FF2B5EF4-FFF2-40B4-BE49-F238E27FC236}">
                      <a16:creationId xmlns:a16="http://schemas.microsoft.com/office/drawing/2014/main" id="{B222C6AA-E05E-166C-2C97-B678A1F8990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203425" y="2551485"/>
                  <a:ext cx="1238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157" name="墨迹 1156">
                  <a:extLst>
                    <a:ext uri="{FF2B5EF4-FFF2-40B4-BE49-F238E27FC236}">
                      <a16:creationId xmlns:a16="http://schemas.microsoft.com/office/drawing/2014/main" id="{0FAD60A0-CE71-3066-A8BA-3B0B79083C0F}"/>
                    </a:ext>
                  </a:extLst>
                </p14:cNvPr>
                <p14:cNvContentPartPr/>
                <p14:nvPr/>
              </p14:nvContentPartPr>
              <p14:xfrm>
                <a:off x="3064465" y="2351325"/>
                <a:ext cx="90720" cy="108360"/>
              </p14:xfrm>
            </p:contentPart>
          </mc:Choice>
          <mc:Fallback>
            <p:pic>
              <p:nvPicPr>
                <p:cNvPr id="1157" name="墨迹 1156">
                  <a:extLst>
                    <a:ext uri="{FF2B5EF4-FFF2-40B4-BE49-F238E27FC236}">
                      <a16:creationId xmlns:a16="http://schemas.microsoft.com/office/drawing/2014/main" id="{0FAD60A0-CE71-3066-A8BA-3B0B79083C0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060145" y="2347005"/>
                  <a:ext cx="99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158" name="墨迹 1157">
                  <a:extLst>
                    <a:ext uri="{FF2B5EF4-FFF2-40B4-BE49-F238E27FC236}">
                      <a16:creationId xmlns:a16="http://schemas.microsoft.com/office/drawing/2014/main" id="{2FA37B2B-299A-2A82-9C30-BCC153AA1F4E}"/>
                    </a:ext>
                  </a:extLst>
                </p14:cNvPr>
                <p14:cNvContentPartPr/>
                <p14:nvPr/>
              </p14:nvContentPartPr>
              <p14:xfrm>
                <a:off x="3195865" y="2407845"/>
                <a:ext cx="5760" cy="59040"/>
              </p14:xfrm>
            </p:contentPart>
          </mc:Choice>
          <mc:Fallback>
            <p:pic>
              <p:nvPicPr>
                <p:cNvPr id="1158" name="墨迹 1157">
                  <a:extLst>
                    <a:ext uri="{FF2B5EF4-FFF2-40B4-BE49-F238E27FC236}">
                      <a16:creationId xmlns:a16="http://schemas.microsoft.com/office/drawing/2014/main" id="{2FA37B2B-299A-2A82-9C30-BCC153AA1F4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191545" y="2403525"/>
                  <a:ext cx="144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159" name="墨迹 1158">
                  <a:extLst>
                    <a:ext uri="{FF2B5EF4-FFF2-40B4-BE49-F238E27FC236}">
                      <a16:creationId xmlns:a16="http://schemas.microsoft.com/office/drawing/2014/main" id="{3CA754F7-4EB0-74CC-8117-BD0AB6398C0C}"/>
                    </a:ext>
                  </a:extLst>
                </p14:cNvPr>
                <p14:cNvContentPartPr/>
                <p14:nvPr/>
              </p14:nvContentPartPr>
              <p14:xfrm>
                <a:off x="3205945" y="2403165"/>
                <a:ext cx="51480" cy="52560"/>
              </p14:xfrm>
            </p:contentPart>
          </mc:Choice>
          <mc:Fallback>
            <p:pic>
              <p:nvPicPr>
                <p:cNvPr id="1159" name="墨迹 1158">
                  <a:extLst>
                    <a:ext uri="{FF2B5EF4-FFF2-40B4-BE49-F238E27FC236}">
                      <a16:creationId xmlns:a16="http://schemas.microsoft.com/office/drawing/2014/main" id="{3CA754F7-4EB0-74CC-8117-BD0AB6398C0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201625" y="2398845"/>
                  <a:ext cx="601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160" name="墨迹 1159">
                  <a:extLst>
                    <a:ext uri="{FF2B5EF4-FFF2-40B4-BE49-F238E27FC236}">
                      <a16:creationId xmlns:a16="http://schemas.microsoft.com/office/drawing/2014/main" id="{89637F9C-3C52-E15F-13F2-D98E61876BCF}"/>
                    </a:ext>
                  </a:extLst>
                </p14:cNvPr>
                <p14:cNvContentPartPr/>
                <p14:nvPr/>
              </p14:nvContentPartPr>
              <p14:xfrm>
                <a:off x="3288025" y="2382645"/>
                <a:ext cx="78120" cy="6480"/>
              </p14:xfrm>
            </p:contentPart>
          </mc:Choice>
          <mc:Fallback>
            <p:pic>
              <p:nvPicPr>
                <p:cNvPr id="1160" name="墨迹 1159">
                  <a:extLst>
                    <a:ext uri="{FF2B5EF4-FFF2-40B4-BE49-F238E27FC236}">
                      <a16:creationId xmlns:a16="http://schemas.microsoft.com/office/drawing/2014/main" id="{89637F9C-3C52-E15F-13F2-D98E61876BC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283705" y="2378325"/>
                  <a:ext cx="867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161" name="墨迹 1160">
                  <a:extLst>
                    <a:ext uri="{FF2B5EF4-FFF2-40B4-BE49-F238E27FC236}">
                      <a16:creationId xmlns:a16="http://schemas.microsoft.com/office/drawing/2014/main" id="{856CFD39-1E60-A681-423F-2D8F91E97A68}"/>
                    </a:ext>
                  </a:extLst>
                </p14:cNvPr>
                <p14:cNvContentPartPr/>
                <p14:nvPr/>
              </p14:nvContentPartPr>
              <p14:xfrm>
                <a:off x="3327985" y="2367885"/>
                <a:ext cx="11520" cy="70200"/>
              </p14:xfrm>
            </p:contentPart>
          </mc:Choice>
          <mc:Fallback>
            <p:pic>
              <p:nvPicPr>
                <p:cNvPr id="1161" name="墨迹 1160">
                  <a:extLst>
                    <a:ext uri="{FF2B5EF4-FFF2-40B4-BE49-F238E27FC236}">
                      <a16:creationId xmlns:a16="http://schemas.microsoft.com/office/drawing/2014/main" id="{856CFD39-1E60-A681-423F-2D8F91E97A6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323665" y="2363565"/>
                  <a:ext cx="201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162" name="墨迹 1161">
                  <a:extLst>
                    <a:ext uri="{FF2B5EF4-FFF2-40B4-BE49-F238E27FC236}">
                      <a16:creationId xmlns:a16="http://schemas.microsoft.com/office/drawing/2014/main" id="{9ED1BA3B-BB40-072E-C88B-770B0B67E6EE}"/>
                    </a:ext>
                  </a:extLst>
                </p14:cNvPr>
                <p14:cNvContentPartPr/>
                <p14:nvPr/>
              </p14:nvContentPartPr>
              <p14:xfrm>
                <a:off x="3407185" y="2371125"/>
                <a:ext cx="90000" cy="97920"/>
              </p14:xfrm>
            </p:contentPart>
          </mc:Choice>
          <mc:Fallback>
            <p:pic>
              <p:nvPicPr>
                <p:cNvPr id="1162" name="墨迹 1161">
                  <a:extLst>
                    <a:ext uri="{FF2B5EF4-FFF2-40B4-BE49-F238E27FC236}">
                      <a16:creationId xmlns:a16="http://schemas.microsoft.com/office/drawing/2014/main" id="{9ED1BA3B-BB40-072E-C88B-770B0B67E6E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402865" y="2366805"/>
                  <a:ext cx="986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163" name="墨迹 1162">
                  <a:extLst>
                    <a:ext uri="{FF2B5EF4-FFF2-40B4-BE49-F238E27FC236}">
                      <a16:creationId xmlns:a16="http://schemas.microsoft.com/office/drawing/2014/main" id="{E3CEFB42-CEC4-924A-156E-4A44E0143C09}"/>
                    </a:ext>
                  </a:extLst>
                </p14:cNvPr>
                <p14:cNvContentPartPr/>
                <p14:nvPr/>
              </p14:nvContentPartPr>
              <p14:xfrm>
                <a:off x="3508345" y="2449605"/>
                <a:ext cx="40320" cy="3600"/>
              </p14:xfrm>
            </p:contentPart>
          </mc:Choice>
          <mc:Fallback>
            <p:pic>
              <p:nvPicPr>
                <p:cNvPr id="1163" name="墨迹 1162">
                  <a:extLst>
                    <a:ext uri="{FF2B5EF4-FFF2-40B4-BE49-F238E27FC236}">
                      <a16:creationId xmlns:a16="http://schemas.microsoft.com/office/drawing/2014/main" id="{E3CEFB42-CEC4-924A-156E-4A44E0143C0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504025" y="2445285"/>
                  <a:ext cx="489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164" name="墨迹 1163">
                  <a:extLst>
                    <a:ext uri="{FF2B5EF4-FFF2-40B4-BE49-F238E27FC236}">
                      <a16:creationId xmlns:a16="http://schemas.microsoft.com/office/drawing/2014/main" id="{CA64D093-B4CF-0B0B-BAFA-F180913E8BF0}"/>
                    </a:ext>
                  </a:extLst>
                </p14:cNvPr>
                <p14:cNvContentPartPr/>
                <p14:nvPr/>
              </p14:nvContentPartPr>
              <p14:xfrm>
                <a:off x="3573145" y="2407845"/>
                <a:ext cx="17640" cy="88920"/>
              </p14:xfrm>
            </p:contentPart>
          </mc:Choice>
          <mc:Fallback>
            <p:pic>
              <p:nvPicPr>
                <p:cNvPr id="1164" name="墨迹 1163">
                  <a:extLst>
                    <a:ext uri="{FF2B5EF4-FFF2-40B4-BE49-F238E27FC236}">
                      <a16:creationId xmlns:a16="http://schemas.microsoft.com/office/drawing/2014/main" id="{CA64D093-B4CF-0B0B-BAFA-F180913E8BF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568825" y="2403525"/>
                  <a:ext cx="262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165" name="墨迹 1164">
                  <a:extLst>
                    <a:ext uri="{FF2B5EF4-FFF2-40B4-BE49-F238E27FC236}">
                      <a16:creationId xmlns:a16="http://schemas.microsoft.com/office/drawing/2014/main" id="{7928891B-408D-3CBF-BFF1-2AD9A958B4FD}"/>
                    </a:ext>
                  </a:extLst>
                </p14:cNvPr>
                <p14:cNvContentPartPr/>
                <p14:nvPr/>
              </p14:nvContentPartPr>
              <p14:xfrm>
                <a:off x="3589345" y="2425125"/>
                <a:ext cx="49680" cy="66960"/>
              </p14:xfrm>
            </p:contentPart>
          </mc:Choice>
          <mc:Fallback>
            <p:pic>
              <p:nvPicPr>
                <p:cNvPr id="1165" name="墨迹 1164">
                  <a:extLst>
                    <a:ext uri="{FF2B5EF4-FFF2-40B4-BE49-F238E27FC236}">
                      <a16:creationId xmlns:a16="http://schemas.microsoft.com/office/drawing/2014/main" id="{7928891B-408D-3CBF-BFF1-2AD9A958B4F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585025" y="2420805"/>
                  <a:ext cx="583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167" name="墨迹 1166">
                  <a:extLst>
                    <a:ext uri="{FF2B5EF4-FFF2-40B4-BE49-F238E27FC236}">
                      <a16:creationId xmlns:a16="http://schemas.microsoft.com/office/drawing/2014/main" id="{BC40B8C2-F91F-E6C0-63C2-65DAD58F681A}"/>
                    </a:ext>
                  </a:extLst>
                </p14:cNvPr>
                <p14:cNvContentPartPr/>
                <p14:nvPr/>
              </p14:nvContentPartPr>
              <p14:xfrm>
                <a:off x="3542185" y="2337645"/>
                <a:ext cx="27000" cy="50040"/>
              </p14:xfrm>
            </p:contentPart>
          </mc:Choice>
          <mc:Fallback>
            <p:pic>
              <p:nvPicPr>
                <p:cNvPr id="1167" name="墨迹 1166">
                  <a:extLst>
                    <a:ext uri="{FF2B5EF4-FFF2-40B4-BE49-F238E27FC236}">
                      <a16:creationId xmlns:a16="http://schemas.microsoft.com/office/drawing/2014/main" id="{BC40B8C2-F91F-E6C0-63C2-65DAD58F681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537865" y="2333325"/>
                  <a:ext cx="35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168" name="墨迹 1167">
                  <a:extLst>
                    <a:ext uri="{FF2B5EF4-FFF2-40B4-BE49-F238E27FC236}">
                      <a16:creationId xmlns:a16="http://schemas.microsoft.com/office/drawing/2014/main" id="{149B5ED5-82FA-5FC0-2874-BF0EE887B31A}"/>
                    </a:ext>
                  </a:extLst>
                </p14:cNvPr>
                <p14:cNvContentPartPr/>
                <p14:nvPr/>
              </p14:nvContentPartPr>
              <p14:xfrm>
                <a:off x="3527785" y="2335845"/>
                <a:ext cx="74160" cy="54000"/>
              </p14:xfrm>
            </p:contentPart>
          </mc:Choice>
          <mc:Fallback>
            <p:pic>
              <p:nvPicPr>
                <p:cNvPr id="1168" name="墨迹 1167">
                  <a:extLst>
                    <a:ext uri="{FF2B5EF4-FFF2-40B4-BE49-F238E27FC236}">
                      <a16:creationId xmlns:a16="http://schemas.microsoft.com/office/drawing/2014/main" id="{149B5ED5-82FA-5FC0-2874-BF0EE887B31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23465" y="2331525"/>
                  <a:ext cx="828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169" name="墨迹 1168">
                  <a:extLst>
                    <a:ext uri="{FF2B5EF4-FFF2-40B4-BE49-F238E27FC236}">
                      <a16:creationId xmlns:a16="http://schemas.microsoft.com/office/drawing/2014/main" id="{0F553F20-19C3-1E5C-DCD6-ECD6779D7A5D}"/>
                    </a:ext>
                  </a:extLst>
                </p14:cNvPr>
                <p14:cNvContentPartPr/>
                <p14:nvPr/>
              </p14:nvContentPartPr>
              <p14:xfrm>
                <a:off x="3507265" y="2361405"/>
                <a:ext cx="75240" cy="3240"/>
              </p14:xfrm>
            </p:contentPart>
          </mc:Choice>
          <mc:Fallback>
            <p:pic>
              <p:nvPicPr>
                <p:cNvPr id="1169" name="墨迹 1168">
                  <a:extLst>
                    <a:ext uri="{FF2B5EF4-FFF2-40B4-BE49-F238E27FC236}">
                      <a16:creationId xmlns:a16="http://schemas.microsoft.com/office/drawing/2014/main" id="{0F553F20-19C3-1E5C-DCD6-ECD6779D7A5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502945" y="2357085"/>
                  <a:ext cx="83880" cy="1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8" name="组合 1237">
            <a:extLst>
              <a:ext uri="{FF2B5EF4-FFF2-40B4-BE49-F238E27FC236}">
                <a16:creationId xmlns:a16="http://schemas.microsoft.com/office/drawing/2014/main" id="{0D2028E3-8981-0FA1-A9F7-5A1E54281F24}"/>
              </a:ext>
            </a:extLst>
          </p:cNvPr>
          <p:cNvGrpSpPr/>
          <p:nvPr/>
        </p:nvGrpSpPr>
        <p:grpSpPr>
          <a:xfrm>
            <a:off x="2245015" y="2647965"/>
            <a:ext cx="2320650" cy="616005"/>
            <a:chOff x="2245015" y="2647965"/>
            <a:chExt cx="2320650" cy="61600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171" name="墨迹 1170">
                  <a:extLst>
                    <a:ext uri="{FF2B5EF4-FFF2-40B4-BE49-F238E27FC236}">
                      <a16:creationId xmlns:a16="http://schemas.microsoft.com/office/drawing/2014/main" id="{F5DB5A15-6AB8-B540-3A3D-27925352E6F3}"/>
                    </a:ext>
                  </a:extLst>
                </p14:cNvPr>
                <p14:cNvContentPartPr/>
                <p14:nvPr/>
              </p14:nvContentPartPr>
              <p14:xfrm>
                <a:off x="2329615" y="2647965"/>
                <a:ext cx="168480" cy="266040"/>
              </p14:xfrm>
            </p:contentPart>
          </mc:Choice>
          <mc:Fallback>
            <p:pic>
              <p:nvPicPr>
                <p:cNvPr id="1171" name="墨迹 1170">
                  <a:extLst>
                    <a:ext uri="{FF2B5EF4-FFF2-40B4-BE49-F238E27FC236}">
                      <a16:creationId xmlns:a16="http://schemas.microsoft.com/office/drawing/2014/main" id="{F5DB5A15-6AB8-B540-3A3D-27925352E6F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325295" y="2643645"/>
                  <a:ext cx="1771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172" name="墨迹 1171">
                  <a:extLst>
                    <a:ext uri="{FF2B5EF4-FFF2-40B4-BE49-F238E27FC236}">
                      <a16:creationId xmlns:a16="http://schemas.microsoft.com/office/drawing/2014/main" id="{E98E1FB1-3C9F-E1E5-4DE1-E95A2DD80D63}"/>
                    </a:ext>
                  </a:extLst>
                </p14:cNvPr>
                <p14:cNvContentPartPr/>
                <p14:nvPr/>
              </p14:nvContentPartPr>
              <p14:xfrm>
                <a:off x="2245015" y="2730405"/>
                <a:ext cx="59040" cy="207360"/>
              </p14:xfrm>
            </p:contentPart>
          </mc:Choice>
          <mc:Fallback>
            <p:pic>
              <p:nvPicPr>
                <p:cNvPr id="1172" name="墨迹 1171">
                  <a:extLst>
                    <a:ext uri="{FF2B5EF4-FFF2-40B4-BE49-F238E27FC236}">
                      <a16:creationId xmlns:a16="http://schemas.microsoft.com/office/drawing/2014/main" id="{E98E1FB1-3C9F-E1E5-4DE1-E95A2DD80D6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240695" y="2726085"/>
                  <a:ext cx="67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173" name="墨迹 1172">
                  <a:extLst>
                    <a:ext uri="{FF2B5EF4-FFF2-40B4-BE49-F238E27FC236}">
                      <a16:creationId xmlns:a16="http://schemas.microsoft.com/office/drawing/2014/main" id="{1A50ED7F-50EE-D85D-67A8-1612DE370913}"/>
                    </a:ext>
                  </a:extLst>
                </p14:cNvPr>
                <p14:cNvContentPartPr/>
                <p14:nvPr/>
              </p14:nvContentPartPr>
              <p14:xfrm>
                <a:off x="2545615" y="2736165"/>
                <a:ext cx="37080" cy="156600"/>
              </p14:xfrm>
            </p:contentPart>
          </mc:Choice>
          <mc:Fallback>
            <p:pic>
              <p:nvPicPr>
                <p:cNvPr id="1173" name="墨迹 1172">
                  <a:extLst>
                    <a:ext uri="{FF2B5EF4-FFF2-40B4-BE49-F238E27FC236}">
                      <a16:creationId xmlns:a16="http://schemas.microsoft.com/office/drawing/2014/main" id="{1A50ED7F-50EE-D85D-67A8-1612DE37091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541295" y="2731845"/>
                  <a:ext cx="457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175" name="墨迹 1174">
                  <a:extLst>
                    <a:ext uri="{FF2B5EF4-FFF2-40B4-BE49-F238E27FC236}">
                      <a16:creationId xmlns:a16="http://schemas.microsoft.com/office/drawing/2014/main" id="{66B1CBD0-06CF-DA2B-7FBE-7CA8C4C87DF8}"/>
                    </a:ext>
                  </a:extLst>
                </p14:cNvPr>
                <p14:cNvContentPartPr/>
                <p14:nvPr/>
              </p14:nvContentPartPr>
              <p14:xfrm>
                <a:off x="2707615" y="2808165"/>
                <a:ext cx="201600" cy="21960"/>
              </p14:xfrm>
            </p:contentPart>
          </mc:Choice>
          <mc:Fallback>
            <p:pic>
              <p:nvPicPr>
                <p:cNvPr id="1175" name="墨迹 1174">
                  <a:extLst>
                    <a:ext uri="{FF2B5EF4-FFF2-40B4-BE49-F238E27FC236}">
                      <a16:creationId xmlns:a16="http://schemas.microsoft.com/office/drawing/2014/main" id="{66B1CBD0-06CF-DA2B-7FBE-7CA8C4C87DF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703295" y="2803845"/>
                  <a:ext cx="2102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176" name="墨迹 1175">
                  <a:extLst>
                    <a:ext uri="{FF2B5EF4-FFF2-40B4-BE49-F238E27FC236}">
                      <a16:creationId xmlns:a16="http://schemas.microsoft.com/office/drawing/2014/main" id="{1979342E-4C2D-EEAF-B711-C649CECAB9A0}"/>
                    </a:ext>
                  </a:extLst>
                </p14:cNvPr>
                <p14:cNvContentPartPr/>
                <p14:nvPr/>
              </p14:nvContentPartPr>
              <p14:xfrm>
                <a:off x="2703295" y="2841285"/>
                <a:ext cx="195120" cy="61560"/>
              </p14:xfrm>
            </p:contentPart>
          </mc:Choice>
          <mc:Fallback>
            <p:pic>
              <p:nvPicPr>
                <p:cNvPr id="1176" name="墨迹 1175">
                  <a:extLst>
                    <a:ext uri="{FF2B5EF4-FFF2-40B4-BE49-F238E27FC236}">
                      <a16:creationId xmlns:a16="http://schemas.microsoft.com/office/drawing/2014/main" id="{1979342E-4C2D-EEAF-B711-C649CECAB9A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698975" y="2836965"/>
                  <a:ext cx="2037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177" name="墨迹 1176">
                  <a:extLst>
                    <a:ext uri="{FF2B5EF4-FFF2-40B4-BE49-F238E27FC236}">
                      <a16:creationId xmlns:a16="http://schemas.microsoft.com/office/drawing/2014/main" id="{53D91B24-CEF0-A68B-7B92-EE2C975B7A23}"/>
                    </a:ext>
                  </a:extLst>
                </p14:cNvPr>
                <p14:cNvContentPartPr/>
                <p14:nvPr/>
              </p14:nvContentPartPr>
              <p14:xfrm>
                <a:off x="2803375" y="2759205"/>
                <a:ext cx="142560" cy="182880"/>
              </p14:xfrm>
            </p:contentPart>
          </mc:Choice>
          <mc:Fallback>
            <p:pic>
              <p:nvPicPr>
                <p:cNvPr id="1177" name="墨迹 1176">
                  <a:extLst>
                    <a:ext uri="{FF2B5EF4-FFF2-40B4-BE49-F238E27FC236}">
                      <a16:creationId xmlns:a16="http://schemas.microsoft.com/office/drawing/2014/main" id="{53D91B24-CEF0-A68B-7B92-EE2C975B7A2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799055" y="2754885"/>
                  <a:ext cx="1512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179" name="墨迹 1178">
                  <a:extLst>
                    <a:ext uri="{FF2B5EF4-FFF2-40B4-BE49-F238E27FC236}">
                      <a16:creationId xmlns:a16="http://schemas.microsoft.com/office/drawing/2014/main" id="{18260919-C2E8-1539-3FE2-F818AC629000}"/>
                    </a:ext>
                  </a:extLst>
                </p14:cNvPr>
                <p14:cNvContentPartPr/>
                <p14:nvPr/>
              </p14:nvContentPartPr>
              <p14:xfrm>
                <a:off x="3122425" y="2791245"/>
                <a:ext cx="2520" cy="2520"/>
              </p14:xfrm>
            </p:contentPart>
          </mc:Choice>
          <mc:Fallback>
            <p:pic>
              <p:nvPicPr>
                <p:cNvPr id="1179" name="墨迹 1178">
                  <a:extLst>
                    <a:ext uri="{FF2B5EF4-FFF2-40B4-BE49-F238E27FC236}">
                      <a16:creationId xmlns:a16="http://schemas.microsoft.com/office/drawing/2014/main" id="{18260919-C2E8-1539-3FE2-F818AC62900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18105" y="2786925"/>
                  <a:ext cx="1116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180" name="墨迹 1179">
                  <a:extLst>
                    <a:ext uri="{FF2B5EF4-FFF2-40B4-BE49-F238E27FC236}">
                      <a16:creationId xmlns:a16="http://schemas.microsoft.com/office/drawing/2014/main" id="{F8670BFE-706F-70E8-6818-0889AF6AB7BD}"/>
                    </a:ext>
                  </a:extLst>
                </p14:cNvPr>
                <p14:cNvContentPartPr/>
                <p14:nvPr/>
              </p14:nvContentPartPr>
              <p14:xfrm>
                <a:off x="3061945" y="2819325"/>
                <a:ext cx="74160" cy="160560"/>
              </p14:xfrm>
            </p:contentPart>
          </mc:Choice>
          <mc:Fallback>
            <p:pic>
              <p:nvPicPr>
                <p:cNvPr id="1180" name="墨迹 1179">
                  <a:extLst>
                    <a:ext uri="{FF2B5EF4-FFF2-40B4-BE49-F238E27FC236}">
                      <a16:creationId xmlns:a16="http://schemas.microsoft.com/office/drawing/2014/main" id="{F8670BFE-706F-70E8-6818-0889AF6AB7B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057625" y="2815005"/>
                  <a:ext cx="82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184" name="墨迹 1183">
                  <a:extLst>
                    <a:ext uri="{FF2B5EF4-FFF2-40B4-BE49-F238E27FC236}">
                      <a16:creationId xmlns:a16="http://schemas.microsoft.com/office/drawing/2014/main" id="{CFB6D160-0E98-E44C-6DC7-96D0D0FE1E39}"/>
                    </a:ext>
                  </a:extLst>
                </p14:cNvPr>
                <p14:cNvContentPartPr/>
                <p14:nvPr/>
              </p14:nvContentPartPr>
              <p14:xfrm>
                <a:off x="3173545" y="2759205"/>
                <a:ext cx="30960" cy="150840"/>
              </p14:xfrm>
            </p:contentPart>
          </mc:Choice>
          <mc:Fallback>
            <p:pic>
              <p:nvPicPr>
                <p:cNvPr id="1184" name="墨迹 1183">
                  <a:extLst>
                    <a:ext uri="{FF2B5EF4-FFF2-40B4-BE49-F238E27FC236}">
                      <a16:creationId xmlns:a16="http://schemas.microsoft.com/office/drawing/2014/main" id="{CFB6D160-0E98-E44C-6DC7-96D0D0FE1E3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169225" y="2754885"/>
                  <a:ext cx="396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185" name="墨迹 1184">
                  <a:extLst>
                    <a:ext uri="{FF2B5EF4-FFF2-40B4-BE49-F238E27FC236}">
                      <a16:creationId xmlns:a16="http://schemas.microsoft.com/office/drawing/2014/main" id="{BB8B103F-A1BF-25EB-3358-E2E542F976D0}"/>
                    </a:ext>
                  </a:extLst>
                </p14:cNvPr>
                <p14:cNvContentPartPr/>
                <p14:nvPr/>
              </p14:nvContentPartPr>
              <p14:xfrm>
                <a:off x="3200905" y="2795925"/>
                <a:ext cx="73440" cy="86760"/>
              </p14:xfrm>
            </p:contentPart>
          </mc:Choice>
          <mc:Fallback>
            <p:pic>
              <p:nvPicPr>
                <p:cNvPr id="1185" name="墨迹 1184">
                  <a:extLst>
                    <a:ext uri="{FF2B5EF4-FFF2-40B4-BE49-F238E27FC236}">
                      <a16:creationId xmlns:a16="http://schemas.microsoft.com/office/drawing/2014/main" id="{BB8B103F-A1BF-25EB-3358-E2E542F976D0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196585" y="2791605"/>
                  <a:ext cx="820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187" name="墨迹 1186">
                  <a:extLst>
                    <a:ext uri="{FF2B5EF4-FFF2-40B4-BE49-F238E27FC236}">
                      <a16:creationId xmlns:a16="http://schemas.microsoft.com/office/drawing/2014/main" id="{AE4F7D75-1CB7-DD09-5222-89928349E0A9}"/>
                    </a:ext>
                  </a:extLst>
                </p14:cNvPr>
                <p14:cNvContentPartPr/>
                <p14:nvPr/>
              </p14:nvContentPartPr>
              <p14:xfrm>
                <a:off x="3288025" y="2790885"/>
                <a:ext cx="137160" cy="103320"/>
              </p14:xfrm>
            </p:contentPart>
          </mc:Choice>
          <mc:Fallback>
            <p:pic>
              <p:nvPicPr>
                <p:cNvPr id="1187" name="墨迹 1186">
                  <a:extLst>
                    <a:ext uri="{FF2B5EF4-FFF2-40B4-BE49-F238E27FC236}">
                      <a16:creationId xmlns:a16="http://schemas.microsoft.com/office/drawing/2014/main" id="{AE4F7D75-1CB7-DD09-5222-89928349E0A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283705" y="2786565"/>
                  <a:ext cx="145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188" name="墨迹 1187">
                  <a:extLst>
                    <a:ext uri="{FF2B5EF4-FFF2-40B4-BE49-F238E27FC236}">
                      <a16:creationId xmlns:a16="http://schemas.microsoft.com/office/drawing/2014/main" id="{8E4131F7-CCAE-BFE2-A5DD-188C532B76BE}"/>
                    </a:ext>
                  </a:extLst>
                </p14:cNvPr>
                <p14:cNvContentPartPr/>
                <p14:nvPr/>
              </p14:nvContentPartPr>
              <p14:xfrm>
                <a:off x="3428065" y="2868285"/>
                <a:ext cx="51120" cy="44640"/>
              </p14:xfrm>
            </p:contentPart>
          </mc:Choice>
          <mc:Fallback>
            <p:pic>
              <p:nvPicPr>
                <p:cNvPr id="1188" name="墨迹 1187">
                  <a:extLst>
                    <a:ext uri="{FF2B5EF4-FFF2-40B4-BE49-F238E27FC236}">
                      <a16:creationId xmlns:a16="http://schemas.microsoft.com/office/drawing/2014/main" id="{8E4131F7-CCAE-BFE2-A5DD-188C532B76B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423745" y="2863965"/>
                  <a:ext cx="597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190" name="墨迹 1189">
                  <a:extLst>
                    <a:ext uri="{FF2B5EF4-FFF2-40B4-BE49-F238E27FC236}">
                      <a16:creationId xmlns:a16="http://schemas.microsoft.com/office/drawing/2014/main" id="{C84F3465-AD8C-9A00-B742-76810B0D34A0}"/>
                    </a:ext>
                  </a:extLst>
                </p14:cNvPr>
                <p14:cNvContentPartPr/>
                <p14:nvPr/>
              </p14:nvContentPartPr>
              <p14:xfrm>
                <a:off x="3039265" y="2753445"/>
                <a:ext cx="54360" cy="215640"/>
              </p14:xfrm>
            </p:contentPart>
          </mc:Choice>
          <mc:Fallback>
            <p:pic>
              <p:nvPicPr>
                <p:cNvPr id="1190" name="墨迹 1189">
                  <a:extLst>
                    <a:ext uri="{FF2B5EF4-FFF2-40B4-BE49-F238E27FC236}">
                      <a16:creationId xmlns:a16="http://schemas.microsoft.com/office/drawing/2014/main" id="{C84F3465-AD8C-9A00-B742-76810B0D34A0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034945" y="2749125"/>
                  <a:ext cx="630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191" name="墨迹 1190">
                  <a:extLst>
                    <a:ext uri="{FF2B5EF4-FFF2-40B4-BE49-F238E27FC236}">
                      <a16:creationId xmlns:a16="http://schemas.microsoft.com/office/drawing/2014/main" id="{9A024CAF-07CA-7E18-5A8B-F27EFCD1223C}"/>
                    </a:ext>
                  </a:extLst>
                </p14:cNvPr>
                <p14:cNvContentPartPr/>
                <p14:nvPr/>
              </p14:nvContentPartPr>
              <p14:xfrm>
                <a:off x="3469465" y="2777565"/>
                <a:ext cx="63000" cy="199080"/>
              </p14:xfrm>
            </p:contentPart>
          </mc:Choice>
          <mc:Fallback>
            <p:pic>
              <p:nvPicPr>
                <p:cNvPr id="1191" name="墨迹 1190">
                  <a:extLst>
                    <a:ext uri="{FF2B5EF4-FFF2-40B4-BE49-F238E27FC236}">
                      <a16:creationId xmlns:a16="http://schemas.microsoft.com/office/drawing/2014/main" id="{9A024CAF-07CA-7E18-5A8B-F27EFCD1223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465145" y="2773245"/>
                  <a:ext cx="71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192" name="墨迹 1191">
                  <a:extLst>
                    <a:ext uri="{FF2B5EF4-FFF2-40B4-BE49-F238E27FC236}">
                      <a16:creationId xmlns:a16="http://schemas.microsoft.com/office/drawing/2014/main" id="{3D9FB4F2-E2DD-55C2-5FD5-652C406A3793}"/>
                    </a:ext>
                  </a:extLst>
                </p14:cNvPr>
                <p14:cNvContentPartPr/>
                <p14:nvPr/>
              </p14:nvContentPartPr>
              <p14:xfrm>
                <a:off x="3569545" y="2726085"/>
                <a:ext cx="44640" cy="72000"/>
              </p14:xfrm>
            </p:contentPart>
          </mc:Choice>
          <mc:Fallback>
            <p:pic>
              <p:nvPicPr>
                <p:cNvPr id="1192" name="墨迹 1191">
                  <a:extLst>
                    <a:ext uri="{FF2B5EF4-FFF2-40B4-BE49-F238E27FC236}">
                      <a16:creationId xmlns:a16="http://schemas.microsoft.com/office/drawing/2014/main" id="{3D9FB4F2-E2DD-55C2-5FD5-652C406A379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565225" y="2721765"/>
                  <a:ext cx="532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193" name="墨迹 1192">
                  <a:extLst>
                    <a:ext uri="{FF2B5EF4-FFF2-40B4-BE49-F238E27FC236}">
                      <a16:creationId xmlns:a16="http://schemas.microsoft.com/office/drawing/2014/main" id="{094737CF-2A4A-E31D-B848-2C84F2EE8C71}"/>
                    </a:ext>
                  </a:extLst>
                </p14:cNvPr>
                <p14:cNvContentPartPr/>
                <p14:nvPr/>
              </p14:nvContentPartPr>
              <p14:xfrm>
                <a:off x="3602305" y="2829765"/>
                <a:ext cx="118440" cy="116280"/>
              </p14:xfrm>
            </p:contentPart>
          </mc:Choice>
          <mc:Fallback>
            <p:pic>
              <p:nvPicPr>
                <p:cNvPr id="1193" name="墨迹 1192">
                  <a:extLst>
                    <a:ext uri="{FF2B5EF4-FFF2-40B4-BE49-F238E27FC236}">
                      <a16:creationId xmlns:a16="http://schemas.microsoft.com/office/drawing/2014/main" id="{094737CF-2A4A-E31D-B848-2C84F2EE8C71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597985" y="2825445"/>
                  <a:ext cx="1270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194" name="墨迹 1193">
                  <a:extLst>
                    <a:ext uri="{FF2B5EF4-FFF2-40B4-BE49-F238E27FC236}">
                      <a16:creationId xmlns:a16="http://schemas.microsoft.com/office/drawing/2014/main" id="{70D388E4-D253-7392-E638-1569E9CC5FB2}"/>
                    </a:ext>
                  </a:extLst>
                </p14:cNvPr>
                <p14:cNvContentPartPr/>
                <p14:nvPr/>
              </p14:nvContentPartPr>
              <p14:xfrm>
                <a:off x="3737305" y="2856765"/>
                <a:ext cx="15840" cy="103680"/>
              </p14:xfrm>
            </p:contentPart>
          </mc:Choice>
          <mc:Fallback>
            <p:pic>
              <p:nvPicPr>
                <p:cNvPr id="1194" name="墨迹 1193">
                  <a:extLst>
                    <a:ext uri="{FF2B5EF4-FFF2-40B4-BE49-F238E27FC236}">
                      <a16:creationId xmlns:a16="http://schemas.microsoft.com/office/drawing/2014/main" id="{70D388E4-D253-7392-E638-1569E9CC5FB2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732985" y="2852445"/>
                  <a:ext cx="24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195" name="墨迹 1194">
                  <a:extLst>
                    <a:ext uri="{FF2B5EF4-FFF2-40B4-BE49-F238E27FC236}">
                      <a16:creationId xmlns:a16="http://schemas.microsoft.com/office/drawing/2014/main" id="{526D667B-7866-0E77-C244-B151B2F65AE9}"/>
                    </a:ext>
                  </a:extLst>
                </p14:cNvPr>
                <p14:cNvContentPartPr/>
                <p14:nvPr/>
              </p14:nvContentPartPr>
              <p14:xfrm>
                <a:off x="3747745" y="2862525"/>
                <a:ext cx="67320" cy="83160"/>
              </p14:xfrm>
            </p:contentPart>
          </mc:Choice>
          <mc:Fallback>
            <p:pic>
              <p:nvPicPr>
                <p:cNvPr id="1195" name="墨迹 1194">
                  <a:extLst>
                    <a:ext uri="{FF2B5EF4-FFF2-40B4-BE49-F238E27FC236}">
                      <a16:creationId xmlns:a16="http://schemas.microsoft.com/office/drawing/2014/main" id="{526D667B-7866-0E77-C244-B151B2F65AE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743425" y="2858205"/>
                  <a:ext cx="759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197" name="墨迹 1196">
                  <a:extLst>
                    <a:ext uri="{FF2B5EF4-FFF2-40B4-BE49-F238E27FC236}">
                      <a16:creationId xmlns:a16="http://schemas.microsoft.com/office/drawing/2014/main" id="{CBCA454B-EF64-1AA6-BC46-471C35F861A0}"/>
                    </a:ext>
                  </a:extLst>
                </p14:cNvPr>
                <p14:cNvContentPartPr/>
                <p14:nvPr/>
              </p14:nvContentPartPr>
              <p14:xfrm>
                <a:off x="3860785" y="2811045"/>
                <a:ext cx="75600" cy="4320"/>
              </p14:xfrm>
            </p:contentPart>
          </mc:Choice>
          <mc:Fallback>
            <p:pic>
              <p:nvPicPr>
                <p:cNvPr id="1197" name="墨迹 1196">
                  <a:extLst>
                    <a:ext uri="{FF2B5EF4-FFF2-40B4-BE49-F238E27FC236}">
                      <a16:creationId xmlns:a16="http://schemas.microsoft.com/office/drawing/2014/main" id="{CBCA454B-EF64-1AA6-BC46-471C35F861A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856465" y="2806725"/>
                  <a:ext cx="8424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198" name="墨迹 1197">
                  <a:extLst>
                    <a:ext uri="{FF2B5EF4-FFF2-40B4-BE49-F238E27FC236}">
                      <a16:creationId xmlns:a16="http://schemas.microsoft.com/office/drawing/2014/main" id="{F430F274-DC8F-36DF-195C-3E972BE1E623}"/>
                    </a:ext>
                  </a:extLst>
                </p14:cNvPr>
                <p14:cNvContentPartPr/>
                <p14:nvPr/>
              </p14:nvContentPartPr>
              <p14:xfrm>
                <a:off x="3863305" y="2858565"/>
                <a:ext cx="87480" cy="13680"/>
              </p14:xfrm>
            </p:contentPart>
          </mc:Choice>
          <mc:Fallback>
            <p:pic>
              <p:nvPicPr>
                <p:cNvPr id="1198" name="墨迹 1197">
                  <a:extLst>
                    <a:ext uri="{FF2B5EF4-FFF2-40B4-BE49-F238E27FC236}">
                      <a16:creationId xmlns:a16="http://schemas.microsoft.com/office/drawing/2014/main" id="{F430F274-DC8F-36DF-195C-3E972BE1E623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858985" y="2854245"/>
                  <a:ext cx="961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200" name="墨迹 1199">
                  <a:extLst>
                    <a:ext uri="{FF2B5EF4-FFF2-40B4-BE49-F238E27FC236}">
                      <a16:creationId xmlns:a16="http://schemas.microsoft.com/office/drawing/2014/main" id="{72CE27D9-A7FD-AD6C-9F97-51977F728F3C}"/>
                    </a:ext>
                  </a:extLst>
                </p14:cNvPr>
                <p14:cNvContentPartPr/>
                <p14:nvPr/>
              </p14:nvContentPartPr>
              <p14:xfrm>
                <a:off x="4006945" y="2840565"/>
                <a:ext cx="68400" cy="4320"/>
              </p14:xfrm>
            </p:contentPart>
          </mc:Choice>
          <mc:Fallback>
            <p:pic>
              <p:nvPicPr>
                <p:cNvPr id="1200" name="墨迹 1199">
                  <a:extLst>
                    <a:ext uri="{FF2B5EF4-FFF2-40B4-BE49-F238E27FC236}">
                      <a16:creationId xmlns:a16="http://schemas.microsoft.com/office/drawing/2014/main" id="{72CE27D9-A7FD-AD6C-9F97-51977F728F3C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002625" y="2836245"/>
                  <a:ext cx="7704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201" name="墨迹 1200">
                  <a:extLst>
                    <a:ext uri="{FF2B5EF4-FFF2-40B4-BE49-F238E27FC236}">
                      <a16:creationId xmlns:a16="http://schemas.microsoft.com/office/drawing/2014/main" id="{861347FF-5F35-65F4-9093-EBFEB56FF297}"/>
                    </a:ext>
                  </a:extLst>
                </p14:cNvPr>
                <p14:cNvContentPartPr/>
                <p14:nvPr/>
              </p14:nvContentPartPr>
              <p14:xfrm>
                <a:off x="4136545" y="2752365"/>
                <a:ext cx="32040" cy="146520"/>
              </p14:xfrm>
            </p:contentPart>
          </mc:Choice>
          <mc:Fallback>
            <p:pic>
              <p:nvPicPr>
                <p:cNvPr id="1201" name="墨迹 1200">
                  <a:extLst>
                    <a:ext uri="{FF2B5EF4-FFF2-40B4-BE49-F238E27FC236}">
                      <a16:creationId xmlns:a16="http://schemas.microsoft.com/office/drawing/2014/main" id="{861347FF-5F35-65F4-9093-EBFEB56FF297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4132225" y="2748045"/>
                  <a:ext cx="40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202" name="墨迹 1201">
                  <a:extLst>
                    <a:ext uri="{FF2B5EF4-FFF2-40B4-BE49-F238E27FC236}">
                      <a16:creationId xmlns:a16="http://schemas.microsoft.com/office/drawing/2014/main" id="{A4D52E53-606F-70CF-57FD-B2CE1FB82EAA}"/>
                    </a:ext>
                  </a:extLst>
                </p14:cNvPr>
                <p14:cNvContentPartPr/>
                <p14:nvPr/>
              </p14:nvContentPartPr>
              <p14:xfrm>
                <a:off x="4114225" y="2792325"/>
                <a:ext cx="79560" cy="102240"/>
              </p14:xfrm>
            </p:contentPart>
          </mc:Choice>
          <mc:Fallback>
            <p:pic>
              <p:nvPicPr>
                <p:cNvPr id="1202" name="墨迹 1201">
                  <a:extLst>
                    <a:ext uri="{FF2B5EF4-FFF2-40B4-BE49-F238E27FC236}">
                      <a16:creationId xmlns:a16="http://schemas.microsoft.com/office/drawing/2014/main" id="{A4D52E53-606F-70CF-57FD-B2CE1FB82EA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109905" y="2788005"/>
                  <a:ext cx="882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203" name="墨迹 1202">
                  <a:extLst>
                    <a:ext uri="{FF2B5EF4-FFF2-40B4-BE49-F238E27FC236}">
                      <a16:creationId xmlns:a16="http://schemas.microsoft.com/office/drawing/2014/main" id="{A4282BC5-6382-A5D2-E161-EA04C498AEED}"/>
                    </a:ext>
                  </a:extLst>
                </p14:cNvPr>
                <p14:cNvContentPartPr/>
                <p14:nvPr/>
              </p14:nvContentPartPr>
              <p14:xfrm>
                <a:off x="4211785" y="2732925"/>
                <a:ext cx="21960" cy="52560"/>
              </p14:xfrm>
            </p:contentPart>
          </mc:Choice>
          <mc:Fallback>
            <p:pic>
              <p:nvPicPr>
                <p:cNvPr id="1203" name="墨迹 1202">
                  <a:extLst>
                    <a:ext uri="{FF2B5EF4-FFF2-40B4-BE49-F238E27FC236}">
                      <a16:creationId xmlns:a16="http://schemas.microsoft.com/office/drawing/2014/main" id="{A4282BC5-6382-A5D2-E161-EA04C498AEED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207465" y="2728605"/>
                  <a:ext cx="306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204" name="墨迹 1203">
                  <a:extLst>
                    <a:ext uri="{FF2B5EF4-FFF2-40B4-BE49-F238E27FC236}">
                      <a16:creationId xmlns:a16="http://schemas.microsoft.com/office/drawing/2014/main" id="{300D07DD-33B9-BE3D-BE64-34A7D21D1119}"/>
                    </a:ext>
                  </a:extLst>
                </p14:cNvPr>
                <p14:cNvContentPartPr/>
                <p14:nvPr/>
              </p14:nvContentPartPr>
              <p14:xfrm>
                <a:off x="4260025" y="2777565"/>
                <a:ext cx="109800" cy="97560"/>
              </p14:xfrm>
            </p:contentPart>
          </mc:Choice>
          <mc:Fallback>
            <p:pic>
              <p:nvPicPr>
                <p:cNvPr id="1204" name="墨迹 1203">
                  <a:extLst>
                    <a:ext uri="{FF2B5EF4-FFF2-40B4-BE49-F238E27FC236}">
                      <a16:creationId xmlns:a16="http://schemas.microsoft.com/office/drawing/2014/main" id="{300D07DD-33B9-BE3D-BE64-34A7D21D111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255705" y="2773245"/>
                  <a:ext cx="1184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206" name="墨迹 1205">
                  <a:extLst>
                    <a:ext uri="{FF2B5EF4-FFF2-40B4-BE49-F238E27FC236}">
                      <a16:creationId xmlns:a16="http://schemas.microsoft.com/office/drawing/2014/main" id="{9B21392C-7CDF-D4C3-4D94-BA588D264520}"/>
                    </a:ext>
                  </a:extLst>
                </p14:cNvPr>
                <p14:cNvContentPartPr/>
                <p14:nvPr/>
              </p14:nvContentPartPr>
              <p14:xfrm>
                <a:off x="4356505" y="2856765"/>
                <a:ext cx="41040" cy="33120"/>
              </p14:xfrm>
            </p:contentPart>
          </mc:Choice>
          <mc:Fallback>
            <p:pic>
              <p:nvPicPr>
                <p:cNvPr id="1206" name="墨迹 1205">
                  <a:extLst>
                    <a:ext uri="{FF2B5EF4-FFF2-40B4-BE49-F238E27FC236}">
                      <a16:creationId xmlns:a16="http://schemas.microsoft.com/office/drawing/2014/main" id="{9B21392C-7CDF-D4C3-4D94-BA588D264520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352185" y="2852445"/>
                  <a:ext cx="496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207" name="墨迹 1206">
                  <a:extLst>
                    <a:ext uri="{FF2B5EF4-FFF2-40B4-BE49-F238E27FC236}">
                      <a16:creationId xmlns:a16="http://schemas.microsoft.com/office/drawing/2014/main" id="{A054FAA4-B54E-3860-8611-38468C875BC1}"/>
                    </a:ext>
                  </a:extLst>
                </p14:cNvPr>
                <p14:cNvContentPartPr/>
                <p14:nvPr/>
              </p14:nvContentPartPr>
              <p14:xfrm>
                <a:off x="4390705" y="2731485"/>
                <a:ext cx="47520" cy="59040"/>
              </p14:xfrm>
            </p:contentPart>
          </mc:Choice>
          <mc:Fallback>
            <p:pic>
              <p:nvPicPr>
                <p:cNvPr id="1207" name="墨迹 1206">
                  <a:extLst>
                    <a:ext uri="{FF2B5EF4-FFF2-40B4-BE49-F238E27FC236}">
                      <a16:creationId xmlns:a16="http://schemas.microsoft.com/office/drawing/2014/main" id="{A054FAA4-B54E-3860-8611-38468C875BC1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386385" y="2727165"/>
                  <a:ext cx="561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208" name="墨迹 1207">
                  <a:extLst>
                    <a:ext uri="{FF2B5EF4-FFF2-40B4-BE49-F238E27FC236}">
                      <a16:creationId xmlns:a16="http://schemas.microsoft.com/office/drawing/2014/main" id="{161ABB74-C80A-CA90-3762-D5123B5C62CD}"/>
                    </a:ext>
                  </a:extLst>
                </p14:cNvPr>
                <p14:cNvContentPartPr/>
                <p14:nvPr/>
              </p14:nvContentPartPr>
              <p14:xfrm>
                <a:off x="4438945" y="2818245"/>
                <a:ext cx="81000" cy="84240"/>
              </p14:xfrm>
            </p:contentPart>
          </mc:Choice>
          <mc:Fallback>
            <p:pic>
              <p:nvPicPr>
                <p:cNvPr id="1208" name="墨迹 1207">
                  <a:extLst>
                    <a:ext uri="{FF2B5EF4-FFF2-40B4-BE49-F238E27FC236}">
                      <a16:creationId xmlns:a16="http://schemas.microsoft.com/office/drawing/2014/main" id="{161ABB74-C80A-CA90-3762-D5123B5C62CD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434625" y="2813925"/>
                  <a:ext cx="896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1211" name="墨迹 1210">
                  <a:extLst>
                    <a:ext uri="{FF2B5EF4-FFF2-40B4-BE49-F238E27FC236}">
                      <a16:creationId xmlns:a16="http://schemas.microsoft.com/office/drawing/2014/main" id="{F44355CA-74EB-769E-9330-56FF595AEBED}"/>
                    </a:ext>
                  </a:extLst>
                </p14:cNvPr>
                <p14:cNvContentPartPr/>
                <p14:nvPr/>
              </p14:nvContentPartPr>
              <p14:xfrm>
                <a:off x="4515625" y="2865765"/>
                <a:ext cx="50040" cy="66240"/>
              </p14:xfrm>
            </p:contentPart>
          </mc:Choice>
          <mc:Fallback>
            <p:pic>
              <p:nvPicPr>
                <p:cNvPr id="1211" name="墨迹 1210">
                  <a:extLst>
                    <a:ext uri="{FF2B5EF4-FFF2-40B4-BE49-F238E27FC236}">
                      <a16:creationId xmlns:a16="http://schemas.microsoft.com/office/drawing/2014/main" id="{F44355CA-74EB-769E-9330-56FF595AEBE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511305" y="2861445"/>
                  <a:ext cx="586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1212" name="墨迹 1211">
                  <a:extLst>
                    <a:ext uri="{FF2B5EF4-FFF2-40B4-BE49-F238E27FC236}">
                      <a16:creationId xmlns:a16="http://schemas.microsoft.com/office/drawing/2014/main" id="{13BC0879-8E60-8F12-5467-B23DE1C39776}"/>
                    </a:ext>
                  </a:extLst>
                </p14:cNvPr>
                <p14:cNvContentPartPr/>
                <p14:nvPr/>
              </p14:nvContentPartPr>
              <p14:xfrm>
                <a:off x="4489705" y="2852085"/>
                <a:ext cx="40320" cy="118800"/>
              </p14:xfrm>
            </p:contentPart>
          </mc:Choice>
          <mc:Fallback>
            <p:pic>
              <p:nvPicPr>
                <p:cNvPr id="1212" name="墨迹 1211">
                  <a:extLst>
                    <a:ext uri="{FF2B5EF4-FFF2-40B4-BE49-F238E27FC236}">
                      <a16:creationId xmlns:a16="http://schemas.microsoft.com/office/drawing/2014/main" id="{13BC0879-8E60-8F12-5467-B23DE1C3977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485385" y="2847765"/>
                  <a:ext cx="489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1214" name="墨迹 1213">
                  <a:extLst>
                    <a:ext uri="{FF2B5EF4-FFF2-40B4-BE49-F238E27FC236}">
                      <a16:creationId xmlns:a16="http://schemas.microsoft.com/office/drawing/2014/main" id="{A15C7839-C64F-6729-F373-298BBBA2090B}"/>
                    </a:ext>
                  </a:extLst>
                </p14:cNvPr>
                <p14:cNvContentPartPr/>
                <p14:nvPr/>
              </p14:nvContentPartPr>
              <p14:xfrm>
                <a:off x="2414035" y="3089370"/>
                <a:ext cx="117720" cy="171360"/>
              </p14:xfrm>
            </p:contentPart>
          </mc:Choice>
          <mc:Fallback>
            <p:pic>
              <p:nvPicPr>
                <p:cNvPr id="1214" name="墨迹 1213">
                  <a:extLst>
                    <a:ext uri="{FF2B5EF4-FFF2-40B4-BE49-F238E27FC236}">
                      <a16:creationId xmlns:a16="http://schemas.microsoft.com/office/drawing/2014/main" id="{A15C7839-C64F-6729-F373-298BBBA2090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2409715" y="3085050"/>
                  <a:ext cx="126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1215" name="墨迹 1214">
                  <a:extLst>
                    <a:ext uri="{FF2B5EF4-FFF2-40B4-BE49-F238E27FC236}">
                      <a16:creationId xmlns:a16="http://schemas.microsoft.com/office/drawing/2014/main" id="{CDE93E22-1309-7F89-7BC1-297C70AC0938}"/>
                    </a:ext>
                  </a:extLst>
                </p14:cNvPr>
                <p14:cNvContentPartPr/>
                <p14:nvPr/>
              </p14:nvContentPartPr>
              <p14:xfrm>
                <a:off x="2298115" y="3098730"/>
                <a:ext cx="74520" cy="165240"/>
              </p14:xfrm>
            </p:contentPart>
          </mc:Choice>
          <mc:Fallback>
            <p:pic>
              <p:nvPicPr>
                <p:cNvPr id="1215" name="墨迹 1214">
                  <a:extLst>
                    <a:ext uri="{FF2B5EF4-FFF2-40B4-BE49-F238E27FC236}">
                      <a16:creationId xmlns:a16="http://schemas.microsoft.com/office/drawing/2014/main" id="{CDE93E22-1309-7F89-7BC1-297C70AC0938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293795" y="3094410"/>
                  <a:ext cx="831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1217" name="墨迹 1216">
                  <a:extLst>
                    <a:ext uri="{FF2B5EF4-FFF2-40B4-BE49-F238E27FC236}">
                      <a16:creationId xmlns:a16="http://schemas.microsoft.com/office/drawing/2014/main" id="{9592079B-A28C-52CD-BCCB-6F491F4FDF63}"/>
                    </a:ext>
                  </a:extLst>
                </p14:cNvPr>
                <p14:cNvContentPartPr/>
                <p14:nvPr/>
              </p14:nvContentPartPr>
              <p14:xfrm>
                <a:off x="2593315" y="3056250"/>
                <a:ext cx="40320" cy="176760"/>
              </p14:xfrm>
            </p:contentPart>
          </mc:Choice>
          <mc:Fallback>
            <p:pic>
              <p:nvPicPr>
                <p:cNvPr id="1217" name="墨迹 1216">
                  <a:extLst>
                    <a:ext uri="{FF2B5EF4-FFF2-40B4-BE49-F238E27FC236}">
                      <a16:creationId xmlns:a16="http://schemas.microsoft.com/office/drawing/2014/main" id="{9592079B-A28C-52CD-BCCB-6F491F4FDF63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588995" y="3051930"/>
                  <a:ext cx="489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1219" name="墨迹 1218">
                  <a:extLst>
                    <a:ext uri="{FF2B5EF4-FFF2-40B4-BE49-F238E27FC236}">
                      <a16:creationId xmlns:a16="http://schemas.microsoft.com/office/drawing/2014/main" id="{558038F5-FE5C-B0FD-747A-321F13A8EF38}"/>
                    </a:ext>
                  </a:extLst>
                </p14:cNvPr>
                <p14:cNvContentPartPr/>
                <p14:nvPr/>
              </p14:nvContentPartPr>
              <p14:xfrm>
                <a:off x="2783395" y="3121770"/>
                <a:ext cx="103680" cy="139680"/>
              </p14:xfrm>
            </p:contentPart>
          </mc:Choice>
          <mc:Fallback>
            <p:pic>
              <p:nvPicPr>
                <p:cNvPr id="1219" name="墨迹 1218">
                  <a:extLst>
                    <a:ext uri="{FF2B5EF4-FFF2-40B4-BE49-F238E27FC236}">
                      <a16:creationId xmlns:a16="http://schemas.microsoft.com/office/drawing/2014/main" id="{558038F5-FE5C-B0FD-747A-321F13A8EF3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779075" y="3117450"/>
                  <a:ext cx="1123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1220" name="墨迹 1219">
                  <a:extLst>
                    <a:ext uri="{FF2B5EF4-FFF2-40B4-BE49-F238E27FC236}">
                      <a16:creationId xmlns:a16="http://schemas.microsoft.com/office/drawing/2014/main" id="{64188089-ACC8-6DD2-277B-3F4AA4D48BCF}"/>
                    </a:ext>
                  </a:extLst>
                </p14:cNvPr>
                <p14:cNvContentPartPr/>
                <p14:nvPr/>
              </p14:nvContentPartPr>
              <p14:xfrm>
                <a:off x="2924875" y="3067770"/>
                <a:ext cx="42840" cy="2520"/>
              </p14:xfrm>
            </p:contentPart>
          </mc:Choice>
          <mc:Fallback>
            <p:pic>
              <p:nvPicPr>
                <p:cNvPr id="1220" name="墨迹 1219">
                  <a:extLst>
                    <a:ext uri="{FF2B5EF4-FFF2-40B4-BE49-F238E27FC236}">
                      <a16:creationId xmlns:a16="http://schemas.microsoft.com/office/drawing/2014/main" id="{64188089-ACC8-6DD2-277B-3F4AA4D48BCF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920555" y="3063450"/>
                  <a:ext cx="5148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1222" name="墨迹 1221">
                  <a:extLst>
                    <a:ext uri="{FF2B5EF4-FFF2-40B4-BE49-F238E27FC236}">
                      <a16:creationId xmlns:a16="http://schemas.microsoft.com/office/drawing/2014/main" id="{A5EDDA90-8474-4733-6EFD-D8496B9A3D07}"/>
                    </a:ext>
                  </a:extLst>
                </p14:cNvPr>
                <p14:cNvContentPartPr/>
                <p14:nvPr/>
              </p14:nvContentPartPr>
              <p14:xfrm>
                <a:off x="3043315" y="3011610"/>
                <a:ext cx="1440" cy="1440"/>
              </p14:xfrm>
            </p:contentPart>
          </mc:Choice>
          <mc:Fallback>
            <p:pic>
              <p:nvPicPr>
                <p:cNvPr id="1222" name="墨迹 1221">
                  <a:extLst>
                    <a:ext uri="{FF2B5EF4-FFF2-40B4-BE49-F238E27FC236}">
                      <a16:creationId xmlns:a16="http://schemas.microsoft.com/office/drawing/2014/main" id="{A5EDDA90-8474-4733-6EFD-D8496B9A3D0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38995" y="3007290"/>
                  <a:ext cx="1008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223" name="墨迹 1222">
                  <a:extLst>
                    <a:ext uri="{FF2B5EF4-FFF2-40B4-BE49-F238E27FC236}">
                      <a16:creationId xmlns:a16="http://schemas.microsoft.com/office/drawing/2014/main" id="{F1EC8FDF-F54C-29EF-15FD-97D05B27C563}"/>
                    </a:ext>
                  </a:extLst>
                </p14:cNvPr>
                <p14:cNvContentPartPr/>
                <p14:nvPr/>
              </p14:nvContentPartPr>
              <p14:xfrm>
                <a:off x="3015235" y="3049410"/>
                <a:ext cx="77400" cy="83520"/>
              </p14:xfrm>
            </p:contentPart>
          </mc:Choice>
          <mc:Fallback>
            <p:pic>
              <p:nvPicPr>
                <p:cNvPr id="1223" name="墨迹 1222">
                  <a:extLst>
                    <a:ext uri="{FF2B5EF4-FFF2-40B4-BE49-F238E27FC236}">
                      <a16:creationId xmlns:a16="http://schemas.microsoft.com/office/drawing/2014/main" id="{F1EC8FDF-F54C-29EF-15FD-97D05B27C56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010915" y="3045090"/>
                  <a:ext cx="86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225" name="墨迹 1224">
                  <a:extLst>
                    <a:ext uri="{FF2B5EF4-FFF2-40B4-BE49-F238E27FC236}">
                      <a16:creationId xmlns:a16="http://schemas.microsoft.com/office/drawing/2014/main" id="{FB99A3A4-0011-F1EA-DFAE-93395AE77C71}"/>
                    </a:ext>
                  </a:extLst>
                </p14:cNvPr>
                <p14:cNvContentPartPr/>
                <p14:nvPr/>
              </p14:nvContentPartPr>
              <p14:xfrm>
                <a:off x="3127195" y="3009090"/>
                <a:ext cx="21240" cy="108720"/>
              </p14:xfrm>
            </p:contentPart>
          </mc:Choice>
          <mc:Fallback>
            <p:pic>
              <p:nvPicPr>
                <p:cNvPr id="1225" name="墨迹 1224">
                  <a:extLst>
                    <a:ext uri="{FF2B5EF4-FFF2-40B4-BE49-F238E27FC236}">
                      <a16:creationId xmlns:a16="http://schemas.microsoft.com/office/drawing/2014/main" id="{FB99A3A4-0011-F1EA-DFAE-93395AE77C7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122875" y="3004770"/>
                  <a:ext cx="298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1226" name="墨迹 1225">
                  <a:extLst>
                    <a:ext uri="{FF2B5EF4-FFF2-40B4-BE49-F238E27FC236}">
                      <a16:creationId xmlns:a16="http://schemas.microsoft.com/office/drawing/2014/main" id="{759572FC-C904-6E32-0C53-FF9864E99FD5}"/>
                    </a:ext>
                  </a:extLst>
                </p14:cNvPr>
                <p14:cNvContentPartPr/>
                <p14:nvPr/>
              </p14:nvContentPartPr>
              <p14:xfrm>
                <a:off x="3140875" y="3008010"/>
                <a:ext cx="53640" cy="92160"/>
              </p14:xfrm>
            </p:contentPart>
          </mc:Choice>
          <mc:Fallback>
            <p:pic>
              <p:nvPicPr>
                <p:cNvPr id="1226" name="墨迹 1225">
                  <a:extLst>
                    <a:ext uri="{FF2B5EF4-FFF2-40B4-BE49-F238E27FC236}">
                      <a16:creationId xmlns:a16="http://schemas.microsoft.com/office/drawing/2014/main" id="{759572FC-C904-6E32-0C53-FF9864E99FD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136555" y="3003690"/>
                  <a:ext cx="622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1228" name="墨迹 1227">
                  <a:extLst>
                    <a:ext uri="{FF2B5EF4-FFF2-40B4-BE49-F238E27FC236}">
                      <a16:creationId xmlns:a16="http://schemas.microsoft.com/office/drawing/2014/main" id="{EC4D8D91-1E19-F917-DFC6-9F79364208B3}"/>
                    </a:ext>
                  </a:extLst>
                </p14:cNvPr>
                <p14:cNvContentPartPr/>
                <p14:nvPr/>
              </p14:nvContentPartPr>
              <p14:xfrm>
                <a:off x="3222235" y="3006930"/>
                <a:ext cx="50400" cy="105120"/>
              </p14:xfrm>
            </p:contentPart>
          </mc:Choice>
          <mc:Fallback>
            <p:pic>
              <p:nvPicPr>
                <p:cNvPr id="1228" name="墨迹 1227">
                  <a:extLst>
                    <a:ext uri="{FF2B5EF4-FFF2-40B4-BE49-F238E27FC236}">
                      <a16:creationId xmlns:a16="http://schemas.microsoft.com/office/drawing/2014/main" id="{EC4D8D91-1E19-F917-DFC6-9F79364208B3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217915" y="3002610"/>
                  <a:ext cx="590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1230" name="墨迹 1229">
                  <a:extLst>
                    <a:ext uri="{FF2B5EF4-FFF2-40B4-BE49-F238E27FC236}">
                      <a16:creationId xmlns:a16="http://schemas.microsoft.com/office/drawing/2014/main" id="{C4AD396F-5ABC-F64A-32CC-950BB363E4E0}"/>
                    </a:ext>
                  </a:extLst>
                </p14:cNvPr>
                <p14:cNvContentPartPr/>
                <p14:nvPr/>
              </p14:nvContentPartPr>
              <p14:xfrm>
                <a:off x="3270475" y="3021690"/>
                <a:ext cx="49680" cy="92880"/>
              </p14:xfrm>
            </p:contentPart>
          </mc:Choice>
          <mc:Fallback>
            <p:pic>
              <p:nvPicPr>
                <p:cNvPr id="1230" name="墨迹 1229">
                  <a:extLst>
                    <a:ext uri="{FF2B5EF4-FFF2-40B4-BE49-F238E27FC236}">
                      <a16:creationId xmlns:a16="http://schemas.microsoft.com/office/drawing/2014/main" id="{C4AD396F-5ABC-F64A-32CC-950BB363E4E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266155" y="3017370"/>
                  <a:ext cx="58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1231" name="墨迹 1230">
                  <a:extLst>
                    <a:ext uri="{FF2B5EF4-FFF2-40B4-BE49-F238E27FC236}">
                      <a16:creationId xmlns:a16="http://schemas.microsoft.com/office/drawing/2014/main" id="{9F55E389-5183-CFBF-EE5D-24294EA66DE8}"/>
                    </a:ext>
                  </a:extLst>
                </p14:cNvPr>
                <p14:cNvContentPartPr/>
                <p14:nvPr/>
              </p14:nvContentPartPr>
              <p14:xfrm>
                <a:off x="3334915" y="3019170"/>
                <a:ext cx="92160" cy="83520"/>
              </p14:xfrm>
            </p:contentPart>
          </mc:Choice>
          <mc:Fallback>
            <p:pic>
              <p:nvPicPr>
                <p:cNvPr id="1231" name="墨迹 1230">
                  <a:extLst>
                    <a:ext uri="{FF2B5EF4-FFF2-40B4-BE49-F238E27FC236}">
                      <a16:creationId xmlns:a16="http://schemas.microsoft.com/office/drawing/2014/main" id="{9F55E389-5183-CFBF-EE5D-24294EA66DE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330595" y="3014850"/>
                  <a:ext cx="1008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232" name="墨迹 1231">
                  <a:extLst>
                    <a:ext uri="{FF2B5EF4-FFF2-40B4-BE49-F238E27FC236}">
                      <a16:creationId xmlns:a16="http://schemas.microsoft.com/office/drawing/2014/main" id="{80B709BF-835B-0E60-CF0E-18F24369C018}"/>
                    </a:ext>
                  </a:extLst>
                </p14:cNvPr>
                <p14:cNvContentPartPr/>
                <p14:nvPr/>
              </p14:nvContentPartPr>
              <p14:xfrm>
                <a:off x="3415555" y="3087930"/>
                <a:ext cx="23760" cy="22320"/>
              </p14:xfrm>
            </p:contentPart>
          </mc:Choice>
          <mc:Fallback>
            <p:pic>
              <p:nvPicPr>
                <p:cNvPr id="1232" name="墨迹 1231">
                  <a:extLst>
                    <a:ext uri="{FF2B5EF4-FFF2-40B4-BE49-F238E27FC236}">
                      <a16:creationId xmlns:a16="http://schemas.microsoft.com/office/drawing/2014/main" id="{80B709BF-835B-0E60-CF0E-18F24369C01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411235" y="3083610"/>
                  <a:ext cx="32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234" name="墨迹 1233">
                  <a:extLst>
                    <a:ext uri="{FF2B5EF4-FFF2-40B4-BE49-F238E27FC236}">
                      <a16:creationId xmlns:a16="http://schemas.microsoft.com/office/drawing/2014/main" id="{223A421E-EAE0-B73A-3097-332450EE8EFF}"/>
                    </a:ext>
                  </a:extLst>
                </p14:cNvPr>
                <p14:cNvContentPartPr/>
                <p14:nvPr/>
              </p14:nvContentPartPr>
              <p14:xfrm>
                <a:off x="3468835" y="3001170"/>
                <a:ext cx="33120" cy="138600"/>
              </p14:xfrm>
            </p:contentPart>
          </mc:Choice>
          <mc:Fallback>
            <p:pic>
              <p:nvPicPr>
                <p:cNvPr id="1234" name="墨迹 1233">
                  <a:extLst>
                    <a:ext uri="{FF2B5EF4-FFF2-40B4-BE49-F238E27FC236}">
                      <a16:creationId xmlns:a16="http://schemas.microsoft.com/office/drawing/2014/main" id="{223A421E-EAE0-B73A-3097-332450EE8EFF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464515" y="2996850"/>
                  <a:ext cx="41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235" name="墨迹 1234">
                  <a:extLst>
                    <a:ext uri="{FF2B5EF4-FFF2-40B4-BE49-F238E27FC236}">
                      <a16:creationId xmlns:a16="http://schemas.microsoft.com/office/drawing/2014/main" id="{EE57FBE7-EB64-EACC-F346-00AE43B6F70A}"/>
                    </a:ext>
                  </a:extLst>
                </p14:cNvPr>
                <p14:cNvContentPartPr/>
                <p14:nvPr/>
              </p14:nvContentPartPr>
              <p14:xfrm>
                <a:off x="3521035" y="3095850"/>
                <a:ext cx="133920" cy="113760"/>
              </p14:xfrm>
            </p:contentPart>
          </mc:Choice>
          <mc:Fallback>
            <p:pic>
              <p:nvPicPr>
                <p:cNvPr id="1235" name="墨迹 1234">
                  <a:extLst>
                    <a:ext uri="{FF2B5EF4-FFF2-40B4-BE49-F238E27FC236}">
                      <a16:creationId xmlns:a16="http://schemas.microsoft.com/office/drawing/2014/main" id="{EE57FBE7-EB64-EACC-F346-00AE43B6F70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516715" y="3091530"/>
                  <a:ext cx="142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1236" name="墨迹 1235">
                  <a:extLst>
                    <a:ext uri="{FF2B5EF4-FFF2-40B4-BE49-F238E27FC236}">
                      <a16:creationId xmlns:a16="http://schemas.microsoft.com/office/drawing/2014/main" id="{AD7940C9-3D76-15ED-502F-1C6EA8157558}"/>
                    </a:ext>
                  </a:extLst>
                </p14:cNvPr>
                <p14:cNvContentPartPr/>
                <p14:nvPr/>
              </p14:nvContentPartPr>
              <p14:xfrm>
                <a:off x="3633355" y="3159570"/>
                <a:ext cx="13680" cy="83880"/>
              </p14:xfrm>
            </p:contentPart>
          </mc:Choice>
          <mc:Fallback>
            <p:pic>
              <p:nvPicPr>
                <p:cNvPr id="1236" name="墨迹 1235">
                  <a:extLst>
                    <a:ext uri="{FF2B5EF4-FFF2-40B4-BE49-F238E27FC236}">
                      <a16:creationId xmlns:a16="http://schemas.microsoft.com/office/drawing/2014/main" id="{AD7940C9-3D76-15ED-502F-1C6EA815755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629035" y="3155250"/>
                  <a:ext cx="223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1237" name="墨迹 1236">
                  <a:extLst>
                    <a:ext uri="{FF2B5EF4-FFF2-40B4-BE49-F238E27FC236}">
                      <a16:creationId xmlns:a16="http://schemas.microsoft.com/office/drawing/2014/main" id="{A1635FBB-EB12-419E-56FC-997A94048BF9}"/>
                    </a:ext>
                  </a:extLst>
                </p14:cNvPr>
                <p14:cNvContentPartPr/>
                <p14:nvPr/>
              </p14:nvContentPartPr>
              <p14:xfrm>
                <a:off x="3640915" y="3183690"/>
                <a:ext cx="59040" cy="58320"/>
              </p14:xfrm>
            </p:contentPart>
          </mc:Choice>
          <mc:Fallback>
            <p:pic>
              <p:nvPicPr>
                <p:cNvPr id="1237" name="墨迹 1236">
                  <a:extLst>
                    <a:ext uri="{FF2B5EF4-FFF2-40B4-BE49-F238E27FC236}">
                      <a16:creationId xmlns:a16="http://schemas.microsoft.com/office/drawing/2014/main" id="{A1635FBB-EB12-419E-56FC-997A94048BF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636595" y="3179370"/>
                  <a:ext cx="67680" cy="66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8939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6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April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" y="1525750"/>
            <a:ext cx="215900" cy="215900"/>
          </a:xfrm>
          <a:prstGeom prst="rect">
            <a:avLst/>
          </a:prstGeom>
          <a:noFill/>
        </p:spPr>
      </p:pic>
      <p:sp>
        <p:nvSpPr>
          <p:cNvPr id="1036" name="TextBox 1"/>
          <p:cNvSpPr txBox="1"/>
          <p:nvPr/>
        </p:nvSpPr>
        <p:spPr>
          <a:xfrm>
            <a:off x="279400" y="1546860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1. Fourier series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83356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6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April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158115" y="763270"/>
            <a:ext cx="3279140" cy="21287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10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Orthogonal function set</a:t>
            </a:r>
            <a:endParaRPr lang="en-US" altLang="zh-CN" sz="1100" dirty="0"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342515" y="-5992"/>
            <a:ext cx="682879" cy="1956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80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Fourier series 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865" y="1118870"/>
            <a:ext cx="101600" cy="101600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273208" y="1042712"/>
            <a:ext cx="27911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Consider the set, S, of x(t) satisfying x(t) = x(</a:t>
            </a:r>
            <a:r>
              <a:rPr lang="en-US" altLang="zh-CN" sz="1050" dirty="0" err="1"/>
              <a:t>t+T</a:t>
            </a:r>
            <a:r>
              <a:rPr lang="en-US" altLang="zh-CN" sz="1050" dirty="0"/>
              <a:t>)</a:t>
            </a: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3622" y="1875026"/>
            <a:ext cx="101600" cy="101600"/>
          </a:xfrm>
          <a:prstGeom prst="rect">
            <a:avLst/>
          </a:prstGeom>
          <a:noFill/>
        </p:spPr>
      </p:pic>
      <p:sp>
        <p:nvSpPr>
          <p:cNvPr id="11" name="文本框 10"/>
          <p:cNvSpPr txBox="1"/>
          <p:nvPr/>
        </p:nvSpPr>
        <p:spPr>
          <a:xfrm>
            <a:off x="284799" y="1803857"/>
            <a:ext cx="2194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The definition of orthogonal functions: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865" y="1354830"/>
            <a:ext cx="101600" cy="101600"/>
          </a:xfrm>
          <a:prstGeom prst="rect">
            <a:avLst/>
          </a:prstGeom>
          <a:noFill/>
        </p:spPr>
      </p:pic>
      <p:sp>
        <p:nvSpPr>
          <p:cNvPr id="26" name="文本框 25"/>
          <p:cNvSpPr txBox="1"/>
          <p:nvPr/>
        </p:nvSpPr>
        <p:spPr>
          <a:xfrm>
            <a:off x="273208" y="1273697"/>
            <a:ext cx="24240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Dot-product (inner product) is defined as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93800" y="1477963"/>
          <a:ext cx="205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57400" imgH="393480" progId="Equation.DSMT4">
                  <p:embed/>
                </p:oleObj>
              </mc:Choice>
              <mc:Fallback>
                <p:oleObj name="Equation" r:id="rId5" imgW="2057400" imgH="39348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3800" y="1477963"/>
                        <a:ext cx="2057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1447800" y="2090738"/>
          <a:ext cx="152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3880" imgH="457200" progId="Equation.DSMT4">
                  <p:embed/>
                </p:oleObj>
              </mc:Choice>
              <mc:Fallback>
                <p:oleObj name="Equation" r:id="rId7" imgW="1523880" imgH="457200" progId="Equation.DSMT4">
                  <p:embed/>
                  <p:pic>
                    <p:nvPicPr>
                      <p:cNvPr id="29" name="对象 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2090738"/>
                        <a:ext cx="1524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865" y="2631857"/>
            <a:ext cx="101600" cy="101600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273208" y="2558333"/>
            <a:ext cx="22028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Consider the exponential function set: </a:t>
            </a:r>
            <a:endParaRPr lang="zh-CN" altLang="en-US" sz="10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381250" y="2468811"/>
          <a:ext cx="173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39880" imgH="431640" progId="Equation.DSMT4">
                  <p:embed/>
                </p:oleObj>
              </mc:Choice>
              <mc:Fallback>
                <p:oleObj name="Equation" r:id="rId9" imgW="1739880" imgH="43164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81250" y="2468811"/>
                        <a:ext cx="17399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1481138" y="2776538"/>
          <a:ext cx="1511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11280" imgH="457200" progId="Equation.DSMT4">
                  <p:embed/>
                </p:oleObj>
              </mc:Choice>
              <mc:Fallback>
                <p:oleObj name="Equation" r:id="rId11" imgW="1511280" imgH="457200" progId="Equation.DSMT4">
                  <p:embed/>
                  <p:pic>
                    <p:nvPicPr>
                      <p:cNvPr id="32" name="对象 3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81138" y="2776538"/>
                        <a:ext cx="15113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151505" y="2899500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</a:rPr>
              <a:t>The exponential function set </a:t>
            </a:r>
          </a:p>
          <a:p>
            <a:r>
              <a:rPr lang="en-US" altLang="zh-CN" sz="800" dirty="0">
                <a:solidFill>
                  <a:srgbClr val="FF0000"/>
                </a:solidFill>
              </a:rPr>
              <a:t>are orthonormal.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4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6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April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158115" y="763270"/>
            <a:ext cx="3279140" cy="21287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10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Orthogonal function set</a:t>
            </a:r>
            <a:endParaRPr lang="en-US" altLang="zh-CN" sz="1100" dirty="0"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342515" y="-5992"/>
            <a:ext cx="682879" cy="1956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80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Fourier series 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865" y="1118870"/>
            <a:ext cx="101600" cy="101600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273208" y="1042712"/>
            <a:ext cx="2898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Consider the set, S, of x[n] satisfying x[n] = x[</a:t>
            </a:r>
            <a:r>
              <a:rPr lang="en-US" altLang="zh-CN" sz="1050" dirty="0" err="1"/>
              <a:t>n+N</a:t>
            </a:r>
            <a:r>
              <a:rPr lang="en-US" altLang="zh-CN" sz="1050" dirty="0"/>
              <a:t>]</a:t>
            </a: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3622" y="1875026"/>
            <a:ext cx="101600" cy="101600"/>
          </a:xfrm>
          <a:prstGeom prst="rect">
            <a:avLst/>
          </a:prstGeom>
          <a:noFill/>
        </p:spPr>
      </p:pic>
      <p:sp>
        <p:nvSpPr>
          <p:cNvPr id="11" name="文本框 10"/>
          <p:cNvSpPr txBox="1"/>
          <p:nvPr/>
        </p:nvSpPr>
        <p:spPr>
          <a:xfrm>
            <a:off x="284799" y="1803857"/>
            <a:ext cx="2194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The definition of orthogonal functions: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865" y="1354830"/>
            <a:ext cx="101600" cy="101600"/>
          </a:xfrm>
          <a:prstGeom prst="rect">
            <a:avLst/>
          </a:prstGeom>
          <a:noFill/>
        </p:spPr>
      </p:pic>
      <p:sp>
        <p:nvSpPr>
          <p:cNvPr id="26" name="文本框 25"/>
          <p:cNvSpPr txBox="1"/>
          <p:nvPr/>
        </p:nvSpPr>
        <p:spPr>
          <a:xfrm>
            <a:off x="273208" y="1273697"/>
            <a:ext cx="24240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Dot-product (inner product) is defined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对象 6"/>
              <p:cNvSpPr txBox="1"/>
              <p:nvPr/>
            </p:nvSpPr>
            <p:spPr>
              <a:xfrm>
                <a:off x="932656" y="1539687"/>
                <a:ext cx="2667000" cy="397063"/>
              </a:xfrm>
              <a:prstGeom prst="rect">
                <a:avLst/>
              </a:prstGeom>
            </p:spPr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],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]&gt;=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bSup>
                      <m:sSubSup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bSup>
                      <m:sSub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对象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56" y="1539687"/>
                <a:ext cx="2667000" cy="397063"/>
              </a:xfrm>
              <a:prstGeom prst="rect">
                <a:avLst/>
              </a:prstGeom>
              <a:blipFill>
                <a:blip r:embed="rId5"/>
                <a:stretch>
                  <a:fillRect t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对象 28"/>
              <p:cNvSpPr txBox="1"/>
              <p:nvPr/>
            </p:nvSpPr>
            <p:spPr>
              <a:xfrm>
                <a:off x="1237456" y="2036370"/>
                <a:ext cx="1914049" cy="463918"/>
              </a:xfrm>
              <a:prstGeom prst="rect">
                <a:avLst/>
              </a:prstGeom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]&gt;=0,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]&gt;=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对象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456" y="2036370"/>
                <a:ext cx="1914049" cy="463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865" y="2631857"/>
            <a:ext cx="101600" cy="101600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273208" y="2558333"/>
            <a:ext cx="22028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Consider the exponential function set: </a:t>
            </a:r>
            <a:endParaRPr lang="zh-CN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对象 9"/>
              <p:cNvSpPr txBox="1"/>
              <p:nvPr/>
            </p:nvSpPr>
            <p:spPr>
              <a:xfrm>
                <a:off x="2381250" y="2468563"/>
                <a:ext cx="1739900" cy="431800"/>
              </a:xfrm>
              <a:prstGeom prst="rect">
                <a:avLst/>
              </a:prstGeom>
            </p:spPr>
            <p:txBody>
              <a:bodyPr>
                <a:normAutofit fontScale="4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对象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250" y="2468563"/>
                <a:ext cx="1739900" cy="431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对象 31"/>
              <p:cNvSpPr txBox="1"/>
              <p:nvPr/>
            </p:nvSpPr>
            <p:spPr>
              <a:xfrm>
                <a:off x="1313656" y="2776538"/>
                <a:ext cx="1739900" cy="398916"/>
              </a:xfrm>
              <a:prstGeom prst="rect">
                <a:avLst/>
              </a:prstGeom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]&gt;=0,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]&gt;=1,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对象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656" y="2776538"/>
                <a:ext cx="1739900" cy="398916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3151505" y="2899500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</a:rPr>
              <a:t>The exponential function set </a:t>
            </a:r>
          </a:p>
          <a:p>
            <a:r>
              <a:rPr lang="en-US" altLang="zh-CN" sz="800" dirty="0">
                <a:solidFill>
                  <a:srgbClr val="FF0000"/>
                </a:solidFill>
              </a:rPr>
              <a:t>are orthonormal.</a:t>
            </a:r>
            <a:endParaRPr lang="zh-CN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72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6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April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158115" y="763270"/>
            <a:ext cx="3279140" cy="21287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10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Orthogonal function set</a:t>
            </a:r>
            <a:endParaRPr lang="en-US" altLang="zh-CN" sz="1100" dirty="0"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342515" y="-5992"/>
            <a:ext cx="682879" cy="1956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80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Fourier series 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115" y="1118394"/>
            <a:ext cx="101600" cy="101600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/>
        </p:nvSpPr>
        <p:spPr>
          <a:xfrm>
            <a:off x="259715" y="1030694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Ex1.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4456" y="1304347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Verify the orthogonality of the set of trigonometric functions on </a:t>
            </a:r>
            <a:endParaRPr lang="zh-CN" altLang="en-US" sz="1000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523087" y="1313157"/>
          <a:ext cx="660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0240" imgH="228600" progId="Equation.DSMT4">
                  <p:embed/>
                </p:oleObj>
              </mc:Choice>
              <mc:Fallback>
                <p:oleObj name="Equation" r:id="rId5" imgW="660240" imgH="22860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23087" y="1313157"/>
                        <a:ext cx="660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274763" y="1474788"/>
          <a:ext cx="205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57400" imgH="431640" progId="Equation.DSMT4">
                  <p:embed/>
                </p:oleObj>
              </mc:Choice>
              <mc:Fallback>
                <p:oleObj name="Equation" r:id="rId7" imgW="2057400" imgH="43164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4763" y="1474788"/>
                        <a:ext cx="2057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538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6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April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158115" y="763270"/>
            <a:ext cx="3279140" cy="21287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10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Orthogonal function set</a:t>
            </a:r>
            <a:endParaRPr lang="en-US" altLang="zh-CN" sz="1100" dirty="0"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342515" y="-5992"/>
            <a:ext cx="682879" cy="1956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80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Fourier series 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115" y="1118394"/>
            <a:ext cx="101600" cy="101600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/>
        </p:nvSpPr>
        <p:spPr>
          <a:xfrm>
            <a:off x="259715" y="1030694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Ex1.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4456" y="1304347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Verify the orthogonality of the set of trigonometric functions on </a:t>
            </a:r>
            <a:endParaRPr lang="zh-CN" altLang="en-US" sz="1000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523087" y="1313157"/>
          <a:ext cx="660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0240" imgH="228600" progId="Equation.DSMT4">
                  <p:embed/>
                </p:oleObj>
              </mc:Choice>
              <mc:Fallback>
                <p:oleObj name="Equation" r:id="rId5" imgW="660240" imgH="22860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23087" y="1313157"/>
                        <a:ext cx="660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274763" y="1474788"/>
          <a:ext cx="205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57400" imgH="431640" progId="Equation.DSMT4">
                  <p:embed/>
                </p:oleObj>
              </mc:Choice>
              <mc:Fallback>
                <p:oleObj name="Equation" r:id="rId7" imgW="2057400" imgH="43164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4763" y="1474788"/>
                        <a:ext cx="2057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27892" y="1818059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Solution.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747" y="1878766"/>
            <a:ext cx="2323709" cy="8281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731" y="2706956"/>
            <a:ext cx="1243584" cy="44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5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6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April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158115" y="763270"/>
            <a:ext cx="3279140" cy="21287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10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Complete orthogonal function set</a:t>
            </a:r>
            <a:endParaRPr lang="en-US" altLang="zh-CN" sz="1100" dirty="0"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342515" y="-5992"/>
            <a:ext cx="682879" cy="1956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80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Fourier series 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0055" y="1352120"/>
            <a:ext cx="101600" cy="101600"/>
          </a:xfrm>
          <a:prstGeom prst="rect">
            <a:avLst/>
          </a:prstGeom>
          <a:noFill/>
        </p:spPr>
      </p:pic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22263" y="1271588"/>
          <a:ext cx="163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38000" imgH="228600" progId="Equation.DSMT4">
                  <p:embed/>
                </p:oleObj>
              </mc:Choice>
              <mc:Fallback>
                <p:oleObj name="Equation" r:id="rId5" imgW="1638000" imgH="2286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2263" y="1271588"/>
                        <a:ext cx="1638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996710" y="1279809"/>
            <a:ext cx="2159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is a complete orthogonal function set.</a:t>
            </a:r>
            <a:endParaRPr lang="zh-CN" altLang="en-US" sz="1000" dirty="0"/>
          </a:p>
        </p:txBody>
      </p:sp>
      <p:sp>
        <p:nvSpPr>
          <p:cNvPr id="14" name="矩形 13"/>
          <p:cNvSpPr/>
          <p:nvPr/>
        </p:nvSpPr>
        <p:spPr>
          <a:xfrm>
            <a:off x="98504" y="1017445"/>
            <a:ext cx="42759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Similar to a complete orthogonal basis in a vector space</a:t>
            </a:r>
            <a:r>
              <a:rPr lang="en-US" altLang="zh-CN" sz="1000" dirty="0"/>
              <a:t>.</a:t>
            </a:r>
            <a:endParaRPr lang="zh-CN" altLang="en-US" sz="1000" dirty="0"/>
          </a:p>
        </p:txBody>
      </p:sp>
      <p:sp>
        <p:nvSpPr>
          <p:cNvPr id="16" name="文本框 15"/>
          <p:cNvSpPr txBox="1"/>
          <p:nvPr/>
        </p:nvSpPr>
        <p:spPr>
          <a:xfrm>
            <a:off x="98504" y="1494303"/>
            <a:ext cx="3207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If x(t) satisfies some condition, then it can be expressed as</a:t>
            </a:r>
            <a:endParaRPr lang="zh-CN" altLang="en-US" sz="10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836" y="1793462"/>
            <a:ext cx="2964480" cy="133419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380456" y="2870994"/>
            <a:ext cx="1219200" cy="15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91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6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April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158115" y="763270"/>
            <a:ext cx="3279140" cy="21287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10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For DT situation</a:t>
            </a:r>
            <a:endParaRPr lang="en-US" altLang="zh-CN" sz="1100" dirty="0"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342515" y="-5992"/>
            <a:ext cx="682879" cy="1956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80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Fourier series 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504" y="1017445"/>
            <a:ext cx="42759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Similar to </a:t>
            </a:r>
            <a:r>
              <a:rPr lang="en-US" altLang="zh-CN" sz="1000" dirty="0"/>
              <a:t>last page, we can get </a:t>
            </a:r>
            <a:endParaRPr lang="zh-CN" altLang="en-US" sz="1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1962C6-8CA8-0864-F518-97F7E40BC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856" y="1263666"/>
            <a:ext cx="1555387" cy="43823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003D8EE-E73C-EC29-1F38-07A4BACD5ECD}"/>
              </a:ext>
            </a:extLst>
          </p:cNvPr>
          <p:cNvSpPr txBox="1"/>
          <p:nvPr/>
        </p:nvSpPr>
        <p:spPr>
          <a:xfrm>
            <a:off x="98504" y="1825007"/>
            <a:ext cx="1963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And the Fourier Series Coefficient </a:t>
            </a:r>
            <a:endParaRPr lang="zh-CN" altLang="en-US" sz="10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632FC9E-3453-B0A1-7FF6-DBCC4CC00F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236" y="2192323"/>
            <a:ext cx="1776465" cy="43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1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795</Words>
  <Application>Microsoft Office PowerPoint</Application>
  <PresentationFormat>自定义</PresentationFormat>
  <Paragraphs>219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微软雅黑</vt:lpstr>
      <vt:lpstr>Arial</vt:lpstr>
      <vt:lpstr>Calibri</vt:lpstr>
      <vt:lpstr>Cambria Math</vt:lpstr>
      <vt:lpstr>Office Theme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violet in summer</dc:creator>
  <cp:lastModifiedBy>Guorui Cui</cp:lastModifiedBy>
  <cp:revision>72</cp:revision>
  <dcterms:created xsi:type="dcterms:W3CDTF">2006-08-16T00:00:00Z</dcterms:created>
  <dcterms:modified xsi:type="dcterms:W3CDTF">2024-04-09T14:15:18Z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45A8B0336AEA4623B1329D19ADA2C21D</vt:lpwstr>
  </property>
</Properties>
</file>