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3" r:id="rId4"/>
    <p:sldId id="294" r:id="rId5"/>
    <p:sldId id="392" r:id="rId6"/>
    <p:sldId id="393" r:id="rId7"/>
    <p:sldId id="394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5" r:id="rId17"/>
    <p:sldId id="406" r:id="rId18"/>
    <p:sldId id="407" r:id="rId19"/>
    <p:sldId id="409" r:id="rId20"/>
    <p:sldId id="410" r:id="rId21"/>
    <p:sldId id="411" r:id="rId22"/>
  </p:sldIdLst>
  <p:sldSz cx="4608513" cy="3455988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3" d="100"/>
          <a:sy n="183" d="100"/>
        </p:scale>
        <p:origin x="88" y="96"/>
      </p:cViewPr>
      <p:guideLst>
        <p:guide orient="horz" pos="2146"/>
        <p:guide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4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756" y="1406143"/>
            <a:ext cx="4432566" cy="82384"/>
          </a:xfrm>
          <a:custGeom>
            <a:avLst/>
            <a:gdLst>
              <a:gd name="connsiteX0" fmla="*/ 0 w 4432566"/>
              <a:gd name="connsiteY0" fmla="*/ 50800 h 82384"/>
              <a:gd name="connsiteX1" fmla="*/ 50800 w 4432566"/>
              <a:gd name="connsiteY1" fmla="*/ 0 h 82384"/>
              <a:gd name="connsiteX2" fmla="*/ 4381765 w 4432566"/>
              <a:gd name="connsiteY2" fmla="*/ 0 h 82384"/>
              <a:gd name="connsiteX3" fmla="*/ 4432566 w 4432566"/>
              <a:gd name="connsiteY3" fmla="*/ 50800 h 82384"/>
              <a:gd name="connsiteX4" fmla="*/ 4432566 w 4432566"/>
              <a:gd name="connsiteY4" fmla="*/ 82384 h 82384"/>
              <a:gd name="connsiteX5" fmla="*/ 0 w 4432566"/>
              <a:gd name="connsiteY5" fmla="*/ 82384 h 82384"/>
              <a:gd name="connsiteX6" fmla="*/ 0 w 4432566"/>
              <a:gd name="connsiteY6" fmla="*/ 50800 h 82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82384">
                <a:moveTo>
                  <a:pt x="0" y="50800"/>
                </a:moveTo>
                <a:cubicBezTo>
                  <a:pt x="0" y="22860"/>
                  <a:pt x="22860" y="0"/>
                  <a:pt x="50800" y="0"/>
                </a:cubicBezTo>
                <a:lnTo>
                  <a:pt x="4381765" y="0"/>
                </a:lnTo>
                <a:cubicBezTo>
                  <a:pt x="4409705" y="0"/>
                  <a:pt x="4432566" y="22860"/>
                  <a:pt x="4432566" y="50800"/>
                </a:cubicBezTo>
                <a:lnTo>
                  <a:pt x="4432566" y="82384"/>
                </a:lnTo>
                <a:lnTo>
                  <a:pt x="0" y="82384"/>
                </a:lnTo>
                <a:lnTo>
                  <a:pt x="0" y="50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87756" y="1450542"/>
            <a:ext cx="4432566" cy="519608"/>
          </a:xfrm>
          <a:custGeom>
            <a:avLst/>
            <a:gdLst>
              <a:gd name="connsiteX0" fmla="*/ 0 w 4432566"/>
              <a:gd name="connsiteY0" fmla="*/ 468808 h 519608"/>
              <a:gd name="connsiteX1" fmla="*/ 50800 w 4432566"/>
              <a:gd name="connsiteY1" fmla="*/ 519608 h 519608"/>
              <a:gd name="connsiteX2" fmla="*/ 4381765 w 4432566"/>
              <a:gd name="connsiteY2" fmla="*/ 519608 h 519608"/>
              <a:gd name="connsiteX3" fmla="*/ 4432566 w 4432566"/>
              <a:gd name="connsiteY3" fmla="*/ 468808 h 519608"/>
              <a:gd name="connsiteX4" fmla="*/ 4432566 w 4432566"/>
              <a:gd name="connsiteY4" fmla="*/ 0 h 519608"/>
              <a:gd name="connsiteX5" fmla="*/ 0 w 4432566"/>
              <a:gd name="connsiteY5" fmla="*/ 0 h 519608"/>
              <a:gd name="connsiteX6" fmla="*/ 0 w 4432566"/>
              <a:gd name="connsiteY6" fmla="*/ 468808 h 5196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519608">
                <a:moveTo>
                  <a:pt x="0" y="468808"/>
                </a:moveTo>
                <a:cubicBezTo>
                  <a:pt x="0" y="496748"/>
                  <a:pt x="22860" y="519608"/>
                  <a:pt x="50800" y="519608"/>
                </a:cubicBezTo>
                <a:lnTo>
                  <a:pt x="4381765" y="519608"/>
                </a:lnTo>
                <a:cubicBezTo>
                  <a:pt x="4409705" y="519608"/>
                  <a:pt x="4432566" y="496748"/>
                  <a:pt x="4432566" y="468808"/>
                </a:cubicBezTo>
                <a:lnTo>
                  <a:pt x="4432566" y="0"/>
                </a:lnTo>
                <a:lnTo>
                  <a:pt x="0" y="0"/>
                </a:lnTo>
                <a:lnTo>
                  <a:pt x="0" y="46880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974090"/>
            <a:ext cx="4457700" cy="584200"/>
          </a:xfrm>
          <a:prstGeom prst="rect">
            <a:avLst/>
          </a:prstGeom>
          <a:noFill/>
        </p:spPr>
      </p:pic>
      <p:sp>
        <p:nvSpPr>
          <p:cNvPr id="1032" name="TextBox 1"/>
          <p:cNvSpPr txBox="1"/>
          <p:nvPr/>
        </p:nvSpPr>
        <p:spPr>
          <a:xfrm>
            <a:off x="188595" y="1093470"/>
            <a:ext cx="4325620" cy="15125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1300"/>
              </a:lnSpc>
              <a:tabLst>
                <a:tab pos="50800" algn="l"/>
                <a:tab pos="165100" algn="l"/>
                <a:tab pos="393700" algn="l"/>
                <a:tab pos="431800" algn="l"/>
              </a:tabLst>
            </a:pPr>
            <a:r>
              <a:rPr lang="en-US" altLang="zh-CN" sz="1435" dirty="0">
                <a:solidFill>
                  <a:srgbClr val="CC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EE150 Signals and Systems</a:t>
            </a:r>
          </a:p>
          <a:p>
            <a:pPr algn="ctr">
              <a:lnSpc>
                <a:spcPts val="1600"/>
              </a:lnSpc>
              <a:tabLst>
                <a:tab pos="50800" algn="l"/>
                <a:tab pos="165100" algn="l"/>
                <a:tab pos="393700" algn="l"/>
                <a:tab pos="431800" algn="l"/>
              </a:tabLst>
            </a:pPr>
            <a:r>
              <a:rPr lang="en-US" altLang="zh-CN" sz="1090" dirty="0">
                <a:solidFill>
                  <a:srgbClr val="CC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algn="ctr">
              <a:lnSpc>
                <a:spcPts val="1000"/>
              </a:lnSpc>
            </a:pPr>
            <a:endParaRPr lang="en-US" altLang="zh-CN" sz="1090" dirty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algn="ctr">
              <a:lnSpc>
                <a:spcPts val="1000"/>
              </a:lnSpc>
            </a:pPr>
            <a:r>
              <a:rPr lang="en-US" altLang="zh-CN" sz="109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Guorui Cui</a:t>
            </a:r>
          </a:p>
          <a:p>
            <a:pPr algn="ctr">
              <a:lnSpc>
                <a:spcPts val="1000"/>
              </a:lnSpc>
            </a:pPr>
            <a:endParaRPr lang="en-US" altLang="zh-CN" sz="1090" dirty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algn="ctr">
              <a:lnSpc>
                <a:spcPts val="1000"/>
              </a:lnSpc>
            </a:pPr>
            <a:r>
              <a:rPr lang="en-US" altLang="zh-CN" sz="109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Shanghaitech University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algn="ctr">
              <a:lnSpc>
                <a:spcPts val="1700"/>
              </a:lnSpc>
              <a:tabLst>
                <a:tab pos="50800" algn="l"/>
                <a:tab pos="165100" algn="l"/>
                <a:tab pos="393700" algn="l"/>
                <a:tab pos="431800" algn="l"/>
              </a:tabLst>
            </a:pPr>
            <a:r>
              <a:rPr lang="en-US" altLang="zh-CN" sz="109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89127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DTFT on periodic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5" y="486410"/>
            <a:ext cx="3684270" cy="6210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50" y="1956435"/>
            <a:ext cx="2656840" cy="543560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2914015" y="1433830"/>
            <a:ext cx="66167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Periodic!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295015" y="993140"/>
            <a:ext cx="191770" cy="429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914015" y="1721485"/>
            <a:ext cx="269240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15" y="2051685"/>
            <a:ext cx="479425" cy="3568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89127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DTFT on periodic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" y="1016000"/>
            <a:ext cx="1642110" cy="472440"/>
          </a:xfrm>
          <a:prstGeom prst="rect">
            <a:avLst/>
          </a:prstGeom>
        </p:spPr>
      </p:pic>
      <p:sp>
        <p:nvSpPr>
          <p:cNvPr id="8" name="TextBox 1"/>
          <p:cNvSpPr txBox="1"/>
          <p:nvPr/>
        </p:nvSpPr>
        <p:spPr>
          <a:xfrm>
            <a:off x="399415" y="737235"/>
            <a:ext cx="19043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 any </a:t>
            </a:r>
            <a:r>
              <a:rPr lang="en-US" altLang="zh-CN" sz="1085" dirty="0">
                <a:latin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periodic </a:t>
            </a: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x[n]: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25" y="1804035"/>
            <a:ext cx="2125980" cy="5029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89127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DTFT on periodic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1042035"/>
            <a:ext cx="4228465" cy="2071370"/>
          </a:xfrm>
          <a:prstGeom prst="rect">
            <a:avLst/>
          </a:prstGeom>
        </p:spPr>
      </p:pic>
      <p:sp>
        <p:nvSpPr>
          <p:cNvPr id="1036" name="TextBox 1"/>
          <p:cNvSpPr txBox="1"/>
          <p:nvPr/>
        </p:nvSpPr>
        <p:spPr>
          <a:xfrm>
            <a:off x="158115" y="763270"/>
            <a:ext cx="327914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Properties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89127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DTFT on periodic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" y="491490"/>
            <a:ext cx="3870325" cy="617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1118235"/>
            <a:ext cx="4061460" cy="763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" y="1804035"/>
            <a:ext cx="4114800" cy="14395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89127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DTFT on periodic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" y="584835"/>
            <a:ext cx="1371600" cy="358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5" y="942975"/>
            <a:ext cx="563880" cy="3314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15" y="927735"/>
            <a:ext cx="1234440" cy="346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015" y="1880235"/>
            <a:ext cx="1192530" cy="3390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815" y="2261235"/>
            <a:ext cx="28956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89127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DTFT on periodic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6" name="TextBox 1"/>
          <p:cNvSpPr txBox="1"/>
          <p:nvPr/>
        </p:nvSpPr>
        <p:spPr>
          <a:xfrm>
            <a:off x="94615" y="601345"/>
            <a:ext cx="327914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Ex1.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0" y="601345"/>
            <a:ext cx="4128135" cy="2660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5" y="867410"/>
            <a:ext cx="1203960" cy="2628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89127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DTFT on periodic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6" name="TextBox 1"/>
          <p:cNvSpPr txBox="1"/>
          <p:nvPr/>
        </p:nvSpPr>
        <p:spPr>
          <a:xfrm>
            <a:off x="94615" y="601345"/>
            <a:ext cx="327914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Ex1.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0" y="601345"/>
            <a:ext cx="4128135" cy="2660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5" y="867410"/>
            <a:ext cx="1203960" cy="262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0" y="1184275"/>
            <a:ext cx="2754630" cy="11633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89127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DTFT on periodic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6" name="TextBox 1"/>
          <p:cNvSpPr txBox="1"/>
          <p:nvPr/>
        </p:nvSpPr>
        <p:spPr>
          <a:xfrm>
            <a:off x="94615" y="601345"/>
            <a:ext cx="45974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Ex2.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5" y="865505"/>
            <a:ext cx="1725930" cy="354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5" y="508635"/>
            <a:ext cx="4127500" cy="3346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89127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DTFT on periodic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6" name="TextBox 1"/>
          <p:cNvSpPr txBox="1"/>
          <p:nvPr/>
        </p:nvSpPr>
        <p:spPr>
          <a:xfrm>
            <a:off x="94615" y="601345"/>
            <a:ext cx="45974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Ex2.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5" y="508635"/>
            <a:ext cx="4127500" cy="3346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80" y="965835"/>
            <a:ext cx="4078605" cy="20504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89127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DTFT on periodic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6" name="TextBox 1"/>
          <p:cNvSpPr txBox="1"/>
          <p:nvPr/>
        </p:nvSpPr>
        <p:spPr>
          <a:xfrm>
            <a:off x="94615" y="601345"/>
            <a:ext cx="45974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Ex3.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9EA241-DD95-D897-9E38-D9D11F573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6" y="601345"/>
            <a:ext cx="3987096" cy="10526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7439D1C-E60A-DB19-B168-42C479E44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56" y="1654013"/>
            <a:ext cx="1975644" cy="9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7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876300"/>
            <a:ext cx="215900" cy="215900"/>
          </a:xfrm>
          <a:prstGeom prst="rect">
            <a:avLst/>
          </a:prstGeom>
          <a:noFill/>
        </p:spPr>
      </p:pic>
      <p:sp>
        <p:nvSpPr>
          <p:cNvPr id="1034" name="TextBox 1"/>
          <p:cNvSpPr txBox="1"/>
          <p:nvPr/>
        </p:nvSpPr>
        <p:spPr>
          <a:xfrm>
            <a:off x="101600" y="63500"/>
            <a:ext cx="2108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/>
              <a:t>	</a:t>
            </a: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Outline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1879600" algn="l"/>
              </a:tabLst>
            </a:pPr>
            <a:r>
              <a:rPr lang="en-US" altLang="zh-CN" sz="1435" dirty="0">
                <a:solidFill>
                  <a:srgbClr val="CC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Outline</a:t>
            </a:r>
          </a:p>
        </p:txBody>
      </p:sp>
      <p:sp>
        <p:nvSpPr>
          <p:cNvPr id="6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4" action="ppaction://hlinksldjump"/>
            </a:endParaRPr>
          </a:p>
        </p:txBody>
      </p:sp>
      <p:sp>
        <p:nvSpPr>
          <p:cNvPr id="66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</a:p>
        </p:txBody>
      </p:sp>
      <p:sp>
        <p:nvSpPr>
          <p:cNvPr id="68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69" name="TextBox 1"/>
          <p:cNvSpPr txBox="1"/>
          <p:nvPr/>
        </p:nvSpPr>
        <p:spPr>
          <a:xfrm>
            <a:off x="297180" y="897255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1.Discrete-time Fourier Transform</a:t>
            </a:r>
          </a:p>
        </p:txBody>
      </p: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250950"/>
            <a:ext cx="215900" cy="215900"/>
          </a:xfrm>
          <a:prstGeom prst="rect">
            <a:avLst/>
          </a:prstGeom>
          <a:noFill/>
        </p:spPr>
      </p:pic>
      <p:sp>
        <p:nvSpPr>
          <p:cNvPr id="75" name="TextBox 1"/>
          <p:cNvSpPr txBox="1"/>
          <p:nvPr/>
        </p:nvSpPr>
        <p:spPr>
          <a:xfrm>
            <a:off x="297180" y="1273810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85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2.DTFT on periodic signals</a:t>
            </a: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89127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DTFT on periodic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6" name="TextBox 1"/>
          <p:cNvSpPr txBox="1"/>
          <p:nvPr/>
        </p:nvSpPr>
        <p:spPr>
          <a:xfrm>
            <a:off x="94615" y="601345"/>
            <a:ext cx="45974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Ex3.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7F4934-5F21-0580-CD9B-5FD82E221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951" y="551721"/>
            <a:ext cx="1635721" cy="6626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E1D2DD-FE5C-295C-D47F-B84CCF226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56" y="589286"/>
            <a:ext cx="2116738" cy="5911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D2D8FF0-F390-EACA-0091-4DAEE3FE1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56" y="1317336"/>
            <a:ext cx="2736083" cy="1951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BDE001-B07A-4A4F-B806-5F2ED0396261}"/>
              </a:ext>
            </a:extLst>
          </p:cNvPr>
          <p:cNvSpPr txBox="1"/>
          <p:nvPr/>
        </p:nvSpPr>
        <p:spPr>
          <a:xfrm>
            <a:off x="378666" y="6579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(a)</a:t>
            </a:r>
            <a:endParaRPr lang="zh-CN" altLang="en-US" sz="11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75E4928-236D-BA4D-301F-A58F069F9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73" y="1575821"/>
            <a:ext cx="1338524" cy="5551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6BA0008-6FCD-A274-9396-C74F9F7996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373" y="2171154"/>
            <a:ext cx="1863919" cy="5373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4F7A639-00CE-9C51-06BC-30E9EBB507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30" y="2734332"/>
            <a:ext cx="2616840" cy="25710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EB00534-B530-2E74-27C7-99F7D484A624}"/>
              </a:ext>
            </a:extLst>
          </p:cNvPr>
          <p:cNvSpPr txBox="1"/>
          <p:nvPr/>
        </p:nvSpPr>
        <p:spPr>
          <a:xfrm>
            <a:off x="378666" y="1270533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(b)</a:t>
            </a:r>
            <a:endParaRPr lang="zh-CN" altLang="en-US" sz="11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5329418-ED23-3710-2690-A961E5AB512F}"/>
              </a:ext>
            </a:extLst>
          </p:cNvPr>
          <p:cNvSpPr txBox="1"/>
          <p:nvPr/>
        </p:nvSpPr>
        <p:spPr>
          <a:xfrm>
            <a:off x="378666" y="1575821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(c)</a:t>
            </a:r>
            <a:endParaRPr lang="zh-CN" altLang="en-US" sz="11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B569438-F524-4ED8-3429-C52961C734CB}"/>
              </a:ext>
            </a:extLst>
          </p:cNvPr>
          <p:cNvSpPr txBox="1"/>
          <p:nvPr/>
        </p:nvSpPr>
        <p:spPr>
          <a:xfrm>
            <a:off x="378666" y="2111955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(d)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80222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89127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DTFT on periodic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6" name="TextBox 1"/>
          <p:cNvSpPr txBox="1"/>
          <p:nvPr/>
        </p:nvSpPr>
        <p:spPr>
          <a:xfrm>
            <a:off x="50800" y="602706"/>
            <a:ext cx="45974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Ex3.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7F4934-5F21-0580-CD9B-5FD82E221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676" y="551721"/>
            <a:ext cx="1586996" cy="642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BDE001-B07A-4A4F-B806-5F2ED0396261}"/>
              </a:ext>
            </a:extLst>
          </p:cNvPr>
          <p:cNvSpPr txBox="1"/>
          <p:nvPr/>
        </p:nvSpPr>
        <p:spPr>
          <a:xfrm>
            <a:off x="315613" y="66796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(e)</a:t>
            </a:r>
            <a:endParaRPr lang="zh-CN" altLang="en-US" sz="11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B00534-B530-2E74-27C7-99F7D484A624}"/>
              </a:ext>
            </a:extLst>
          </p:cNvPr>
          <p:cNvSpPr txBox="1"/>
          <p:nvPr/>
        </p:nvSpPr>
        <p:spPr>
          <a:xfrm>
            <a:off x="317809" y="980455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(f)</a:t>
            </a:r>
            <a:endParaRPr lang="zh-CN" altLang="en-US" sz="11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5329418-ED23-3710-2690-A961E5AB512F}"/>
              </a:ext>
            </a:extLst>
          </p:cNvPr>
          <p:cNvSpPr txBox="1"/>
          <p:nvPr/>
        </p:nvSpPr>
        <p:spPr>
          <a:xfrm>
            <a:off x="317809" y="1862810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(g)</a:t>
            </a:r>
            <a:endParaRPr lang="zh-CN" altLang="en-US" sz="11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B569438-F524-4ED8-3429-C52961C734CB}"/>
              </a:ext>
            </a:extLst>
          </p:cNvPr>
          <p:cNvSpPr txBox="1"/>
          <p:nvPr/>
        </p:nvSpPr>
        <p:spPr>
          <a:xfrm>
            <a:off x="319649" y="2265008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(h)</a:t>
            </a:r>
            <a:endParaRPr lang="zh-CN" altLang="en-US" sz="11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617BEB-6551-6651-C4F7-6029429B9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46" y="644899"/>
            <a:ext cx="2265110" cy="3390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2B1515C-71D0-1A75-7C58-F0F723855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26" y="956473"/>
            <a:ext cx="2224228" cy="5895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AB7BA0C-C95D-C740-B90E-03EB6FA86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96" y="1533032"/>
            <a:ext cx="1822604" cy="36918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4472B5E-B413-70E0-3F50-E41384199E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546" y="1858445"/>
            <a:ext cx="1596614" cy="32064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651D767-3BA5-57AD-259B-D151E0D6D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500" y="1850987"/>
            <a:ext cx="1945737" cy="32064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36654B3-5D2C-761C-DEFA-A39981CF36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694" y="2265008"/>
            <a:ext cx="2790498" cy="24386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1C58BAD-67AB-2E9D-C239-F1DD37D528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704" y="2624396"/>
            <a:ext cx="3797322" cy="28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1525750"/>
            <a:ext cx="215900" cy="215900"/>
          </a:xfrm>
          <a:prstGeom prst="rect">
            <a:avLst/>
          </a:prstGeom>
          <a:noFill/>
        </p:spPr>
      </p:pic>
      <p:sp>
        <p:nvSpPr>
          <p:cNvPr id="1036" name="TextBox 1"/>
          <p:cNvSpPr txBox="1"/>
          <p:nvPr/>
        </p:nvSpPr>
        <p:spPr>
          <a:xfrm>
            <a:off x="279400" y="1546860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1.Discrete-time Fourier Transform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16840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Discrete-time Fourier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58115" y="763270"/>
            <a:ext cx="327914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Eigenfunction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16840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Discrete-time Fourier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5" y="975360"/>
            <a:ext cx="3752850" cy="5486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15" y="1727835"/>
            <a:ext cx="2362835" cy="12471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015" y="2285365"/>
            <a:ext cx="1597025" cy="25717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2380615" y="241363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16840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Discrete-time Fourier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15" y="1270635"/>
            <a:ext cx="3931920" cy="1070610"/>
          </a:xfrm>
          <a:prstGeom prst="rect">
            <a:avLst/>
          </a:prstGeom>
        </p:spPr>
      </p:pic>
      <p:sp>
        <p:nvSpPr>
          <p:cNvPr id="8" name="TextBox 1"/>
          <p:cNvSpPr txBox="1"/>
          <p:nvPr/>
        </p:nvSpPr>
        <p:spPr>
          <a:xfrm>
            <a:off x="399415" y="813435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Continuous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99415" y="2642235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Discrete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551815" y="2185035"/>
            <a:ext cx="107315" cy="40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28015" y="1018540"/>
            <a:ext cx="133985" cy="404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16840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Discrete-time Fourier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1036" name="TextBox 1"/>
          <p:cNvSpPr txBox="1"/>
          <p:nvPr/>
        </p:nvSpPr>
        <p:spPr>
          <a:xfrm>
            <a:off x="158115" y="763270"/>
            <a:ext cx="327914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Periodic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" y="965835"/>
            <a:ext cx="2049780" cy="590550"/>
          </a:xfrm>
          <a:prstGeom prst="rect">
            <a:avLst/>
          </a:prstGeom>
        </p:spPr>
      </p:pic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69160" y="1007110"/>
          <a:ext cx="138938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81100" imgH="431800" progId="Equation.KSEE3">
                  <p:embed/>
                </p:oleObj>
              </mc:Choice>
              <mc:Fallback>
                <p:oleObj r:id="rId5" imgW="11811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9160" y="1007110"/>
                        <a:ext cx="138938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780" y="1727835"/>
            <a:ext cx="354711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16840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Discrete-time Fourier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1036" name="TextBox 1"/>
          <p:cNvSpPr txBox="1"/>
          <p:nvPr/>
        </p:nvSpPr>
        <p:spPr>
          <a:xfrm>
            <a:off x="158115" y="763270"/>
            <a:ext cx="327914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Fourier transform can be applied iff: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80" y="1118235"/>
            <a:ext cx="3111500" cy="2027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1525750"/>
            <a:ext cx="215900" cy="215900"/>
          </a:xfrm>
          <a:prstGeom prst="rect">
            <a:avLst/>
          </a:prstGeom>
          <a:noFill/>
        </p:spPr>
      </p:pic>
      <p:sp>
        <p:nvSpPr>
          <p:cNvPr id="1036" name="TextBox 1"/>
          <p:cNvSpPr txBox="1"/>
          <p:nvPr/>
        </p:nvSpPr>
        <p:spPr>
          <a:xfrm>
            <a:off x="279400" y="1546860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2.DTFT on periodic signals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89127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DTFT on periodic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89127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DTFT on periodic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551815" y="1852930"/>
            <a:ext cx="113792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Impulse at x=ω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390015" y="1499235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/>
        </p:nvSpPr>
        <p:spPr>
          <a:xfrm>
            <a:off x="323215" y="2185035"/>
            <a:ext cx="147193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Also impulse at x=ω</a:t>
            </a: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>
            <a:off x="1059180" y="2397125"/>
            <a:ext cx="407035" cy="245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" y="508635"/>
            <a:ext cx="2522855" cy="10001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305" y="2663825"/>
            <a:ext cx="497840" cy="3962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c5ZTRhOTE2N2ViYzY5YTJmNWQ2NWUzY2E2YmRlMT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323</Words>
  <Application>Microsoft Office PowerPoint</Application>
  <PresentationFormat>自定义</PresentationFormat>
  <Paragraphs>143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微软雅黑</vt:lpstr>
      <vt:lpstr>Arial</vt:lpstr>
      <vt:lpstr>Calibri</vt:lpstr>
      <vt:lpstr>Office Theme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Guorui Cui</cp:lastModifiedBy>
  <cp:revision>104</cp:revision>
  <dcterms:created xsi:type="dcterms:W3CDTF">2006-08-16T00:00:00Z</dcterms:created>
  <dcterms:modified xsi:type="dcterms:W3CDTF">2024-05-14T09:34:47Z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859F283BD52843F0816435B787898A1D</vt:lpwstr>
  </property>
</Properties>
</file>