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64" r:id="rId5"/>
    <p:sldId id="265" r:id="rId6"/>
    <p:sldId id="259" r:id="rId7"/>
    <p:sldId id="260" r:id="rId8"/>
    <p:sldId id="261" r:id="rId9"/>
    <p:sldId id="269" r:id="rId10"/>
    <p:sldId id="270" r:id="rId11"/>
    <p:sldId id="272" r:id="rId12"/>
    <p:sldId id="262" r:id="rId13"/>
    <p:sldId id="263" r:id="rId14"/>
    <p:sldId id="266" r:id="rId15"/>
    <p:sldId id="267" r:id="rId16"/>
    <p:sldId id="268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51" autoAdjust="0"/>
  </p:normalViewPr>
  <p:slideViewPr>
    <p:cSldViewPr snapToGrid="0">
      <p:cViewPr varScale="1">
        <p:scale>
          <a:sx n="127" d="100"/>
          <a:sy n="127" d="100"/>
        </p:scale>
        <p:origin x="156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F6323F-42C0-4366-AFAA-271A9254C3DB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027B2A-5863-4AE2-BCFB-5B507C1AAD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540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27B2A-5863-4AE2-BCFB-5B507C1AAD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3563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一个离散函数</a:t>
            </a:r>
            <a:r>
              <a:rPr lang="en-US" altLang="zh-CN" dirty="0"/>
              <a:t>x[n]</a:t>
            </a:r>
            <a:r>
              <a:rPr lang="zh-CN" altLang="en-US" dirty="0"/>
              <a:t>和冲激函数的卷积就是它的本身，这是因为对任意的</a:t>
            </a:r>
            <a:r>
              <a:rPr lang="en-US" altLang="zh-CN" dirty="0"/>
              <a:t>k</a:t>
            </a:r>
            <a:r>
              <a:rPr lang="zh-CN" altLang="en-US" dirty="0"/>
              <a:t>，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zh-CN" altLang="en-US" dirty="0"/>
              <a:t>（</a:t>
            </a:r>
            <a:r>
              <a:rPr lang="en-US" altLang="zh-CN" dirty="0"/>
              <a:t>n-k</a:t>
            </a:r>
            <a:r>
              <a:rPr lang="zh-CN" altLang="en-US" dirty="0"/>
              <a:t>）只在</a:t>
            </a:r>
            <a:r>
              <a:rPr lang="en-US" altLang="zh-CN" dirty="0"/>
              <a:t>n-k</a:t>
            </a:r>
            <a:r>
              <a:rPr lang="zh-CN" altLang="en-US" dirty="0"/>
              <a:t>等于</a:t>
            </a:r>
            <a:r>
              <a:rPr lang="en-US" altLang="zh-CN" dirty="0"/>
              <a:t>0</a:t>
            </a:r>
            <a:r>
              <a:rPr lang="zh-CN" altLang="en-US" dirty="0"/>
              <a:t>时取</a:t>
            </a:r>
            <a:r>
              <a:rPr lang="en-US" altLang="zh-CN" dirty="0"/>
              <a:t>1</a:t>
            </a:r>
            <a:r>
              <a:rPr lang="zh-CN" altLang="en-US" dirty="0"/>
              <a:t>，其余取</a:t>
            </a:r>
            <a:r>
              <a:rPr lang="en-US" altLang="zh-CN" dirty="0"/>
              <a:t>0</a:t>
            </a:r>
            <a:r>
              <a:rPr lang="zh-CN" altLang="en-US" dirty="0"/>
              <a:t>，就将</a:t>
            </a:r>
            <a:r>
              <a:rPr lang="en-US" altLang="zh-CN" dirty="0"/>
              <a:t>x[n]</a:t>
            </a:r>
            <a:r>
              <a:rPr lang="zh-CN" altLang="en-US" dirty="0"/>
              <a:t>分解成</a:t>
            </a:r>
            <a:r>
              <a:rPr lang="en-US" altLang="zh-CN" dirty="0"/>
              <a:t>x[0]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[0]+x[1]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[1]…k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从负无穷到正无穷的求和最终结果对于特定的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取值，只能取到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k=n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x[n]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[0]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的值也就是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x[n]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延迟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的物理意义是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如果在时刻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有一个单位冲击输入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则需要延迟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个时间单位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这个冲击才能在输出端的时刻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处体现出来。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对于冲击函数，只有在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n-k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时有响应，从而输出只和同时刻的输入有关。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将冲激函数换成系统响应函数</a:t>
            </a:r>
            <a:r>
              <a:rPr lang="en-US" altLang="zh-CN" dirty="0"/>
              <a:t>h[n]</a:t>
            </a:r>
            <a:r>
              <a:rPr lang="zh-CN" altLang="en-US" dirty="0"/>
              <a:t>就得到了任意系统对</a:t>
            </a:r>
            <a:r>
              <a:rPr lang="en-US" altLang="zh-CN" dirty="0"/>
              <a:t>x[n]</a:t>
            </a:r>
            <a:r>
              <a:rPr lang="zh-CN" altLang="en-US" dirty="0"/>
              <a:t>的响应结果，这里的</a:t>
            </a:r>
            <a:r>
              <a:rPr lang="en-US" altLang="zh-CN" dirty="0"/>
              <a:t>h[n]</a:t>
            </a:r>
            <a:r>
              <a:rPr lang="zh-CN" altLang="en-US" dirty="0"/>
              <a:t>定义为当输入是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[n]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时候的系统输出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27B2A-5863-4AE2-BCFB-5B507C1AAD1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63268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类似的，连续函数</a:t>
            </a:r>
            <a:r>
              <a:rPr lang="en-US" altLang="zh-CN" dirty="0"/>
              <a:t>x[t]</a:t>
            </a:r>
            <a:r>
              <a:rPr lang="zh-CN" altLang="en-US" dirty="0"/>
              <a:t>和冲激函数的卷积就是它的本身，在这个积分函数里只有当</a:t>
            </a:r>
            <a:r>
              <a:rPr lang="en-US" altLang="zh-CN" dirty="0"/>
              <a:t>t=tau</a:t>
            </a:r>
            <a:r>
              <a:rPr lang="zh-CN" altLang="en-US" dirty="0"/>
              <a:t>的时候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（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t-tau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）的值才为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，输出积分就是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x(tau) = x(t)</a:t>
            </a:r>
          </a:p>
          <a:p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对于冲击函数，只有在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t-tau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等于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时有响应，从而输出只和同时刻的输入有关。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zh-CN" altLang="en-US" dirty="0"/>
              <a:t>将冲激函数换成系统响应函数</a:t>
            </a:r>
            <a:r>
              <a:rPr lang="en-US" altLang="zh-CN" dirty="0" err="1"/>
              <a:t>ht</a:t>
            </a:r>
            <a:r>
              <a:rPr lang="zh-CN" altLang="en-US" dirty="0"/>
              <a:t>就得到了系统对</a:t>
            </a:r>
            <a:r>
              <a:rPr lang="en-US" altLang="zh-CN" dirty="0" err="1"/>
              <a:t>xt</a:t>
            </a:r>
            <a:r>
              <a:rPr lang="zh-CN" altLang="en-US" dirty="0"/>
              <a:t>的响应结果，这里的</a:t>
            </a:r>
            <a:r>
              <a:rPr lang="en-US" altLang="zh-CN" dirty="0" err="1"/>
              <a:t>ht</a:t>
            </a:r>
            <a:r>
              <a:rPr lang="zh-CN" altLang="en-US" dirty="0"/>
              <a:t>定义为当输入是</a:t>
            </a:r>
            <a:r>
              <a:rPr lang="el-GR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δ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时候的系统输出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27B2A-5863-4AE2-BCFB-5B507C1AAD1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2193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从图像角度考虑，这里</a:t>
            </a:r>
            <a:r>
              <a:rPr lang="en-US" altLang="zh-CN" dirty="0" err="1"/>
              <a:t>fx</a:t>
            </a:r>
            <a:r>
              <a:rPr lang="zh-CN" altLang="en-US" dirty="0"/>
              <a:t>是输入函数，</a:t>
            </a:r>
            <a:r>
              <a:rPr lang="en-US" altLang="zh-CN" dirty="0" err="1"/>
              <a:t>gx</a:t>
            </a:r>
            <a:r>
              <a:rPr lang="zh-CN" altLang="en-US" dirty="0"/>
              <a:t>是系统响应函数，卷积过程就是把响应函数</a:t>
            </a:r>
            <a:r>
              <a:rPr lang="en-US" altLang="zh-CN" dirty="0"/>
              <a:t>g(x)</a:t>
            </a:r>
            <a:r>
              <a:rPr lang="zh-CN" altLang="en-US" dirty="0"/>
              <a:t>沿着</a:t>
            </a:r>
            <a:r>
              <a:rPr lang="en-US" altLang="zh-CN" dirty="0"/>
              <a:t>x=t</a:t>
            </a:r>
            <a:r>
              <a:rPr lang="zh-CN" altLang="en-US" dirty="0"/>
              <a:t>做对称之后，随着</a:t>
            </a:r>
            <a:r>
              <a:rPr lang="en-US" altLang="zh-CN" dirty="0"/>
              <a:t>f</a:t>
            </a:r>
            <a:r>
              <a:rPr lang="zh-CN" altLang="en-US" dirty="0"/>
              <a:t>（</a:t>
            </a:r>
            <a:r>
              <a:rPr lang="en-US" altLang="zh-CN" dirty="0"/>
              <a:t>x</a:t>
            </a:r>
            <a:r>
              <a:rPr lang="zh-CN" altLang="en-US" dirty="0"/>
              <a:t>）</a:t>
            </a:r>
            <a:r>
              <a:rPr lang="en-US" altLang="zh-CN" dirty="0"/>
              <a:t>x</a:t>
            </a:r>
            <a:r>
              <a:rPr lang="zh-CN" altLang="en-US" dirty="0"/>
              <a:t>值的变大，</a:t>
            </a:r>
            <a:r>
              <a:rPr lang="en-US" altLang="zh-CN" dirty="0"/>
              <a:t>g</a:t>
            </a:r>
            <a:r>
              <a:rPr lang="zh-CN" altLang="en-US" dirty="0"/>
              <a:t>（</a:t>
            </a:r>
            <a:r>
              <a:rPr lang="en-US" altLang="zh-CN" dirty="0"/>
              <a:t>t-x</a:t>
            </a:r>
            <a:r>
              <a:rPr lang="zh-CN" altLang="en-US" dirty="0"/>
              <a:t>）</a:t>
            </a:r>
            <a:r>
              <a:rPr lang="en-US" altLang="zh-CN" dirty="0"/>
              <a:t>t</a:t>
            </a:r>
            <a:r>
              <a:rPr lang="zh-CN" altLang="en-US" dirty="0"/>
              <a:t>取值是确定的，不同</a:t>
            </a:r>
            <a:r>
              <a:rPr lang="en-US" altLang="zh-CN" dirty="0"/>
              <a:t>x</a:t>
            </a:r>
            <a:r>
              <a:rPr lang="zh-CN" altLang="en-US" dirty="0"/>
              <a:t>取值的</a:t>
            </a:r>
            <a:r>
              <a:rPr lang="en-US" altLang="zh-CN" dirty="0" err="1"/>
              <a:t>fx</a:t>
            </a:r>
            <a:r>
              <a:rPr lang="zh-CN" altLang="en-US" dirty="0"/>
              <a:t>*</a:t>
            </a:r>
            <a:r>
              <a:rPr lang="en-US" altLang="zh-CN" dirty="0" err="1"/>
              <a:t>gt</a:t>
            </a:r>
            <a:r>
              <a:rPr lang="en-US" altLang="zh-CN" dirty="0"/>
              <a:t>-x</a:t>
            </a:r>
            <a:r>
              <a:rPr lang="zh-CN" altLang="en-US" dirty="0"/>
              <a:t>的积分和就是对应这个确定的</a:t>
            </a:r>
            <a:r>
              <a:rPr lang="en-US" altLang="zh-CN" dirty="0"/>
              <a:t>t</a:t>
            </a:r>
            <a:r>
              <a:rPr lang="zh-CN" altLang="en-US" dirty="0"/>
              <a:t>值下输出</a:t>
            </a:r>
            <a:r>
              <a:rPr lang="en-US" altLang="zh-CN" dirty="0" err="1"/>
              <a:t>yt</a:t>
            </a:r>
            <a:r>
              <a:rPr lang="zh-CN" altLang="en-US" dirty="0"/>
              <a:t>的数值</a:t>
            </a:r>
            <a:endParaRPr lang="en-US" altLang="zh-CN" dirty="0"/>
          </a:p>
          <a:p>
            <a:r>
              <a:rPr lang="en-US" altLang="zh-CN" dirty="0"/>
              <a:t>https://www.bilibili.com/video/BV1Vd4y1e7pj/?spm_id_from=333.337.search-card.all.click&amp;vd_source=489366850650b7edd08d606af924c0e2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27B2A-5863-4AE2-BCFB-5B507C1AAD1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1812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第一题就是死算定义域，第二题就是数形结合画</a:t>
            </a:r>
            <a:r>
              <a:rPr lang="en-US" altLang="zh-CN" dirty="0" err="1"/>
              <a:t>ht</a:t>
            </a:r>
            <a:r>
              <a:rPr lang="en-US" altLang="zh-CN" dirty="0"/>
              <a:t>-tau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27B2A-5863-4AE2-BCFB-5B507C1AAD1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4860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27B2A-5863-4AE2-BCFB-5B507C1AAD1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78453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027B2A-5863-4AE2-BCFB-5B507C1AAD1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77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23553-7CCB-4D60-A5D0-6616A9CFD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F276E8-EF7A-4AA6-A7C1-D42095496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9206A-E849-4EB9-BDE8-A52A0C4E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9657F4-05FD-4E31-B07C-4A97A50FE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ABD9213-E4A5-4B9E-8837-9B668462B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5241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94B655-3B25-45EA-85CE-C1091BFA0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7CE0D7-5B4D-4C31-AA7D-E2C1DDB90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5483773-D937-4CD0-AF6D-1DDF7FA65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55100A-9332-401D-A048-4779A985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1FDAEF-A44A-42E0-8EA3-0C2487D0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9065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A97379B-AEEB-4186-9C6D-14A8D74512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AD13B5-21AB-4BB8-8596-F2AE9E104E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D7098C-4A49-42D2-8E46-8692FF731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A04878-C18B-40A9-918E-64B949834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60E797-2558-4196-9646-F569A9428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0890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796AC-5124-494B-BE7A-3596838AA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4E860E-A58A-4F78-A10E-262B09F72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62B37C-8D29-4479-909A-46D37DC1B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3DEE91-106D-46EF-965D-108883E7A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415C75-F034-4C24-A364-29D64116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7858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4B300-4882-4A7B-8B12-F160A8165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4DDD99-37AB-44C2-9898-C2F24D983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85F737-ABD6-47F7-9082-5936EA15B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5A1662-D8FC-4F4D-BE1D-82277015D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3C12D-7AA2-42B1-9DE9-215918ACF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81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DBC5FF-9560-4608-A0D8-B8AEB7EA6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245CB8-5582-40C2-83D4-03E2331028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5F9A1-8441-4ED8-BD4D-B5C34300AD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AB37C11-8B52-4742-9C47-F964819EF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4D96F5-F0A6-4225-A425-4995801D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8FE785-BD68-4331-B69A-7119FD8D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3125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0D773-EA9D-4F58-BDF6-667415FFD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EA6A9BD-C049-4659-9DE2-7AAFB6CC5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2E593AD-12BF-49F6-A42E-860C854E22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DE0D3F-0193-4D39-8C6E-5CA8C88446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77AD40-A077-42BB-93D0-9F95D3D905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4351F6D-1A87-40F7-8C71-BE728FD33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1FDAB68-CCDA-4582-86D8-C809E0BF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3B1BD9C-96BB-454D-B3B3-3ECF5BD90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859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B3F392-5D9F-4DD2-8F8B-89CDB262E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DD60680-7B5F-409A-A1A5-DDF5FB15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80A281-1F87-4368-A08A-78D1F0E1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414F1B-2C0A-43FE-92B8-22C329007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98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C734EF9-4BE8-48E2-9B78-54E9B2A6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0ABE95A-ED97-44EA-8978-917B5655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61B52B-49FB-4C98-A768-E0651230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109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0ADC9-7629-4AE3-B823-84A449370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349334-F46A-4F17-8CAA-21090DF88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AE721C6-6C01-4BC6-BE06-63B7BB678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319911-98A6-401A-9071-8AF80B3D0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0921E7-6106-4AD8-96C4-48CB656AA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C15D86-7B11-407C-81F9-B102EDB25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940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71640C-BE3F-4359-972A-234E60AE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2C61BEE-0A1B-436C-8D88-4EBA0F42F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6BBADEA-6D93-4F16-B896-8CCD689CC5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0282BFD-79CD-489F-ABF6-B3717468D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173B6E-BDD0-4DF3-BCE3-80519C597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801DC87-299F-490B-A34D-00ECA1F44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162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BAECB51-C8DE-4B8E-A237-73F4C2E57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FEAEBB2-F428-45D2-9483-AE9571FE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6BFD4E-C96B-4CE6-AC1B-A2FE133E10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979D18-648E-4CCA-98C1-4D284A798C4F}" type="datetimeFigureOut">
              <a:rPr lang="zh-CN" altLang="en-US" smtClean="0"/>
              <a:t>2024/3/25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82316D-E4C3-4E12-862E-6040876F81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E65A9D-8511-4915-BE7B-EA26783DB3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1F37-A6CD-4C6C-B260-21117BF5D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3083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950C65-2C68-412C-9C80-91EBEDF0F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EE150 tutorial4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32980D8-8D3C-400E-82BE-6E7413B5B1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shitianyuan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9991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26493-F593-4131-9942-E0587D2A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Solutions: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A43D90D-F9DB-4CD9-8D06-5FEE7041E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F76F3F5-B3A8-4D6B-8B2B-54845EE53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913" y="2309656"/>
            <a:ext cx="10374173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41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26493-F593-4131-9942-E0587D2AB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Solutions: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C6DFDB3-3C85-4FA6-97A9-A1A6AEDF5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C1A73EC-F3E2-447B-81AD-197613B84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475" y="1493088"/>
            <a:ext cx="6335448" cy="308898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3BD16EE-33FF-41FC-866E-28F24EB88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6515" y="4227104"/>
            <a:ext cx="6918969" cy="186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637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751EC-1A4F-43CB-8D88-642D9E24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LTI properties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D3C38BF-1A58-44D6-9586-0A2F48DCAE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62719" y="1308100"/>
            <a:ext cx="9942232" cy="518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200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751EC-1A4F-43CB-8D88-642D9E24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LTI system types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2700020-D372-4FB1-B822-2C96C8FB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Memoryless: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Invertible: 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983ECE4-979D-4DB9-9EA3-9700C91E8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531" y="1690688"/>
            <a:ext cx="8192257" cy="95110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F79E1A4-5D72-468D-ABE6-78F204F3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31" y="2549461"/>
            <a:ext cx="1600423" cy="46679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00AC8AF-C2C6-4DC7-AB38-9267A4D137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900" y="2602175"/>
            <a:ext cx="1562318" cy="40963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55EE941-34EA-47B7-9276-47A89BE871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531" y="3329883"/>
            <a:ext cx="7319131" cy="59484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3D9B15A-36F8-4361-91E5-0CD273D431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94881" y="3967352"/>
            <a:ext cx="4571239" cy="26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384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751EC-1A4F-43CB-8D88-642D9E24A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Review:</a:t>
            </a:r>
            <a:r>
              <a:rPr lang="zh-CN" altLang="en-US" dirty="0"/>
              <a:t> </a:t>
            </a:r>
            <a:r>
              <a:rPr lang="en-US" altLang="zh-CN" dirty="0"/>
              <a:t>LTI system types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2700020-D372-4FB1-B822-2C96C8FB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Casual: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Stable: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Derivative: 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4CEEB514-5A1C-46F1-BF49-AD78EE46A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2531" y="1774055"/>
            <a:ext cx="7951476" cy="828119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2CE8E32A-D292-49A2-8BD2-921D815532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531" y="2556220"/>
            <a:ext cx="2795113" cy="53921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F2BD5F4-AC1D-4E42-BFCB-9D8B3A8306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2531" y="3405058"/>
            <a:ext cx="7761269" cy="904687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DFDF1D0-5360-4292-888D-FCDD1A6E11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2531" y="4292039"/>
            <a:ext cx="2758997" cy="62099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B3FF458-8278-4286-A34B-E1295AED40B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81329" y="5271698"/>
            <a:ext cx="4997065" cy="905265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57F8504-7D9E-47BB-BB36-D12B5435CE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79634" y="5907523"/>
            <a:ext cx="4600439" cy="808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84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941931-3C92-4573-A01A-17524CCB1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Problems: LTI system types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C471271-2105-4F51-91D6-B008D76E02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505730"/>
            <a:ext cx="10515600" cy="215346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58C1197-F4AD-482D-AC2D-1175787B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977" y="1590673"/>
            <a:ext cx="9421540" cy="2915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518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8B96E0-70CA-40E2-BEDB-F73DF4A5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Solutions: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3ABCAA7-1EA5-4732-966D-ACB025620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361" y="2138182"/>
            <a:ext cx="10231278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8703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ADD09-FE49-4858-ACB2-D55463E1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Fourier series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84837-F83F-4C14-A284-45364B7FE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Inspiration: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Fourier series representation: 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Coefficient: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14E88C4-3EBB-4215-B1C6-EA3F26B67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8813" y="1690688"/>
            <a:ext cx="1714739" cy="885949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44B7212C-BACA-4494-BD35-95D0858A85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6906" y="2576637"/>
            <a:ext cx="5637108" cy="1175037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AC78269C-3434-40F6-BBAA-BABB01CB2E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240" y="4068925"/>
            <a:ext cx="7146863" cy="895393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C81549F-449F-41FD-98ED-FC9DAD1E51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76976" y="5340214"/>
            <a:ext cx="261021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17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2513E-7A16-45B1-963A-5FA5EF285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Problems: Fourier series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1E9F72C-93B1-4AFE-8231-E70A3D9D97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54223"/>
            <a:ext cx="10515600" cy="229414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FB4F167-C322-41DE-B838-2E32FA3C5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8105" y="1690688"/>
            <a:ext cx="7146863" cy="89539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DD31174-B07B-43A9-8C7B-63B31CA1F4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8247" y="365125"/>
            <a:ext cx="261021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236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3A23A1-5705-4607-8091-2330073EA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Solutions: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8AC35CAD-B887-4FD5-9A93-38A4C91E68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11070" y="1825625"/>
            <a:ext cx="81698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554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60B82A-DC3D-463A-AE22-E141432E4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Outline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10C6A1-33E9-4FE7-A00A-C6EF51968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Continuous convolution integral representation</a:t>
            </a:r>
          </a:p>
          <a:p>
            <a:r>
              <a:rPr lang="en-US" altLang="zh-CN" dirty="0"/>
              <a:t>LTI property</a:t>
            </a:r>
          </a:p>
          <a:p>
            <a:r>
              <a:rPr lang="en-US" altLang="zh-CN" dirty="0"/>
              <a:t>LTI system types</a:t>
            </a:r>
          </a:p>
          <a:p>
            <a:r>
              <a:rPr lang="en-US" altLang="zh-CN" dirty="0"/>
              <a:t>Fourier series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91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60F49-54FE-4639-872F-2AC6FA51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Review: Discrete LTI Convolution 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F040970-9774-468C-BCF2-B705F9EC0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681" y="1690688"/>
            <a:ext cx="4715533" cy="139084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4FEE320A-1369-4597-B672-9C155FF6E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806" y="3725962"/>
            <a:ext cx="512516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753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60F49-54FE-4639-872F-2AC6FA519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dirty="0"/>
              <a:t>Continuous LTI Convolution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F041FE3-FB5F-43F6-B16E-F8D05D871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4872" y="3314151"/>
            <a:ext cx="9314690" cy="150177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8C4C81B4-5E0F-4837-B074-CD7A0E2E1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4872" y="1839638"/>
            <a:ext cx="547899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90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2DEBE-800C-45F9-BA01-AB636570F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Convolution Geometry Explanation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9CAE785-99BD-4365-B7CD-E94BDD56A2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40158" y="1825625"/>
            <a:ext cx="75116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188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9950C-D97C-4D0C-9BDD-5268F2B9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Problems: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288F0E-E2D1-49C5-9484-E6CBE0792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0209" y="1712676"/>
            <a:ext cx="11831581" cy="23297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75675C1-6572-41B6-9032-E80C29F2B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042446"/>
            <a:ext cx="6273147" cy="109433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9BD60D6-DF0A-449D-8BC4-DF424D8F7DD2}"/>
              </a:ext>
            </a:extLst>
          </p:cNvPr>
          <p:cNvSpPr/>
          <p:nvPr/>
        </p:nvSpPr>
        <p:spPr>
          <a:xfrm>
            <a:off x="10796530" y="2170323"/>
            <a:ext cx="1046603" cy="5949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089BD0E-D240-48C5-B470-EA4A4BF84F71}"/>
              </a:ext>
            </a:extLst>
          </p:cNvPr>
          <p:cNvSpPr/>
          <p:nvPr/>
        </p:nvSpPr>
        <p:spPr>
          <a:xfrm>
            <a:off x="1068636" y="2622014"/>
            <a:ext cx="1861851" cy="3855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42133A6-F0D0-46DA-B200-285EBAC92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773" y="482667"/>
            <a:ext cx="7629075" cy="1230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5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65BA19-7A07-4596-ACD2-CB274C24C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Solutions: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A6E9DE8-1706-4090-B880-0FC55C4BA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44600" y="1690688"/>
            <a:ext cx="9061834" cy="366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3064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88EA41-45E6-4B86-9CE3-69790BAD3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Solutions: 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2FCD7A2-E8D1-4926-8ADB-D13597DA2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6922" y="598810"/>
            <a:ext cx="7192608" cy="566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807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BBE32F-3221-4CC3-A8DE-788ABDD88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Problems: 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73FE4E9-A36C-4545-88AA-5BADDF48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79E4D54-DAE9-4F16-AD3F-8198E7EF9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9413" y="1331023"/>
            <a:ext cx="9067493" cy="5453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140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3669</TotalTime>
  <Words>524</Words>
  <Application>Microsoft Office PowerPoint</Application>
  <PresentationFormat>宽屏</PresentationFormat>
  <Paragraphs>59</Paragraphs>
  <Slides>19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3" baseType="lpstr">
      <vt:lpstr>等线</vt:lpstr>
      <vt:lpstr>等线 Light</vt:lpstr>
      <vt:lpstr>Arial</vt:lpstr>
      <vt:lpstr>Office 主题​​</vt:lpstr>
      <vt:lpstr>EE150 tutorial4</vt:lpstr>
      <vt:lpstr>Outline </vt:lpstr>
      <vt:lpstr>Review: Discrete LTI Convolution </vt:lpstr>
      <vt:lpstr>Continuous LTI Convolution </vt:lpstr>
      <vt:lpstr>Convolution Geometry Explanation</vt:lpstr>
      <vt:lpstr>Problems: </vt:lpstr>
      <vt:lpstr>Solutions: </vt:lpstr>
      <vt:lpstr>Solutions: </vt:lpstr>
      <vt:lpstr>Problems: </vt:lpstr>
      <vt:lpstr>Solutions:</vt:lpstr>
      <vt:lpstr>Solutions:</vt:lpstr>
      <vt:lpstr>Review: LTI properties</vt:lpstr>
      <vt:lpstr>Review: LTI system types</vt:lpstr>
      <vt:lpstr>Review: LTI system types</vt:lpstr>
      <vt:lpstr>Problems: LTI system types</vt:lpstr>
      <vt:lpstr>Solutions: </vt:lpstr>
      <vt:lpstr>Fourier series</vt:lpstr>
      <vt:lpstr>Problems: Fourier series</vt:lpstr>
      <vt:lpstr>Solutions: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EE150 tutorial4</dc:title>
  <dc:creator>ty shi</dc:creator>
  <cp:lastModifiedBy>ty shi</cp:lastModifiedBy>
  <cp:revision>37</cp:revision>
  <dcterms:created xsi:type="dcterms:W3CDTF">2024-03-19T03:54:53Z</dcterms:created>
  <dcterms:modified xsi:type="dcterms:W3CDTF">2024-03-25T06:43:28Z</dcterms:modified>
</cp:coreProperties>
</file>