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8"/>
  </p:notesMasterIdLst>
  <p:sldIdLst>
    <p:sldId id="674" r:id="rId2"/>
    <p:sldId id="861" r:id="rId3"/>
    <p:sldId id="887" r:id="rId4"/>
    <p:sldId id="889" r:id="rId5"/>
    <p:sldId id="862" r:id="rId6"/>
    <p:sldId id="868" r:id="rId7"/>
    <p:sldId id="867" r:id="rId8"/>
    <p:sldId id="864" r:id="rId9"/>
    <p:sldId id="869" r:id="rId10"/>
    <p:sldId id="871" r:id="rId11"/>
    <p:sldId id="873" r:id="rId12"/>
    <p:sldId id="870" r:id="rId13"/>
    <p:sldId id="863" r:id="rId14"/>
    <p:sldId id="854" r:id="rId15"/>
    <p:sldId id="775" r:id="rId16"/>
    <p:sldId id="778" r:id="rId17"/>
    <p:sldId id="677" r:id="rId18"/>
    <p:sldId id="777" r:id="rId19"/>
    <p:sldId id="676" r:id="rId20"/>
    <p:sldId id="776" r:id="rId21"/>
    <p:sldId id="678" r:id="rId22"/>
    <p:sldId id="968" r:id="rId23"/>
    <p:sldId id="782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686" r:id="rId32"/>
    <p:sldId id="687" r:id="rId33"/>
    <p:sldId id="688" r:id="rId34"/>
    <p:sldId id="692" r:id="rId35"/>
    <p:sldId id="690" r:id="rId36"/>
    <p:sldId id="691" r:id="rId37"/>
    <p:sldId id="787" r:id="rId38"/>
    <p:sldId id="693" r:id="rId39"/>
    <p:sldId id="694" r:id="rId40"/>
    <p:sldId id="695" r:id="rId41"/>
    <p:sldId id="696" r:id="rId42"/>
    <p:sldId id="697" r:id="rId43"/>
    <p:sldId id="698" r:id="rId44"/>
    <p:sldId id="700" r:id="rId45"/>
    <p:sldId id="701" r:id="rId46"/>
    <p:sldId id="7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0" autoAdjust="0"/>
    <p:restoredTop sz="66887" autoAdjust="0"/>
  </p:normalViewPr>
  <p:slideViewPr>
    <p:cSldViewPr>
      <p:cViewPr varScale="1">
        <p:scale>
          <a:sx n="108" d="100"/>
          <a:sy n="108" d="100"/>
        </p:scale>
        <p:origin x="183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ΠΑΝΑΓΙΩΤΗΣ ΤΣΑΠΑΡΑΣ" userId="14c29a0b-fba8-4de1-ba9f-ce710cf39d77" providerId="ADAL" clId="{17E29019-B78B-4ADD-AFE7-4E6FD64098BC}"/>
    <pc:docChg chg="undo custSel addSld delSld modSld sldOrd">
      <pc:chgData name="ΠΑΝΑΓΙΩΤΗΣ ΤΣΑΠΑΡΑΣ" userId="14c29a0b-fba8-4de1-ba9f-ce710cf39d77" providerId="ADAL" clId="{17E29019-B78B-4ADD-AFE7-4E6FD64098BC}" dt="2021-12-23T08:43:09.092" v="1127" actId="2696"/>
      <pc:docMkLst>
        <pc:docMk/>
      </pc:docMkLst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4004375925" sldId="593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417160233" sldId="594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586728746" sldId="595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2899574915" sldId="596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2856754379" sldId="597"/>
        </pc:sldMkLst>
      </pc:sldChg>
      <pc:sldChg chg="modSp del mod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1156021647" sldId="598"/>
        </pc:sldMkLst>
        <pc:spChg chg="mod">
          <ac:chgData name="ΠΑΝΑΓΙΩΤΗΣ ΤΣΑΠΑΡΑΣ" userId="14c29a0b-fba8-4de1-ba9f-ce710cf39d77" providerId="ADAL" clId="{17E29019-B78B-4ADD-AFE7-4E6FD64098BC}" dt="2021-12-20T09:06:44.045" v="747" actId="27636"/>
          <ac:spMkLst>
            <pc:docMk/>
            <pc:sldMk cId="1156021647" sldId="598"/>
            <ac:spMk id="3" creationId="{26DEE2E3-88C4-4448-8245-DA2184A373CF}"/>
          </ac:spMkLst>
        </pc:spChg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2983317347" sldId="599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583897487" sldId="600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3653038909" sldId="601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1968995746" sldId="602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134204177" sldId="603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166612084" sldId="604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44754383" sldId="605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1661377298" sldId="606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411910239" sldId="607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1532291119" sldId="608"/>
        </pc:sldMkLst>
      </pc:sldChg>
      <pc:sldChg chg="del">
        <pc:chgData name="ΠΑΝΑΓΙΩΤΗΣ ΤΣΑΠΑΡΑΣ" userId="14c29a0b-fba8-4de1-ba9f-ce710cf39d77" providerId="ADAL" clId="{17E29019-B78B-4ADD-AFE7-4E6FD64098BC}" dt="2021-12-23T08:43:09.092" v="1127" actId="2696"/>
        <pc:sldMkLst>
          <pc:docMk/>
          <pc:sldMk cId="2895477895" sldId="609"/>
        </pc:sldMkLst>
      </pc:sldChg>
      <pc:sldChg chg="add">
        <pc:chgData name="ΠΑΝΑΓΙΩΤΗΣ ΤΣΑΠΑΡΑΣ" userId="14c29a0b-fba8-4de1-ba9f-ce710cf39d77" providerId="ADAL" clId="{17E29019-B78B-4ADD-AFE7-4E6FD64098BC}" dt="2021-12-16T09:32:03.520" v="282"/>
        <pc:sldMkLst>
          <pc:docMk/>
          <pc:sldMk cId="0" sldId="615"/>
        </pc:sldMkLst>
      </pc:sldChg>
      <pc:sldChg chg="modSp mod">
        <pc:chgData name="ΠΑΝΑΓΙΩΤΗΣ ΤΣΑΠΑΡΑΣ" userId="14c29a0b-fba8-4de1-ba9f-ce710cf39d77" providerId="ADAL" clId="{17E29019-B78B-4ADD-AFE7-4E6FD64098BC}" dt="2021-12-16T08:44:05.500" v="7" actId="20577"/>
        <pc:sldMkLst>
          <pc:docMk/>
          <pc:sldMk cId="1815087074" sldId="674"/>
        </pc:sldMkLst>
        <pc:spChg chg="mod">
          <ac:chgData name="ΠΑΝΑΓΙΩΤΗΣ ΤΣΑΠΑΡΑΣ" userId="14c29a0b-fba8-4de1-ba9f-ce710cf39d77" providerId="ADAL" clId="{17E29019-B78B-4ADD-AFE7-4E6FD64098BC}" dt="2021-12-16T08:44:05.500" v="7" actId="20577"/>
          <ac:spMkLst>
            <pc:docMk/>
            <pc:sldMk cId="1815087074" sldId="674"/>
            <ac:spMk id="7" creationId="{00000000-0000-0000-0000-000000000000}"/>
          </ac:spMkLst>
        </pc:spChg>
      </pc:sldChg>
      <pc:sldChg chg="modSp mod">
        <pc:chgData name="ΠΑΝΑΓΙΩΤΗΣ ΤΣΑΠΑΡΑΣ" userId="14c29a0b-fba8-4de1-ba9f-ce710cf39d77" providerId="ADAL" clId="{17E29019-B78B-4ADD-AFE7-4E6FD64098BC}" dt="2021-12-16T09:13:04.476" v="256" actId="20577"/>
        <pc:sldMkLst>
          <pc:docMk/>
          <pc:sldMk cId="3602039971" sldId="677"/>
        </pc:sldMkLst>
        <pc:spChg chg="mod">
          <ac:chgData name="ΠΑΝΑΓΙΩΤΗΣ ΤΣΑΠΑΡΑΣ" userId="14c29a0b-fba8-4de1-ba9f-ce710cf39d77" providerId="ADAL" clId="{17E29019-B78B-4ADD-AFE7-4E6FD64098BC}" dt="2021-12-16T09:13:04.476" v="256" actId="20577"/>
          <ac:spMkLst>
            <pc:docMk/>
            <pc:sldMk cId="3602039971" sldId="677"/>
            <ac:spMk id="919555" creationId="{00000000-0000-0000-0000-000000000000}"/>
          </ac:spMkLst>
        </pc:spChg>
      </pc:sldChg>
      <pc:sldChg chg="modSp">
        <pc:chgData name="ΠΑΝΑΓΙΩΤΗΣ ΤΣΑΠΑΡΑΣ" userId="14c29a0b-fba8-4de1-ba9f-ce710cf39d77" providerId="ADAL" clId="{17E29019-B78B-4ADD-AFE7-4E6FD64098BC}" dt="2021-12-16T09:16:09.972" v="277" actId="20577"/>
        <pc:sldMkLst>
          <pc:docMk/>
          <pc:sldMk cId="4061924246" sldId="690"/>
        </pc:sldMkLst>
        <pc:spChg chg="mod">
          <ac:chgData name="ΠΑΝΑΓΙΩΤΗΣ ΤΣΑΠΑΡΑΣ" userId="14c29a0b-fba8-4de1-ba9f-ce710cf39d77" providerId="ADAL" clId="{17E29019-B78B-4ADD-AFE7-4E6FD64098BC}" dt="2021-12-16T09:16:09.972" v="277" actId="20577"/>
          <ac:spMkLst>
            <pc:docMk/>
            <pc:sldMk cId="4061924246" sldId="690"/>
            <ac:spMk id="901123" creationId="{00000000-0000-0000-0000-000000000000}"/>
          </ac:spMkLst>
        </pc:spChg>
      </pc:sldChg>
      <pc:sldChg chg="modSp mod">
        <pc:chgData name="ΠΑΝΑΓΙΩΤΗΣ ΤΣΑΠΑΡΑΣ" userId="14c29a0b-fba8-4de1-ba9f-ce710cf39d77" providerId="ADAL" clId="{17E29019-B78B-4ADD-AFE7-4E6FD64098BC}" dt="2021-12-16T09:21:35.875" v="280" actId="113"/>
        <pc:sldMkLst>
          <pc:docMk/>
          <pc:sldMk cId="377849856" sldId="693"/>
        </pc:sldMkLst>
        <pc:spChg chg="mod">
          <ac:chgData name="ΠΑΝΑΓΙΩΤΗΣ ΤΣΑΠΑΡΑΣ" userId="14c29a0b-fba8-4de1-ba9f-ce710cf39d77" providerId="ADAL" clId="{17E29019-B78B-4ADD-AFE7-4E6FD64098BC}" dt="2021-12-16T09:21:35.875" v="280" actId="113"/>
          <ac:spMkLst>
            <pc:docMk/>
            <pc:sldMk cId="377849856" sldId="693"/>
            <ac:spMk id="907267" creationId="{00000000-0000-0000-0000-000000000000}"/>
          </ac:spMkLst>
        </pc:spChg>
      </pc:sldChg>
      <pc:sldChg chg="modSp mod">
        <pc:chgData name="ΠΑΝΑΓΙΩΤΗΣ ΤΣΑΠΑΡΑΣ" userId="14c29a0b-fba8-4de1-ba9f-ce710cf39d77" providerId="ADAL" clId="{17E29019-B78B-4ADD-AFE7-4E6FD64098BC}" dt="2021-12-16T09:23:01.183" v="281" actId="1076"/>
        <pc:sldMkLst>
          <pc:docMk/>
          <pc:sldMk cId="275908044" sldId="701"/>
        </pc:sldMkLst>
        <pc:spChg chg="mod">
          <ac:chgData name="ΠΑΝΑΓΙΩΤΗΣ ΤΣΑΠΑΡΑΣ" userId="14c29a0b-fba8-4de1-ba9f-ce710cf39d77" providerId="ADAL" clId="{17E29019-B78B-4ADD-AFE7-4E6FD64098BC}" dt="2021-12-16T09:23:01.183" v="281" actId="1076"/>
          <ac:spMkLst>
            <pc:docMk/>
            <pc:sldMk cId="275908044" sldId="701"/>
            <ac:spMk id="912387" creationId="{00000000-0000-0000-0000-000000000000}"/>
          </ac:spMkLst>
        </pc:spChg>
        <pc:graphicFrameChg chg="mod">
          <ac:chgData name="ΠΑΝΑΓΙΩΤΗΣ ΤΣΑΠΑΡΑΣ" userId="14c29a0b-fba8-4de1-ba9f-ce710cf39d77" providerId="ADAL" clId="{17E29019-B78B-4ADD-AFE7-4E6FD64098BC}" dt="2021-12-15T12:39:45.688" v="4" actId="1076"/>
          <ac:graphicFrameMkLst>
            <pc:docMk/>
            <pc:sldMk cId="275908044" sldId="701"/>
            <ac:graphicFrameMk id="912394" creationId="{00000000-0000-0000-0000-000000000000}"/>
          </ac:graphicFrameMkLst>
        </pc:graphicFrameChg>
      </pc:sldChg>
      <pc:sldChg chg="modSp mod">
        <pc:chgData name="ΠΑΝΑΓΙΩΤΗΣ ΤΣΑΠΑΡΑΣ" userId="14c29a0b-fba8-4de1-ba9f-ce710cf39d77" providerId="ADAL" clId="{17E29019-B78B-4ADD-AFE7-4E6FD64098BC}" dt="2021-12-16T09:12:47.003" v="250" actId="207"/>
        <pc:sldMkLst>
          <pc:docMk/>
          <pc:sldMk cId="2856468085" sldId="778"/>
        </pc:sldMkLst>
        <pc:spChg chg="mod">
          <ac:chgData name="ΠΑΝΑΓΙΩΤΗΣ ΤΣΑΠΑΡΑΣ" userId="14c29a0b-fba8-4de1-ba9f-ce710cf39d77" providerId="ADAL" clId="{17E29019-B78B-4ADD-AFE7-4E6FD64098BC}" dt="2021-12-16T09:12:47.003" v="250" actId="207"/>
          <ac:spMkLst>
            <pc:docMk/>
            <pc:sldMk cId="2856468085" sldId="778"/>
            <ac:spMk id="9219" creationId="{00000000-0000-0000-0000-000000000000}"/>
          </ac:spMkLst>
        </pc:spChg>
      </pc:sldChg>
      <pc:sldChg chg="modSp mod">
        <pc:chgData name="ΠΑΝΑΓΙΩΤΗΣ ΤΣΑΠΑΡΑΣ" userId="14c29a0b-fba8-4de1-ba9f-ce710cf39d77" providerId="ADAL" clId="{17E29019-B78B-4ADD-AFE7-4E6FD64098BC}" dt="2021-12-15T12:37:03.723" v="3" actId="115"/>
        <pc:sldMkLst>
          <pc:docMk/>
          <pc:sldMk cId="2392809168" sldId="780"/>
        </pc:sldMkLst>
        <pc:spChg chg="mod">
          <ac:chgData name="ΠΑΝΑΓΙΩΤΗΣ ΤΣΑΠΑΡΑΣ" userId="14c29a0b-fba8-4de1-ba9f-ce710cf39d77" providerId="ADAL" clId="{17E29019-B78B-4ADD-AFE7-4E6FD64098BC}" dt="2021-12-15T12:37:03.723" v="3" actId="115"/>
          <ac:spMkLst>
            <pc:docMk/>
            <pc:sldMk cId="2392809168" sldId="780"/>
            <ac:spMk id="11267" creationId="{00000000-0000-0000-0000-000000000000}"/>
          </ac:spMkLst>
        </pc:spChg>
      </pc:sldChg>
      <pc:sldChg chg="del">
        <pc:chgData name="ΠΑΝΑΓΙΩΤΗΣ ΤΣΑΠΑΡΑΣ" userId="14c29a0b-fba8-4de1-ba9f-ce710cf39d77" providerId="ADAL" clId="{17E29019-B78B-4ADD-AFE7-4E6FD64098BC}" dt="2021-12-16T09:14:50.485" v="257" actId="47"/>
        <pc:sldMkLst>
          <pc:docMk/>
          <pc:sldMk cId="1545353850" sldId="781"/>
        </pc:sldMkLst>
      </pc:sldChg>
      <pc:sldChg chg="add">
        <pc:chgData name="ΠΑΝΑΓΙΩΤΗΣ ΤΣΑΠΑΡΑΣ" userId="14c29a0b-fba8-4de1-ba9f-ce710cf39d77" providerId="ADAL" clId="{17E29019-B78B-4ADD-AFE7-4E6FD64098BC}" dt="2021-12-16T09:32:03.520" v="282"/>
        <pc:sldMkLst>
          <pc:docMk/>
          <pc:sldMk cId="214815705" sldId="792"/>
        </pc:sldMkLst>
      </pc:sldChg>
      <pc:sldChg chg="add">
        <pc:chgData name="ΠΑΝΑΓΙΩΤΗΣ ΤΣΑΠΑΡΑΣ" userId="14c29a0b-fba8-4de1-ba9f-ce710cf39d77" providerId="ADAL" clId="{17E29019-B78B-4ADD-AFE7-4E6FD64098BC}" dt="2021-12-16T09:32:03.520" v="282"/>
        <pc:sldMkLst>
          <pc:docMk/>
          <pc:sldMk cId="295416869" sldId="793"/>
        </pc:sldMkLst>
      </pc:sldChg>
      <pc:sldChg chg="add">
        <pc:chgData name="ΠΑΝΑΓΙΩΤΗΣ ΤΣΑΠΑΡΑΣ" userId="14c29a0b-fba8-4de1-ba9f-ce710cf39d77" providerId="ADAL" clId="{17E29019-B78B-4ADD-AFE7-4E6FD64098BC}" dt="2021-12-16T09:32:03.520" v="282"/>
        <pc:sldMkLst>
          <pc:docMk/>
          <pc:sldMk cId="3611811412" sldId="794"/>
        </pc:sldMkLst>
      </pc:sldChg>
      <pc:sldChg chg="add">
        <pc:chgData name="ΠΑΝΑΓΙΩΤΗΣ ΤΣΑΠΑΡΑΣ" userId="14c29a0b-fba8-4de1-ba9f-ce710cf39d77" providerId="ADAL" clId="{17E29019-B78B-4ADD-AFE7-4E6FD64098BC}" dt="2021-12-16T09:32:03.520" v="282"/>
        <pc:sldMkLst>
          <pc:docMk/>
          <pc:sldMk cId="1518661345" sldId="825"/>
        </pc:sldMkLst>
      </pc:sldChg>
      <pc:sldChg chg="modSp mod">
        <pc:chgData name="ΠΑΝΑΓΙΩΤΗΣ ΤΣΑΠΑΡΑΣ" userId="14c29a0b-fba8-4de1-ba9f-ce710cf39d77" providerId="ADAL" clId="{17E29019-B78B-4ADD-AFE7-4E6FD64098BC}" dt="2021-12-16T08:46:26.819" v="35" actId="27636"/>
        <pc:sldMkLst>
          <pc:docMk/>
          <pc:sldMk cId="10594148" sldId="868"/>
        </pc:sldMkLst>
        <pc:spChg chg="mod">
          <ac:chgData name="ΠΑΝΑΓΙΩΤΗΣ ΤΣΑΠΑΡΑΣ" userId="14c29a0b-fba8-4de1-ba9f-ce710cf39d77" providerId="ADAL" clId="{17E29019-B78B-4ADD-AFE7-4E6FD64098BC}" dt="2021-12-16T08:46:26.819" v="35" actId="27636"/>
          <ac:spMkLst>
            <pc:docMk/>
            <pc:sldMk cId="10594148" sldId="868"/>
            <ac:spMk id="5" creationId="{2CE8E1F6-B272-4F94-B769-18744AE7AE49}"/>
          </ac:spMkLst>
        </pc:spChg>
      </pc:sldChg>
      <pc:sldChg chg="modSp mod">
        <pc:chgData name="ΠΑΝΑΓΙΩΤΗΣ ΤΣΑΠΑΡΑΣ" userId="14c29a0b-fba8-4de1-ba9f-ce710cf39d77" providerId="ADAL" clId="{17E29019-B78B-4ADD-AFE7-4E6FD64098BC}" dt="2021-12-20T09:06:45.292" v="751" actId="27636"/>
        <pc:sldMkLst>
          <pc:docMk/>
          <pc:sldMk cId="4064156024" sldId="869"/>
        </pc:sldMkLst>
        <pc:spChg chg="mod">
          <ac:chgData name="ΠΑΝΑΓΙΩΤΗΣ ΤΣΑΠΑΡΑΣ" userId="14c29a0b-fba8-4de1-ba9f-ce710cf39d77" providerId="ADAL" clId="{17E29019-B78B-4ADD-AFE7-4E6FD64098BC}" dt="2021-12-20T09:06:45.292" v="751" actId="27636"/>
          <ac:spMkLst>
            <pc:docMk/>
            <pc:sldMk cId="4064156024" sldId="869"/>
            <ac:spMk id="3" creationId="{0D373FCD-0203-42B3-A176-33D522F440D6}"/>
          </ac:spMkLst>
        </pc:spChg>
      </pc:sldChg>
      <pc:sldChg chg="modSp mod">
        <pc:chgData name="ΠΑΝΑΓΙΩΤΗΣ ΤΣΑΠΑΡΑΣ" userId="14c29a0b-fba8-4de1-ba9f-ce710cf39d77" providerId="ADAL" clId="{17E29019-B78B-4ADD-AFE7-4E6FD64098BC}" dt="2021-12-16T09:09:14.346" v="147" actId="207"/>
        <pc:sldMkLst>
          <pc:docMk/>
          <pc:sldMk cId="545861099" sldId="870"/>
        </pc:sldMkLst>
        <pc:spChg chg="mod">
          <ac:chgData name="ΠΑΝΑΓΙΩΤΗΣ ΤΣΑΠΑΡΑΣ" userId="14c29a0b-fba8-4de1-ba9f-ce710cf39d77" providerId="ADAL" clId="{17E29019-B78B-4ADD-AFE7-4E6FD64098BC}" dt="2021-12-16T09:09:14.346" v="147" actId="207"/>
          <ac:spMkLst>
            <pc:docMk/>
            <pc:sldMk cId="545861099" sldId="870"/>
            <ac:spMk id="3" creationId="{33D9263A-B9A0-4F45-BF86-673DBC2768FE}"/>
          </ac:spMkLst>
        </pc:spChg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2534776652" sldId="872"/>
        </pc:sldMkLst>
      </pc:sldChg>
      <pc:sldChg chg="modSp mod">
        <pc:chgData name="ΠΑΝΑΓΙΩΤΗΣ ΤΣΑΠΑΡΑΣ" userId="14c29a0b-fba8-4de1-ba9f-ce710cf39d77" providerId="ADAL" clId="{17E29019-B78B-4ADD-AFE7-4E6FD64098BC}" dt="2021-12-16T09:00:33.563" v="36" actId="207"/>
        <pc:sldMkLst>
          <pc:docMk/>
          <pc:sldMk cId="4051817090" sldId="873"/>
        </pc:sldMkLst>
        <pc:spChg chg="mod">
          <ac:chgData name="ΠΑΝΑΓΙΩΤΗΣ ΤΣΑΠΑΡΑΣ" userId="14c29a0b-fba8-4de1-ba9f-ce710cf39d77" providerId="ADAL" clId="{17E29019-B78B-4ADD-AFE7-4E6FD64098BC}" dt="2021-12-16T09:00:33.563" v="36" actId="207"/>
          <ac:spMkLst>
            <pc:docMk/>
            <pc:sldMk cId="4051817090" sldId="873"/>
            <ac:spMk id="3" creationId="{7FCB64B9-9D2F-41F5-8188-F7E5DDB622BB}"/>
          </ac:spMkLst>
        </pc:spChg>
      </pc:sldChg>
      <pc:sldChg chg="modSp mod">
        <pc:chgData name="ΠΑΝΑΓΙΩΤΗΣ ΤΣΑΠΑΡΑΣ" userId="14c29a0b-fba8-4de1-ba9f-ce710cf39d77" providerId="ADAL" clId="{17E29019-B78B-4ADD-AFE7-4E6FD64098BC}" dt="2021-12-16T09:02:25.278" v="146" actId="33524"/>
        <pc:sldMkLst>
          <pc:docMk/>
          <pc:sldMk cId="3419275098" sldId="874"/>
        </pc:sldMkLst>
        <pc:spChg chg="mod">
          <ac:chgData name="ΠΑΝΑΓΙΩΤΗΣ ΤΣΑΠΑΡΑΣ" userId="14c29a0b-fba8-4de1-ba9f-ce710cf39d77" providerId="ADAL" clId="{17E29019-B78B-4ADD-AFE7-4E6FD64098BC}" dt="2021-12-16T09:02:25.278" v="146" actId="33524"/>
          <ac:spMkLst>
            <pc:docMk/>
            <pc:sldMk cId="3419275098" sldId="874"/>
            <ac:spMk id="3" creationId="{59C1A6DE-725B-47CE-9523-F0CC5569D179}"/>
          </ac:spMkLst>
        </pc:spChg>
      </pc:sldChg>
      <pc:sldChg chg="modSp add">
        <pc:chgData name="ΠΑΝΑΓΙΩΤΗΣ ΤΣΑΠΑΡΑΣ" userId="14c29a0b-fba8-4de1-ba9f-ce710cf39d77" providerId="ADAL" clId="{17E29019-B78B-4ADD-AFE7-4E6FD64098BC}" dt="2021-12-20T09:19:35.031" v="829" actId="20577"/>
        <pc:sldMkLst>
          <pc:docMk/>
          <pc:sldMk cId="3119450689" sldId="875"/>
        </pc:sldMkLst>
        <pc:spChg chg="mod">
          <ac:chgData name="ΠΑΝΑΓΙΩΤΗΣ ΤΣΑΠΑΡΑΣ" userId="14c29a0b-fba8-4de1-ba9f-ce710cf39d77" providerId="ADAL" clId="{17E29019-B78B-4ADD-AFE7-4E6FD64098BC}" dt="2021-12-20T09:19:35.031" v="829" actId="20577"/>
          <ac:spMkLst>
            <pc:docMk/>
            <pc:sldMk cId="3119450689" sldId="875"/>
            <ac:spMk id="1070083" creationId="{00000000-0000-0000-0000-000000000000}"/>
          </ac:spMkLst>
        </pc:spChg>
      </pc:sldChg>
      <pc:sldChg chg="add">
        <pc:chgData name="ΠΑΝΑΓΙΩΤΗΣ ΤΣΑΠΑΡΑΣ" userId="14c29a0b-fba8-4de1-ba9f-ce710cf39d77" providerId="ADAL" clId="{17E29019-B78B-4ADD-AFE7-4E6FD64098BC}" dt="2021-12-16T09:32:03.520" v="282"/>
        <pc:sldMkLst>
          <pc:docMk/>
          <pc:sldMk cId="474134572" sldId="876"/>
        </pc:sldMkLst>
      </pc:sldChg>
      <pc:sldChg chg="modSp add mod">
        <pc:chgData name="ΠΑΝΑΓΙΩΤΗΣ ΤΣΑΠΑΡΑΣ" userId="14c29a0b-fba8-4de1-ba9f-ce710cf39d77" providerId="ADAL" clId="{17E29019-B78B-4ADD-AFE7-4E6FD64098BC}" dt="2021-12-20T09:20:22.084" v="832" actId="20577"/>
        <pc:sldMkLst>
          <pc:docMk/>
          <pc:sldMk cId="3275056933" sldId="877"/>
        </pc:sldMkLst>
        <pc:spChg chg="mod">
          <ac:chgData name="ΠΑΝΑΓΙΩΤΗΣ ΤΣΑΠΑΡΑΣ" userId="14c29a0b-fba8-4de1-ba9f-ce710cf39d77" providerId="ADAL" clId="{17E29019-B78B-4ADD-AFE7-4E6FD64098BC}" dt="2021-12-20T09:20:22.084" v="832" actId="20577"/>
          <ac:spMkLst>
            <pc:docMk/>
            <pc:sldMk cId="3275056933" sldId="877"/>
            <ac:spMk id="3" creationId="{00000000-0000-0000-0000-000000000000}"/>
          </ac:spMkLst>
        </pc:spChg>
      </pc:sldChg>
      <pc:sldChg chg="modSp add mod">
        <pc:chgData name="ΠΑΝΑΓΙΩΤΗΣ ΤΣΑΠΑΡΑΣ" userId="14c29a0b-fba8-4de1-ba9f-ce710cf39d77" providerId="ADAL" clId="{17E29019-B78B-4ADD-AFE7-4E6FD64098BC}" dt="2021-12-20T09:20:42.069" v="834" actId="1076"/>
        <pc:sldMkLst>
          <pc:docMk/>
          <pc:sldMk cId="1590667170" sldId="878"/>
        </pc:sldMkLst>
        <pc:spChg chg="mod">
          <ac:chgData name="ΠΑΝΑΓΙΩΤΗΣ ΤΣΑΠΑΡΑΣ" userId="14c29a0b-fba8-4de1-ba9f-ce710cf39d77" providerId="ADAL" clId="{17E29019-B78B-4ADD-AFE7-4E6FD64098BC}" dt="2021-12-20T09:20:42.069" v="834" actId="1076"/>
          <ac:spMkLst>
            <pc:docMk/>
            <pc:sldMk cId="1590667170" sldId="878"/>
            <ac:spMk id="1072130" creationId="{00000000-0000-0000-0000-000000000000}"/>
          </ac:spMkLst>
        </pc:spChg>
      </pc:sldChg>
      <pc:sldChg chg="modSp add mod">
        <pc:chgData name="ΠΑΝΑΓΙΩΤΗΣ ΤΣΑΠΑΡΑΣ" userId="14c29a0b-fba8-4de1-ba9f-ce710cf39d77" providerId="ADAL" clId="{17E29019-B78B-4ADD-AFE7-4E6FD64098BC}" dt="2021-12-20T09:20:58.877" v="836" actId="1076"/>
        <pc:sldMkLst>
          <pc:docMk/>
          <pc:sldMk cId="1444426788" sldId="879"/>
        </pc:sldMkLst>
        <pc:spChg chg="mod">
          <ac:chgData name="ΠΑΝΑΓΙΩΤΗΣ ΤΣΑΠΑΡΑΣ" userId="14c29a0b-fba8-4de1-ba9f-ce710cf39d77" providerId="ADAL" clId="{17E29019-B78B-4ADD-AFE7-4E6FD64098BC}" dt="2021-12-20T09:20:58.877" v="836" actId="1076"/>
          <ac:spMkLst>
            <pc:docMk/>
            <pc:sldMk cId="1444426788" sldId="879"/>
            <ac:spMk id="1072130" creationId="{00000000-0000-0000-0000-000000000000}"/>
          </ac:spMkLst>
        </pc:spChg>
      </pc:sldChg>
      <pc:sldChg chg="modSp add mod">
        <pc:chgData name="ΠΑΝΑΓΙΩΤΗΣ ΤΣΑΠΑΡΑΣ" userId="14c29a0b-fba8-4de1-ba9f-ce710cf39d77" providerId="ADAL" clId="{17E29019-B78B-4ADD-AFE7-4E6FD64098BC}" dt="2021-12-20T09:21:15.001" v="838" actId="1076"/>
        <pc:sldMkLst>
          <pc:docMk/>
          <pc:sldMk cId="3563398734" sldId="880"/>
        </pc:sldMkLst>
        <pc:spChg chg="mod">
          <ac:chgData name="ΠΑΝΑΓΙΩΤΗΣ ΤΣΑΠΑΡΑΣ" userId="14c29a0b-fba8-4de1-ba9f-ce710cf39d77" providerId="ADAL" clId="{17E29019-B78B-4ADD-AFE7-4E6FD64098BC}" dt="2021-12-20T09:21:15.001" v="838" actId="1076"/>
          <ac:spMkLst>
            <pc:docMk/>
            <pc:sldMk cId="3563398734" sldId="880"/>
            <ac:spMk id="1072130" creationId="{00000000-0000-0000-0000-000000000000}"/>
          </ac:spMkLst>
        </pc:spChg>
      </pc:sldChg>
      <pc:sldChg chg="modSp add mod">
        <pc:chgData name="ΠΑΝΑΓΙΩΤΗΣ ΤΣΑΠΑΡΑΣ" userId="14c29a0b-fba8-4de1-ba9f-ce710cf39d77" providerId="ADAL" clId="{17E29019-B78B-4ADD-AFE7-4E6FD64098BC}" dt="2021-12-20T09:21:43.316" v="840" actId="1076"/>
        <pc:sldMkLst>
          <pc:docMk/>
          <pc:sldMk cId="3012441443" sldId="881"/>
        </pc:sldMkLst>
        <pc:spChg chg="mod">
          <ac:chgData name="ΠΑΝΑΓΙΩΤΗΣ ΤΣΑΠΑΡΑΣ" userId="14c29a0b-fba8-4de1-ba9f-ce710cf39d77" providerId="ADAL" clId="{17E29019-B78B-4ADD-AFE7-4E6FD64098BC}" dt="2021-12-20T09:21:43.316" v="840" actId="1076"/>
          <ac:spMkLst>
            <pc:docMk/>
            <pc:sldMk cId="3012441443" sldId="881"/>
            <ac:spMk id="1072130" creationId="{00000000-0000-0000-0000-000000000000}"/>
          </ac:spMkLst>
        </pc:spChg>
      </pc:sldChg>
      <pc:sldChg chg="modSp add mod">
        <pc:chgData name="ΠΑΝΑΓΙΩΤΗΣ ΤΣΑΠΑΡΑΣ" userId="14c29a0b-fba8-4de1-ba9f-ce710cf39d77" providerId="ADAL" clId="{17E29019-B78B-4ADD-AFE7-4E6FD64098BC}" dt="2021-12-20T09:22:45.548" v="842" actId="1076"/>
        <pc:sldMkLst>
          <pc:docMk/>
          <pc:sldMk cId="1615400463" sldId="882"/>
        </pc:sldMkLst>
        <pc:spChg chg="mod">
          <ac:chgData name="ΠΑΝΑΓΙΩΤΗΣ ΤΣΑΠΑΡΑΣ" userId="14c29a0b-fba8-4de1-ba9f-ce710cf39d77" providerId="ADAL" clId="{17E29019-B78B-4ADD-AFE7-4E6FD64098BC}" dt="2021-12-20T09:22:45.548" v="842" actId="1076"/>
          <ac:spMkLst>
            <pc:docMk/>
            <pc:sldMk cId="1615400463" sldId="882"/>
            <ac:spMk id="1072130" creationId="{00000000-0000-0000-0000-000000000000}"/>
          </ac:spMkLst>
        </pc:spChg>
      </pc:sldChg>
      <pc:sldChg chg="modSp add mod">
        <pc:chgData name="ΠΑΝΑΓΙΩΤΗΣ ΤΣΑΠΑΡΑΣ" userId="14c29a0b-fba8-4de1-ba9f-ce710cf39d77" providerId="ADAL" clId="{17E29019-B78B-4ADD-AFE7-4E6FD64098BC}" dt="2021-12-20T09:23:01.078" v="844" actId="1076"/>
        <pc:sldMkLst>
          <pc:docMk/>
          <pc:sldMk cId="3453147544" sldId="883"/>
        </pc:sldMkLst>
        <pc:spChg chg="mod">
          <ac:chgData name="ΠΑΝΑΓΙΩΤΗΣ ΤΣΑΠΑΡΑΣ" userId="14c29a0b-fba8-4de1-ba9f-ce710cf39d77" providerId="ADAL" clId="{17E29019-B78B-4ADD-AFE7-4E6FD64098BC}" dt="2021-12-20T09:23:01.078" v="844" actId="1076"/>
          <ac:spMkLst>
            <pc:docMk/>
            <pc:sldMk cId="3453147544" sldId="883"/>
            <ac:spMk id="1072130" creationId="{00000000-0000-0000-0000-000000000000}"/>
          </ac:spMkLst>
        </pc:spChg>
      </pc:sldChg>
      <pc:sldChg chg="modSp add del mod">
        <pc:chgData name="ΠΑΝΑΓΙΩΤΗΣ ΤΣΑΠΑΡΑΣ" userId="14c29a0b-fba8-4de1-ba9f-ce710cf39d77" providerId="ADAL" clId="{17E29019-B78B-4ADD-AFE7-4E6FD64098BC}" dt="2021-12-20T09:29:46.640" v="1033" actId="47"/>
        <pc:sldMkLst>
          <pc:docMk/>
          <pc:sldMk cId="1223384617" sldId="884"/>
        </pc:sldMkLst>
        <pc:spChg chg="mod">
          <ac:chgData name="ΠΑΝΑΓΙΩΤΗΣ ΤΣΑΠΑΡΑΣ" userId="14c29a0b-fba8-4de1-ba9f-ce710cf39d77" providerId="ADAL" clId="{17E29019-B78B-4ADD-AFE7-4E6FD64098BC}" dt="2021-12-20T09:23:17.488" v="847" actId="1076"/>
          <ac:spMkLst>
            <pc:docMk/>
            <pc:sldMk cId="1223384617" sldId="884"/>
            <ac:spMk id="1074178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20T09:23:11.918" v="845" actId="1076"/>
          <ac:spMkLst>
            <pc:docMk/>
            <pc:sldMk cId="1223384617" sldId="884"/>
            <ac:spMk id="1074179" creationId="{00000000-0000-0000-0000-000000000000}"/>
          </ac:spMkLst>
        </pc:spChg>
        <pc:graphicFrameChg chg="mod">
          <ac:chgData name="ΠΑΝΑΓΙΩΤΗΣ ΤΣΑΠΑΡΑΣ" userId="14c29a0b-fba8-4de1-ba9f-ce710cf39d77" providerId="ADAL" clId="{17E29019-B78B-4ADD-AFE7-4E6FD64098BC}" dt="2021-12-20T09:23:11.918" v="845" actId="1076"/>
          <ac:graphicFrameMkLst>
            <pc:docMk/>
            <pc:sldMk cId="1223384617" sldId="884"/>
            <ac:graphicFrameMk id="1074180" creationId="{00000000-0000-0000-0000-000000000000}"/>
          </ac:graphicFrameMkLst>
        </pc:graphicFrameChg>
        <pc:graphicFrameChg chg="mod">
          <ac:chgData name="ΠΑΝΑΓΙΩΤΗΣ ΤΣΑΠΑΡΑΣ" userId="14c29a0b-fba8-4de1-ba9f-ce710cf39d77" providerId="ADAL" clId="{17E29019-B78B-4ADD-AFE7-4E6FD64098BC}" dt="2021-12-20T09:23:11.918" v="845" actId="1076"/>
          <ac:graphicFrameMkLst>
            <pc:docMk/>
            <pc:sldMk cId="1223384617" sldId="884"/>
            <ac:graphicFrameMk id="1074181" creationId="{00000000-0000-0000-0000-000000000000}"/>
          </ac:graphicFrameMkLst>
        </pc:graphicFrameChg>
        <pc:graphicFrameChg chg="mod">
          <ac:chgData name="ΠΑΝΑΓΙΩΤΗΣ ΤΣΑΠΑΡΑΣ" userId="14c29a0b-fba8-4de1-ba9f-ce710cf39d77" providerId="ADAL" clId="{17E29019-B78B-4ADD-AFE7-4E6FD64098BC}" dt="2021-12-20T09:23:11.918" v="845" actId="1076"/>
          <ac:graphicFrameMkLst>
            <pc:docMk/>
            <pc:sldMk cId="1223384617" sldId="884"/>
            <ac:graphicFrameMk id="1074182" creationId="{00000000-0000-0000-0000-000000000000}"/>
          </ac:graphicFrameMkLst>
        </pc:graphicFrameChg>
      </pc:sldChg>
      <pc:sldChg chg="modSp add mod ord">
        <pc:chgData name="ΠΑΝΑΓΙΩΤΗΣ ΤΣΑΠΑΡΑΣ" userId="14c29a0b-fba8-4de1-ba9f-ce710cf39d77" providerId="ADAL" clId="{17E29019-B78B-4ADD-AFE7-4E6FD64098BC}" dt="2021-12-20T09:29:18.908" v="1029" actId="6549"/>
        <pc:sldMkLst>
          <pc:docMk/>
          <pc:sldMk cId="1907545387" sldId="885"/>
        </pc:sldMkLst>
        <pc:spChg chg="mod">
          <ac:chgData name="ΠΑΝΑΓΙΩΤΗΣ ΤΣΑΠΑΡΑΣ" userId="14c29a0b-fba8-4de1-ba9f-ce710cf39d77" providerId="ADAL" clId="{17E29019-B78B-4ADD-AFE7-4E6FD64098BC}" dt="2021-12-20T09:26:54.827" v="1006" actId="1076"/>
          <ac:spMkLst>
            <pc:docMk/>
            <pc:sldMk cId="1907545387" sldId="885"/>
            <ac:spMk id="1074178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20T09:29:18.908" v="1029" actId="6549"/>
          <ac:spMkLst>
            <pc:docMk/>
            <pc:sldMk cId="1907545387" sldId="885"/>
            <ac:spMk id="1074179" creationId="{00000000-0000-0000-0000-000000000000}"/>
          </ac:spMkLst>
        </pc:spChg>
        <pc:graphicFrameChg chg="mod">
          <ac:chgData name="ΠΑΝΑΓΙΩΤΗΣ ΤΣΑΠΑΡΑΣ" userId="14c29a0b-fba8-4de1-ba9f-ce710cf39d77" providerId="ADAL" clId="{17E29019-B78B-4ADD-AFE7-4E6FD64098BC}" dt="2021-12-20T09:26:49.366" v="1004" actId="1076"/>
          <ac:graphicFrameMkLst>
            <pc:docMk/>
            <pc:sldMk cId="1907545387" sldId="885"/>
            <ac:graphicFrameMk id="1074180" creationId="{00000000-0000-0000-0000-000000000000}"/>
          </ac:graphicFrameMkLst>
        </pc:graphicFrameChg>
        <pc:graphicFrameChg chg="mod">
          <ac:chgData name="ΠΑΝΑΓΙΩΤΗΣ ΤΣΑΠΑΡΑΣ" userId="14c29a0b-fba8-4de1-ba9f-ce710cf39d77" providerId="ADAL" clId="{17E29019-B78B-4ADD-AFE7-4E6FD64098BC}" dt="2021-12-20T09:27:45.622" v="1018" actId="14100"/>
          <ac:graphicFrameMkLst>
            <pc:docMk/>
            <pc:sldMk cId="1907545387" sldId="885"/>
            <ac:graphicFrameMk id="1074181" creationId="{00000000-0000-0000-0000-000000000000}"/>
          </ac:graphicFrameMkLst>
        </pc:graphicFrameChg>
        <pc:graphicFrameChg chg="mod">
          <ac:chgData name="ΠΑΝΑΓΙΩΤΗΣ ΤΣΑΠΑΡΑΣ" userId="14c29a0b-fba8-4de1-ba9f-ce710cf39d77" providerId="ADAL" clId="{17E29019-B78B-4ADD-AFE7-4E6FD64098BC}" dt="2021-12-20T09:27:37.865" v="1015" actId="1076"/>
          <ac:graphicFrameMkLst>
            <pc:docMk/>
            <pc:sldMk cId="1907545387" sldId="885"/>
            <ac:graphicFrameMk id="1074182" creationId="{00000000-0000-0000-0000-000000000000}"/>
          </ac:graphicFrameMkLst>
        </pc:graphicFrameChg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4183825467" sldId="886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14911068" sldId="888"/>
        </pc:sldMkLst>
      </pc:sldChg>
      <pc:sldChg chg="modAnim">
        <pc:chgData name="ΠΑΝΑΓΙΩΤΗΣ ΤΣΑΠΑΡΑΣ" userId="14c29a0b-fba8-4de1-ba9f-ce710cf39d77" providerId="ADAL" clId="{17E29019-B78B-4ADD-AFE7-4E6FD64098BC}" dt="2021-12-16T08:44:59.627" v="9"/>
        <pc:sldMkLst>
          <pc:docMk/>
          <pc:sldMk cId="3235380028" sldId="889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2676155662" sldId="890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3553721375" sldId="891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3331169593" sldId="892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1068763020" sldId="893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165856832" sldId="894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3919480078" sldId="895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3965739190" sldId="896"/>
        </pc:sldMkLst>
      </pc:sldChg>
      <pc:sldChg chg="modSp add mod">
        <pc:chgData name="ΠΑΝΑΓΙΩΤΗΣ ΤΣΑΠΑΡΑΣ" userId="14c29a0b-fba8-4de1-ba9f-ce710cf39d77" providerId="ADAL" clId="{17E29019-B78B-4ADD-AFE7-4E6FD64098BC}" dt="2021-12-20T09:44:45.443" v="1126" actId="6549"/>
        <pc:sldMkLst>
          <pc:docMk/>
          <pc:sldMk cId="545987099" sldId="933"/>
        </pc:sldMkLst>
        <pc:spChg chg="mod">
          <ac:chgData name="ΠΑΝΑΓΙΩΤΗΣ ΤΣΑΠΑΡΑΣ" userId="14c29a0b-fba8-4de1-ba9f-ce710cf39d77" providerId="ADAL" clId="{17E29019-B78B-4ADD-AFE7-4E6FD64098BC}" dt="2021-12-20T09:44:45.443" v="1126" actId="6549"/>
          <ac:spMkLst>
            <pc:docMk/>
            <pc:sldMk cId="545987099" sldId="933"/>
            <ac:spMk id="3" creationId="{00000000-0000-0000-0000-000000000000}"/>
          </ac:spMkLst>
        </pc:spChg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3447308854" sldId="934"/>
        </pc:sldMkLst>
      </pc:sldChg>
      <pc:sldChg chg="ord">
        <pc:chgData name="ΠΑΝΑΓΙΩΤΗΣ ΤΣΑΠΑΡΑΣ" userId="14c29a0b-fba8-4de1-ba9f-ce710cf39d77" providerId="ADAL" clId="{17E29019-B78B-4ADD-AFE7-4E6FD64098BC}" dt="2021-12-16T09:58:13.006" v="698"/>
        <pc:sldMkLst>
          <pc:docMk/>
          <pc:sldMk cId="1671654476" sldId="948"/>
        </pc:sldMkLst>
      </pc:sldChg>
      <pc:sldChg chg="addSp delSp modSp add mod">
        <pc:chgData name="ΠΑΝΑΓΙΩΤΗΣ ΤΣΑΠΑΡΑΣ" userId="14c29a0b-fba8-4de1-ba9f-ce710cf39d77" providerId="ADAL" clId="{17E29019-B78B-4ADD-AFE7-4E6FD64098BC}" dt="2021-12-20T09:32:49.075" v="1042" actId="207"/>
        <pc:sldMkLst>
          <pc:docMk/>
          <pc:sldMk cId="491189337" sldId="950"/>
        </pc:sldMkLst>
        <pc:spChg chg="add del mod ord">
          <ac:chgData name="ΠΑΝΑΓΙΩΤΗΣ ΤΣΑΠΑΡΑΣ" userId="14c29a0b-fba8-4de1-ba9f-ce710cf39d77" providerId="ADAL" clId="{17E29019-B78B-4ADD-AFE7-4E6FD64098BC}" dt="2021-12-20T09:31:55.462" v="1038" actId="478"/>
          <ac:spMkLst>
            <pc:docMk/>
            <pc:sldMk cId="491189337" sldId="950"/>
            <ac:spMk id="2" creationId="{8E3F2199-94CD-494B-931A-5619C6676CCB}"/>
          </ac:spMkLst>
        </pc:spChg>
        <pc:spChg chg="add mod">
          <ac:chgData name="ΠΑΝΑΓΙΩΤΗΣ ΤΣΑΠΑΡΑΣ" userId="14c29a0b-fba8-4de1-ba9f-ce710cf39d77" providerId="ADAL" clId="{17E29019-B78B-4ADD-AFE7-4E6FD64098BC}" dt="2021-12-20T09:32:49.075" v="1042" actId="207"/>
          <ac:spMkLst>
            <pc:docMk/>
            <pc:sldMk cId="491189337" sldId="950"/>
            <ac:spMk id="10" creationId="{C47503A1-2C80-4F9D-BC62-EE8D017605C6}"/>
          </ac:spMkLst>
        </pc:spChg>
      </pc:sldChg>
      <pc:sldChg chg="modSp mod">
        <pc:chgData name="ΠΑΝΑΓΙΩΤΗΣ ΤΣΑΠΑΡΑΣ" userId="14c29a0b-fba8-4de1-ba9f-ce710cf39d77" providerId="ADAL" clId="{17E29019-B78B-4ADD-AFE7-4E6FD64098BC}" dt="2021-12-16T09:50:39.379" v="518" actId="20577"/>
        <pc:sldMkLst>
          <pc:docMk/>
          <pc:sldMk cId="791666908" sldId="951"/>
        </pc:sldMkLst>
        <pc:spChg chg="mod">
          <ac:chgData name="ΠΑΝΑΓΙΩΤΗΣ ΤΣΑΠΑΡΑΣ" userId="14c29a0b-fba8-4de1-ba9f-ce710cf39d77" providerId="ADAL" clId="{17E29019-B78B-4ADD-AFE7-4E6FD64098BC}" dt="2021-12-16T09:50:39.379" v="518" actId="20577"/>
          <ac:spMkLst>
            <pc:docMk/>
            <pc:sldMk cId="791666908" sldId="951"/>
            <ac:spMk id="3" creationId="{00000000-0000-0000-0000-000000000000}"/>
          </ac:spMkLst>
        </pc:spChg>
        <pc:picChg chg="mod">
          <ac:chgData name="ΠΑΝΑΓΙΩΤΗΣ ΤΣΑΠΑΡΑΣ" userId="14c29a0b-fba8-4de1-ba9f-ce710cf39d77" providerId="ADAL" clId="{17E29019-B78B-4ADD-AFE7-4E6FD64098BC}" dt="2021-12-16T09:49:21.203" v="299" actId="1076"/>
          <ac:picMkLst>
            <pc:docMk/>
            <pc:sldMk cId="791666908" sldId="951"/>
            <ac:picMk id="110594" creationId="{00000000-0000-0000-0000-000000000000}"/>
          </ac:picMkLst>
        </pc:picChg>
      </pc:sldChg>
      <pc:sldChg chg="ord">
        <pc:chgData name="ΠΑΝΑΓΙΩΤΗΣ ΤΣΑΠΑΡΑΣ" userId="14c29a0b-fba8-4de1-ba9f-ce710cf39d77" providerId="ADAL" clId="{17E29019-B78B-4ADD-AFE7-4E6FD64098BC}" dt="2021-12-16T09:53:44.977" v="623"/>
        <pc:sldMkLst>
          <pc:docMk/>
          <pc:sldMk cId="3912023013" sldId="952"/>
        </pc:sldMkLst>
      </pc:sldChg>
      <pc:sldChg chg="ord">
        <pc:chgData name="ΠΑΝΑΓΙΩΤΗΣ ΤΣΑΠΑΡΑΣ" userId="14c29a0b-fba8-4de1-ba9f-ce710cf39d77" providerId="ADAL" clId="{17E29019-B78B-4ADD-AFE7-4E6FD64098BC}" dt="2021-12-16T09:56:31.915" v="664"/>
        <pc:sldMkLst>
          <pc:docMk/>
          <pc:sldMk cId="2282665896" sldId="953"/>
        </pc:sldMkLst>
      </pc:sldChg>
      <pc:sldChg chg="modSp mod">
        <pc:chgData name="ΠΑΝΑΓΙΩΤΗΣ ΤΣΑΠΑΡΑΣ" userId="14c29a0b-fba8-4de1-ba9f-ce710cf39d77" providerId="ADAL" clId="{17E29019-B78B-4ADD-AFE7-4E6FD64098BC}" dt="2021-12-16T09:37:32.450" v="288" actId="20577"/>
        <pc:sldMkLst>
          <pc:docMk/>
          <pc:sldMk cId="3429753069" sldId="959"/>
        </pc:sldMkLst>
        <pc:spChg chg="mod">
          <ac:chgData name="ΠΑΝΑΓΙΩΤΗΣ ΤΣΑΠΑΡΑΣ" userId="14c29a0b-fba8-4de1-ba9f-ce710cf39d77" providerId="ADAL" clId="{17E29019-B78B-4ADD-AFE7-4E6FD64098BC}" dt="2021-12-16T09:37:32.450" v="288" actId="20577"/>
          <ac:spMkLst>
            <pc:docMk/>
            <pc:sldMk cId="3429753069" sldId="959"/>
            <ac:spMk id="1089539" creationId="{00000000-0000-0000-0000-000000000000}"/>
          </ac:spMkLst>
        </pc:spChg>
      </pc:sldChg>
      <pc:sldChg chg="addSp modSp mod">
        <pc:chgData name="ΠΑΝΑΓΙΩΤΗΣ ΤΣΑΠΑΡΑΣ" userId="14c29a0b-fba8-4de1-ba9f-ce710cf39d77" providerId="ADAL" clId="{17E29019-B78B-4ADD-AFE7-4E6FD64098BC}" dt="2021-12-20T09:07:39.926" v="779" actId="207"/>
        <pc:sldMkLst>
          <pc:docMk/>
          <pc:sldMk cId="1940371015" sldId="961"/>
        </pc:sldMkLst>
        <pc:spChg chg="add mod">
          <ac:chgData name="ΠΑΝΑΓΙΩΤΗΣ ΤΣΑΠΑΡΑΣ" userId="14c29a0b-fba8-4de1-ba9f-ce710cf39d77" providerId="ADAL" clId="{17E29019-B78B-4ADD-AFE7-4E6FD64098BC}" dt="2021-12-20T09:07:39.926" v="779" actId="207"/>
          <ac:spMkLst>
            <pc:docMk/>
            <pc:sldMk cId="1940371015" sldId="961"/>
            <ac:spMk id="2" creationId="{5E847E66-5E5A-4996-A7E0-1B3EDDF0435A}"/>
          </ac:spMkLst>
        </pc:spChg>
      </pc:sldChg>
      <pc:sldChg chg="mod modShow">
        <pc:chgData name="ΠΑΝΑΓΙΩΤΗΣ ΤΣΑΠΑΡΑΣ" userId="14c29a0b-fba8-4de1-ba9f-ce710cf39d77" providerId="ADAL" clId="{17E29019-B78B-4ADD-AFE7-4E6FD64098BC}" dt="2021-12-16T09:40:48.549" v="289" actId="729"/>
        <pc:sldMkLst>
          <pc:docMk/>
          <pc:sldMk cId="2360878031" sldId="964"/>
        </pc:sldMkLst>
      </pc:sldChg>
      <pc:sldChg chg="modSp mod ord">
        <pc:chgData name="ΠΑΝΑΓΙΩΤΗΣ ΤΣΑΠΑΡΑΣ" userId="14c29a0b-fba8-4de1-ba9f-ce710cf39d77" providerId="ADAL" clId="{17E29019-B78B-4ADD-AFE7-4E6FD64098BC}" dt="2021-12-16T09:57:30.984" v="695" actId="20577"/>
        <pc:sldMkLst>
          <pc:docMk/>
          <pc:sldMk cId="158215490" sldId="965"/>
        </pc:sldMkLst>
        <pc:spChg chg="mod">
          <ac:chgData name="ΠΑΝΑΓΙΩΤΗΣ ΤΣΑΠΑΡΑΣ" userId="14c29a0b-fba8-4de1-ba9f-ce710cf39d77" providerId="ADAL" clId="{17E29019-B78B-4ADD-AFE7-4E6FD64098BC}" dt="2021-12-16T09:57:30.984" v="695" actId="20577"/>
          <ac:spMkLst>
            <pc:docMk/>
            <pc:sldMk cId="158215490" sldId="965"/>
            <ac:spMk id="2" creationId="{00000000-0000-0000-0000-000000000000}"/>
          </ac:spMkLst>
        </pc:spChg>
      </pc:sldChg>
      <pc:sldChg chg="modSp mod modAnim">
        <pc:chgData name="ΠΑΝΑΓΙΩΤΗΣ ΤΣΑΠΑΡΑΣ" userId="14c29a0b-fba8-4de1-ba9f-ce710cf39d77" providerId="ADAL" clId="{17E29019-B78B-4ADD-AFE7-4E6FD64098BC}" dt="2021-12-16T09:57:07.338" v="671" actId="1076"/>
        <pc:sldMkLst>
          <pc:docMk/>
          <pc:sldMk cId="2782582530" sldId="966"/>
        </pc:sldMkLst>
        <pc:spChg chg="mod">
          <ac:chgData name="ΠΑΝΑΓΙΩΤΗΣ ΤΣΑΠΑΡΑΣ" userId="14c29a0b-fba8-4de1-ba9f-ce710cf39d77" providerId="ADAL" clId="{17E29019-B78B-4ADD-AFE7-4E6FD64098BC}" dt="2021-12-16T09:57:07.338" v="671" actId="1076"/>
          <ac:spMkLst>
            <pc:docMk/>
            <pc:sldMk cId="2782582530" sldId="966"/>
            <ac:spMk id="3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5:26.888" v="654" actId="1076"/>
          <ac:spMkLst>
            <pc:docMk/>
            <pc:sldMk cId="2782582530" sldId="966"/>
            <ac:spMk id="5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6:43.090" v="665" actId="1076"/>
          <ac:spMkLst>
            <pc:docMk/>
            <pc:sldMk cId="2782582530" sldId="966"/>
            <ac:spMk id="6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6:46.291" v="666" actId="1076"/>
          <ac:spMkLst>
            <pc:docMk/>
            <pc:sldMk cId="2782582530" sldId="966"/>
            <ac:spMk id="7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7:03.217" v="670" actId="1076"/>
          <ac:spMkLst>
            <pc:docMk/>
            <pc:sldMk cId="2782582530" sldId="966"/>
            <ac:spMk id="8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6:58.187" v="669" actId="14100"/>
          <ac:spMkLst>
            <pc:docMk/>
            <pc:sldMk cId="2782582530" sldId="966"/>
            <ac:spMk id="9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6:54.215" v="668" actId="1076"/>
          <ac:spMkLst>
            <pc:docMk/>
            <pc:sldMk cId="2782582530" sldId="966"/>
            <ac:spMk id="10" creationId="{00000000-0000-0000-0000-000000000000}"/>
          </ac:spMkLst>
        </pc:spChg>
      </pc:sldChg>
      <pc:sldChg chg="addSp delSp modSp new mod chgLayout">
        <pc:chgData name="ΠΑΝΑΓΙΩΤΗΣ ΤΣΑΠΑΡΑΣ" userId="14c29a0b-fba8-4de1-ba9f-ce710cf39d77" providerId="ADAL" clId="{17E29019-B78B-4ADD-AFE7-4E6FD64098BC}" dt="2021-12-16T09:15:02.745" v="273" actId="20577"/>
        <pc:sldMkLst>
          <pc:docMk/>
          <pc:sldMk cId="792890095" sldId="968"/>
        </pc:sldMkLst>
        <pc:spChg chg="del mod ord">
          <ac:chgData name="ΠΑΝΑΓΙΩΤΗΣ ΤΣΑΠΑΡΑΣ" userId="14c29a0b-fba8-4de1-ba9f-ce710cf39d77" providerId="ADAL" clId="{17E29019-B78B-4ADD-AFE7-4E6FD64098BC}" dt="2021-12-16T09:14:57.284" v="259" actId="700"/>
          <ac:spMkLst>
            <pc:docMk/>
            <pc:sldMk cId="792890095" sldId="968"/>
            <ac:spMk id="2" creationId="{9B219576-7187-4156-BF91-AC6199F62851}"/>
          </ac:spMkLst>
        </pc:spChg>
        <pc:spChg chg="del mod ord">
          <ac:chgData name="ΠΑΝΑΓΙΩΤΗΣ ΤΣΑΠΑΡΑΣ" userId="14c29a0b-fba8-4de1-ba9f-ce710cf39d77" providerId="ADAL" clId="{17E29019-B78B-4ADD-AFE7-4E6FD64098BC}" dt="2021-12-16T09:14:57.284" v="259" actId="700"/>
          <ac:spMkLst>
            <pc:docMk/>
            <pc:sldMk cId="792890095" sldId="968"/>
            <ac:spMk id="3" creationId="{DC0201D2-4C2E-46C9-AAC0-0B6BB594366A}"/>
          </ac:spMkLst>
        </pc:spChg>
        <pc:spChg chg="add mod ord">
          <ac:chgData name="ΠΑΝΑΓΙΩΤΗΣ ΤΣΑΠΑΡΑΣ" userId="14c29a0b-fba8-4de1-ba9f-ce710cf39d77" providerId="ADAL" clId="{17E29019-B78B-4ADD-AFE7-4E6FD64098BC}" dt="2021-12-16T09:15:02.745" v="273" actId="20577"/>
          <ac:spMkLst>
            <pc:docMk/>
            <pc:sldMk cId="792890095" sldId="968"/>
            <ac:spMk id="4" creationId="{8C127B89-30D9-4D33-B1A2-3699013BE1C6}"/>
          </ac:spMkLst>
        </pc:spChg>
        <pc:spChg chg="add mod ord">
          <ac:chgData name="ΠΑΝΑΓΙΩΤΗΣ ΤΣΑΠΑΡΑΣ" userId="14c29a0b-fba8-4de1-ba9f-ce710cf39d77" providerId="ADAL" clId="{17E29019-B78B-4ADD-AFE7-4E6FD64098BC}" dt="2021-12-16T09:14:57.284" v="259" actId="700"/>
          <ac:spMkLst>
            <pc:docMk/>
            <pc:sldMk cId="792890095" sldId="968"/>
            <ac:spMk id="5" creationId="{0F795794-53BA-46D2-AF83-9236C555920F}"/>
          </ac:spMkLst>
        </pc:spChg>
      </pc:sldChg>
      <pc:sldChg chg="modSp add mod modAnim">
        <pc:chgData name="ΠΑΝΑΓΙΩΤΗΣ ΤΣΑΠΑΡΑΣ" userId="14c29a0b-fba8-4de1-ba9f-ce710cf39d77" providerId="ADAL" clId="{17E29019-B78B-4ADD-AFE7-4E6FD64098BC}" dt="2021-12-16T09:59:14.328" v="744" actId="14100"/>
        <pc:sldMkLst>
          <pc:docMk/>
          <pc:sldMk cId="540483388" sldId="969"/>
        </pc:sldMkLst>
        <pc:spChg chg="mod">
          <ac:chgData name="ΠΑΝΑΓΙΩΤΗΣ ΤΣΑΠΑΡΑΣ" userId="14c29a0b-fba8-4de1-ba9f-ce710cf39d77" providerId="ADAL" clId="{17E29019-B78B-4ADD-AFE7-4E6FD64098BC}" dt="2021-12-16T09:59:11.875" v="743" actId="1076"/>
          <ac:spMkLst>
            <pc:docMk/>
            <pc:sldMk cId="540483388" sldId="969"/>
            <ac:spMk id="3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8:21.486" v="699" actId="1076"/>
          <ac:spMkLst>
            <pc:docMk/>
            <pc:sldMk cId="540483388" sldId="969"/>
            <ac:spMk id="5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8:46.895" v="738" actId="1076"/>
          <ac:spMkLst>
            <pc:docMk/>
            <pc:sldMk cId="540483388" sldId="969"/>
            <ac:spMk id="6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8:46.895" v="738" actId="1076"/>
          <ac:spMkLst>
            <pc:docMk/>
            <pc:sldMk cId="540483388" sldId="969"/>
            <ac:spMk id="7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9:08.604" v="742" actId="1076"/>
          <ac:spMkLst>
            <pc:docMk/>
            <pc:sldMk cId="540483388" sldId="969"/>
            <ac:spMk id="8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9:14.328" v="744" actId="14100"/>
          <ac:spMkLst>
            <pc:docMk/>
            <pc:sldMk cId="540483388" sldId="969"/>
            <ac:spMk id="9" creationId="{00000000-0000-0000-0000-000000000000}"/>
          </ac:spMkLst>
        </pc:spChg>
        <pc:spChg chg="mod">
          <ac:chgData name="ΠΑΝΑΓΙΩΤΗΣ ΤΣΑΠΑΡΑΣ" userId="14c29a0b-fba8-4de1-ba9f-ce710cf39d77" providerId="ADAL" clId="{17E29019-B78B-4ADD-AFE7-4E6FD64098BC}" dt="2021-12-16T09:58:38.712" v="737" actId="1076"/>
          <ac:spMkLst>
            <pc:docMk/>
            <pc:sldMk cId="540483388" sldId="969"/>
            <ac:spMk id="10" creationId="{00000000-0000-0000-0000-000000000000}"/>
          </ac:spMkLst>
        </pc:spChg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1553785082" sldId="970"/>
        </pc:sldMkLst>
      </pc:sldChg>
      <pc:sldChg chg="modSp add mod">
        <pc:chgData name="ΠΑΝΑΓΙΩΤΗΣ ΤΣΑΠΑΡΑΣ" userId="14c29a0b-fba8-4de1-ba9f-ce710cf39d77" providerId="ADAL" clId="{17E29019-B78B-4ADD-AFE7-4E6FD64098BC}" dt="2021-12-20T09:17:46.667" v="793" actId="20577"/>
        <pc:sldMkLst>
          <pc:docMk/>
          <pc:sldMk cId="3105549297" sldId="971"/>
        </pc:sldMkLst>
        <pc:spChg chg="mod">
          <ac:chgData name="ΠΑΝΑΓΙΩΤΗΣ ΤΣΑΠΑΡΑΣ" userId="14c29a0b-fba8-4de1-ba9f-ce710cf39d77" providerId="ADAL" clId="{17E29019-B78B-4ADD-AFE7-4E6FD64098BC}" dt="2021-12-20T09:17:46.667" v="793" actId="20577"/>
          <ac:spMkLst>
            <pc:docMk/>
            <pc:sldMk cId="3105549297" sldId="971"/>
            <ac:spMk id="9" creationId="{00000000-0000-0000-0000-000000000000}"/>
          </ac:spMkLst>
        </pc:spChg>
      </pc:sldChg>
      <pc:sldChg chg="modSp add">
        <pc:chgData name="ΠΑΝΑΓΙΩΤΗΣ ΤΣΑΠΑΡΑΣ" userId="14c29a0b-fba8-4de1-ba9f-ce710cf39d77" providerId="ADAL" clId="{17E29019-B78B-4ADD-AFE7-4E6FD64098BC}" dt="2021-12-20T09:18:35.369" v="814" actId="20577"/>
        <pc:sldMkLst>
          <pc:docMk/>
          <pc:sldMk cId="710045045" sldId="972"/>
        </pc:sldMkLst>
        <pc:spChg chg="mod">
          <ac:chgData name="ΠΑΝΑΓΙΩΤΗΣ ΤΣΑΠΑΡΑΣ" userId="14c29a0b-fba8-4de1-ba9f-ce710cf39d77" providerId="ADAL" clId="{17E29019-B78B-4ADD-AFE7-4E6FD64098BC}" dt="2021-12-20T09:18:35.369" v="814" actId="20577"/>
          <ac:spMkLst>
            <pc:docMk/>
            <pc:sldMk cId="710045045" sldId="972"/>
            <ac:spMk id="8" creationId="{00000000-0000-0000-0000-000000000000}"/>
          </ac:spMkLst>
        </pc:spChg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1991654312" sldId="973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2757216855" sldId="974"/>
        </pc:sldMkLst>
      </pc:sldChg>
      <pc:sldChg chg="add">
        <pc:chgData name="ΠΑΝΑΓΙΩΤΗΣ ΤΣΑΠΑΡΑΣ" userId="14c29a0b-fba8-4de1-ba9f-ce710cf39d77" providerId="ADAL" clId="{17E29019-B78B-4ADD-AFE7-4E6FD64098BC}" dt="2021-12-16T10:00:09.218" v="745"/>
        <pc:sldMkLst>
          <pc:docMk/>
          <pc:sldMk cId="3403065744" sldId="975"/>
        </pc:sldMkLst>
      </pc:sldChg>
      <pc:sldChg chg="addSp delSp modSp add mod">
        <pc:chgData name="ΠΑΝΑΓΙΩΤΗΣ ΤΣΑΠΑΡΑΣ" userId="14c29a0b-fba8-4de1-ba9f-ce710cf39d77" providerId="ADAL" clId="{17E29019-B78B-4ADD-AFE7-4E6FD64098BC}" dt="2021-12-20T09:29:42.601" v="1032" actId="1076"/>
        <pc:sldMkLst>
          <pc:docMk/>
          <pc:sldMk cId="2976590443" sldId="977"/>
        </pc:sldMkLst>
        <pc:spChg chg="mod">
          <ac:chgData name="ΠΑΝΑΓΙΩΤΗΣ ΤΣΑΠΑΡΑΣ" userId="14c29a0b-fba8-4de1-ba9f-ce710cf39d77" providerId="ADAL" clId="{17E29019-B78B-4ADD-AFE7-4E6FD64098BC}" dt="2021-12-20T09:28:30.190" v="1026" actId="20577"/>
          <ac:spMkLst>
            <pc:docMk/>
            <pc:sldMk cId="2976590443" sldId="977"/>
            <ac:spMk id="1074179" creationId="{00000000-0000-0000-0000-000000000000}"/>
          </ac:spMkLst>
        </pc:spChg>
        <pc:graphicFrameChg chg="add mod">
          <ac:chgData name="ΠΑΝΑΓΙΩΤΗΣ ΤΣΑΠΑΡΑΣ" userId="14c29a0b-fba8-4de1-ba9f-ce710cf39d77" providerId="ADAL" clId="{17E29019-B78B-4ADD-AFE7-4E6FD64098BC}" dt="2021-12-20T09:29:42.601" v="1032" actId="1076"/>
          <ac:graphicFrameMkLst>
            <pc:docMk/>
            <pc:sldMk cId="2976590443" sldId="977"/>
            <ac:graphicFrameMk id="7" creationId="{C6BBB9D7-7AC3-47A9-971C-71B5796174F4}"/>
          </ac:graphicFrameMkLst>
        </pc:graphicFrameChg>
        <pc:graphicFrameChg chg="del">
          <ac:chgData name="ΠΑΝΑΓΙΩΤΗΣ ΤΣΑΠΑΡΑΣ" userId="14c29a0b-fba8-4de1-ba9f-ce710cf39d77" providerId="ADAL" clId="{17E29019-B78B-4ADD-AFE7-4E6FD64098BC}" dt="2021-12-20T09:29:37.469" v="1030" actId="478"/>
          <ac:graphicFrameMkLst>
            <pc:docMk/>
            <pc:sldMk cId="2976590443" sldId="977"/>
            <ac:graphicFrameMk id="1074182" creationId="{00000000-0000-0000-0000-000000000000}"/>
          </ac:graphicFrameMkLst>
        </pc:graphicFrameChg>
      </pc:sldChg>
    </pc:docChg>
  </pc:docChgLst>
  <pc:docChgLst>
    <pc:chgData name="tsap@uoi.gr" userId="14c29a0b-fba8-4de1-ba9f-ce710cf39d77" providerId="ADAL" clId="{4DE9ECEC-8F2F-4432-A2C5-0A78A8852202}"/>
    <pc:docChg chg="undo custSel addSld delSld modSld">
      <pc:chgData name="tsap@uoi.gr" userId="14c29a0b-fba8-4de1-ba9f-ce710cf39d77" providerId="ADAL" clId="{4DE9ECEC-8F2F-4432-A2C5-0A78A8852202}" dt="2021-12-19T22:53:59.253" v="2223" actId="20577"/>
      <pc:docMkLst>
        <pc:docMk/>
      </pc:docMkLst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21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26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34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35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68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69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71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72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73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574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0" sldId="591"/>
        </pc:sldMkLst>
      </pc:sldChg>
      <pc:sldChg chg="modSp add mod">
        <pc:chgData name="tsap@uoi.gr" userId="14c29a0b-fba8-4de1-ba9f-ce710cf39d77" providerId="ADAL" clId="{4DE9ECEC-8F2F-4432-A2C5-0A78A8852202}" dt="2021-12-15T23:49:13.105" v="802" actId="6549"/>
        <pc:sldMkLst>
          <pc:docMk/>
          <pc:sldMk cId="4004375925" sldId="593"/>
        </pc:sldMkLst>
        <pc:spChg chg="mod">
          <ac:chgData name="tsap@uoi.gr" userId="14c29a0b-fba8-4de1-ba9f-ce710cf39d77" providerId="ADAL" clId="{4DE9ECEC-8F2F-4432-A2C5-0A78A8852202}" dt="2021-12-15T23:49:13.105" v="802" actId="6549"/>
          <ac:spMkLst>
            <pc:docMk/>
            <pc:sldMk cId="4004375925" sldId="593"/>
            <ac:spMk id="5" creationId="{4BB4EBEF-BE95-42C7-8EAB-83CC4CB93C6E}"/>
          </ac:spMkLst>
        </pc:spChg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417160233" sldId="594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586728746" sldId="595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899574915" sldId="596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856754379" sldId="597"/>
        </pc:sldMkLst>
      </pc:sldChg>
      <pc:sldChg chg="modSp del mod">
        <pc:chgData name="tsap@uoi.gr" userId="14c29a0b-fba8-4de1-ba9f-ce710cf39d77" providerId="ADAL" clId="{4DE9ECEC-8F2F-4432-A2C5-0A78A8852202}" dt="2021-12-19T21:30:20.852" v="901" actId="27636"/>
        <pc:sldMkLst>
          <pc:docMk/>
          <pc:sldMk cId="1156021647" sldId="598"/>
        </pc:sldMkLst>
        <pc:spChg chg="mod">
          <ac:chgData name="tsap@uoi.gr" userId="14c29a0b-fba8-4de1-ba9f-ce710cf39d77" providerId="ADAL" clId="{4DE9ECEC-8F2F-4432-A2C5-0A78A8852202}" dt="2021-12-19T21:30:20.852" v="901" actId="27636"/>
          <ac:spMkLst>
            <pc:docMk/>
            <pc:sldMk cId="1156021647" sldId="598"/>
            <ac:spMk id="3" creationId="{26DEE2E3-88C4-4448-8245-DA2184A373CF}"/>
          </ac:spMkLst>
        </pc:spChg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983317347" sldId="599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583897487" sldId="600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3653038909" sldId="601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1968995746" sldId="602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34204177" sldId="603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166612084" sldId="604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44754383" sldId="605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661377298" sldId="606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305636989" sldId="607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411910239" sldId="607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1431419379" sldId="608"/>
        </pc:sldMkLst>
      </pc:sldChg>
      <pc:sldChg chg="modSp add">
        <pc:chgData name="tsap@uoi.gr" userId="14c29a0b-fba8-4de1-ba9f-ce710cf39d77" providerId="ADAL" clId="{4DE9ECEC-8F2F-4432-A2C5-0A78A8852202}" dt="2021-12-19T22:53:59.253" v="2223" actId="20577"/>
        <pc:sldMkLst>
          <pc:docMk/>
          <pc:sldMk cId="1532291119" sldId="608"/>
        </pc:sldMkLst>
        <pc:spChg chg="mod">
          <ac:chgData name="tsap@uoi.gr" userId="14c29a0b-fba8-4de1-ba9f-ce710cf39d77" providerId="ADAL" clId="{4DE9ECEC-8F2F-4432-A2C5-0A78A8852202}" dt="2021-12-19T22:53:59.253" v="2223" actId="20577"/>
          <ac:spMkLst>
            <pc:docMk/>
            <pc:sldMk cId="1532291119" sldId="608"/>
            <ac:spMk id="57" creationId="{B08193B7-843B-4EF9-B1C4-3E26B89CF817}"/>
          </ac:spMkLst>
        </pc:spChg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620145550" sldId="609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895477895" sldId="609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364238591" sldId="611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0" sldId="615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3893353349" sldId="705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0" sldId="706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0" sldId="707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0" sldId="708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1184310116" sldId="708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0" sldId="709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321763295" sldId="709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0" sldId="710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2472753679" sldId="710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0" sldId="711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0" sldId="712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1882683348" sldId="714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4150007591" sldId="720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1153981213" sldId="721"/>
        </pc:sldMkLst>
      </pc:sldChg>
      <pc:sldChg chg="del">
        <pc:chgData name="tsap@uoi.gr" userId="14c29a0b-fba8-4de1-ba9f-ce710cf39d77" providerId="ADAL" clId="{4DE9ECEC-8F2F-4432-A2C5-0A78A8852202}" dt="2021-12-15T23:37:02.119" v="798" actId="47"/>
        <pc:sldMkLst>
          <pc:docMk/>
          <pc:sldMk cId="2392809168" sldId="780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1612097916" sldId="784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2404327165" sldId="785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1773223864" sldId="786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3338174115" sldId="788"/>
        </pc:sldMkLst>
      </pc:sldChg>
      <pc:sldChg chg="del">
        <pc:chgData name="tsap@uoi.gr" userId="14c29a0b-fba8-4de1-ba9f-ce710cf39d77" providerId="ADAL" clId="{4DE9ECEC-8F2F-4432-A2C5-0A78A8852202}" dt="2021-12-15T23:43:41.742" v="799" actId="47"/>
        <pc:sldMkLst>
          <pc:docMk/>
          <pc:sldMk cId="2274857157" sldId="789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14815705" sldId="792"/>
        </pc:sldMkLst>
      </pc:sldChg>
      <pc:sldChg chg="addSp delSp modSp del mod">
        <pc:chgData name="tsap@uoi.gr" userId="14c29a0b-fba8-4de1-ba9f-ce710cf39d77" providerId="ADAL" clId="{4DE9ECEC-8F2F-4432-A2C5-0A78A8852202}" dt="2021-12-19T22:26:40.329" v="1966" actId="20577"/>
        <pc:sldMkLst>
          <pc:docMk/>
          <pc:sldMk cId="295416869" sldId="793"/>
        </pc:sldMkLst>
        <pc:spChg chg="add mod">
          <ac:chgData name="tsap@uoi.gr" userId="14c29a0b-fba8-4de1-ba9f-ce710cf39d77" providerId="ADAL" clId="{4DE9ECEC-8F2F-4432-A2C5-0A78A8852202}" dt="2021-12-19T22:26:40.329" v="1966" actId="20577"/>
          <ac:spMkLst>
            <pc:docMk/>
            <pc:sldMk cId="295416869" sldId="793"/>
            <ac:spMk id="2" creationId="{296CBEEB-1497-4175-B02E-F4F642F500CE}"/>
          </ac:spMkLst>
        </pc:spChg>
        <pc:spChg chg="mod">
          <ac:chgData name="tsap@uoi.gr" userId="14c29a0b-fba8-4de1-ba9f-ce710cf39d77" providerId="ADAL" clId="{4DE9ECEC-8F2F-4432-A2C5-0A78A8852202}" dt="2021-12-19T22:21:04.167" v="1537" actId="20577"/>
          <ac:spMkLst>
            <pc:docMk/>
            <pc:sldMk cId="295416869" sldId="793"/>
            <ac:spMk id="958466" creationId="{00000000-0000-0000-0000-000000000000}"/>
          </ac:spMkLst>
        </pc:spChg>
        <pc:spChg chg="del mod">
          <ac:chgData name="tsap@uoi.gr" userId="14c29a0b-fba8-4de1-ba9f-ce710cf39d77" providerId="ADAL" clId="{4DE9ECEC-8F2F-4432-A2C5-0A78A8852202}" dt="2021-12-19T22:23:53.916" v="1836" actId="478"/>
          <ac:spMkLst>
            <pc:docMk/>
            <pc:sldMk cId="295416869" sldId="793"/>
            <ac:spMk id="958468" creationId="{00000000-0000-0000-0000-000000000000}"/>
          </ac:spMkLst>
        </pc:spChg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3611811412" sldId="794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1639165519" sldId="795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1790855428" sldId="797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753079478" sldId="798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4105493578" sldId="799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4180304257" sldId="800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655054972" sldId="801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3184586983" sldId="802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402684105" sldId="803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3480288881" sldId="806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1084895185" sldId="810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64767242" sldId="811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3241401051" sldId="812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2512432344" sldId="813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1645361903" sldId="814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3487110963" sldId="817"/>
        </pc:sldMkLst>
      </pc:sldChg>
      <pc:sldChg chg="modSp del mod">
        <pc:chgData name="tsap@uoi.gr" userId="14c29a0b-fba8-4de1-ba9f-ce710cf39d77" providerId="ADAL" clId="{4DE9ECEC-8F2F-4432-A2C5-0A78A8852202}" dt="2021-12-19T22:20:48.921" v="1504" actId="20577"/>
        <pc:sldMkLst>
          <pc:docMk/>
          <pc:sldMk cId="1518661345" sldId="825"/>
        </pc:sldMkLst>
        <pc:spChg chg="mod">
          <ac:chgData name="tsap@uoi.gr" userId="14c29a0b-fba8-4de1-ba9f-ce710cf39d77" providerId="ADAL" clId="{4DE9ECEC-8F2F-4432-A2C5-0A78A8852202}" dt="2021-12-19T22:20:48.921" v="1504" actId="20577"/>
          <ac:spMkLst>
            <pc:docMk/>
            <pc:sldMk cId="1518661345" sldId="825"/>
            <ac:spMk id="3" creationId="{00000000-0000-0000-0000-000000000000}"/>
          </ac:spMkLst>
        </pc:spChg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1759117729" sldId="827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3509270709" sldId="851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3580392271" sldId="852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264918878" sldId="853"/>
        </pc:sldMkLst>
      </pc:sldChg>
      <pc:sldChg chg="modSp mod">
        <pc:chgData name="tsap@uoi.gr" userId="14c29a0b-fba8-4de1-ba9f-ce710cf39d77" providerId="ADAL" clId="{4DE9ECEC-8F2F-4432-A2C5-0A78A8852202}" dt="2021-12-15T23:36:42.720" v="797" actId="20577"/>
        <pc:sldMkLst>
          <pc:docMk/>
          <pc:sldMk cId="3333107638" sldId="854"/>
        </pc:sldMkLst>
        <pc:spChg chg="mod">
          <ac:chgData name="tsap@uoi.gr" userId="14c29a0b-fba8-4de1-ba9f-ce710cf39d77" providerId="ADAL" clId="{4DE9ECEC-8F2F-4432-A2C5-0A78A8852202}" dt="2021-12-15T23:36:42.720" v="797" actId="20577"/>
          <ac:spMkLst>
            <pc:docMk/>
            <pc:sldMk cId="3333107638" sldId="854"/>
            <ac:spMk id="3" creationId="{00000000-0000-0000-0000-000000000000}"/>
          </ac:spMkLst>
        </pc:spChg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1814722364" sldId="855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572204967" sldId="856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1145843146" sldId="857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1837513749" sldId="858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304125731" sldId="859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097913446" sldId="860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3416429808" sldId="865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798464609" sldId="866"/>
        </pc:sldMkLst>
      </pc:sldChg>
      <pc:sldChg chg="modSp mod">
        <pc:chgData name="tsap@uoi.gr" userId="14c29a0b-fba8-4de1-ba9f-ce710cf39d77" providerId="ADAL" clId="{4DE9ECEC-8F2F-4432-A2C5-0A78A8852202}" dt="2021-12-19T21:30:21.563" v="902" actId="27636"/>
        <pc:sldMkLst>
          <pc:docMk/>
          <pc:sldMk cId="4064156024" sldId="869"/>
        </pc:sldMkLst>
        <pc:spChg chg="mod">
          <ac:chgData name="tsap@uoi.gr" userId="14c29a0b-fba8-4de1-ba9f-ce710cf39d77" providerId="ADAL" clId="{4DE9ECEC-8F2F-4432-A2C5-0A78A8852202}" dt="2021-12-19T21:30:21.563" v="902" actId="27636"/>
          <ac:spMkLst>
            <pc:docMk/>
            <pc:sldMk cId="4064156024" sldId="869"/>
            <ac:spMk id="3" creationId="{0D373FCD-0203-42B3-A176-33D522F440D6}"/>
          </ac:spMkLst>
        </pc:spChg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804112949" sldId="875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474134572" sldId="876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310793245" sldId="877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294273905" sldId="878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190317484" sldId="879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97613403" sldId="880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1719354400" sldId="881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504572632" sldId="882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332635575" sldId="883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39683742" sldId="884"/>
        </pc:sldMkLst>
      </pc:sldChg>
      <pc:sldChg chg="del">
        <pc:chgData name="tsap@uoi.gr" userId="14c29a0b-fba8-4de1-ba9f-ce710cf39d77" providerId="ADAL" clId="{4DE9ECEC-8F2F-4432-A2C5-0A78A8852202}" dt="2021-12-15T23:49:34.283" v="803" actId="47"/>
        <pc:sldMkLst>
          <pc:docMk/>
          <pc:sldMk cId="2069208511" sldId="885"/>
        </pc:sldMkLst>
      </pc:sldChg>
      <pc:sldChg chg="del">
        <pc:chgData name="tsap@uoi.gr" userId="14c29a0b-fba8-4de1-ba9f-ce710cf39d77" providerId="ADAL" clId="{4DE9ECEC-8F2F-4432-A2C5-0A78A8852202}" dt="2021-12-15T23:44:13.302" v="800" actId="47"/>
        <pc:sldMkLst>
          <pc:docMk/>
          <pc:sldMk cId="2922354304" sldId="886"/>
        </pc:sldMkLst>
      </pc:sldChg>
      <pc:sldChg chg="modSp mod">
        <pc:chgData name="tsap@uoi.gr" userId="14c29a0b-fba8-4de1-ba9f-ce710cf39d77" providerId="ADAL" clId="{4DE9ECEC-8F2F-4432-A2C5-0A78A8852202}" dt="2021-12-15T22:18:44.884" v="3" actId="207"/>
        <pc:sldMkLst>
          <pc:docMk/>
          <pc:sldMk cId="3123025568" sldId="887"/>
        </pc:sldMkLst>
        <pc:spChg chg="mod">
          <ac:chgData name="tsap@uoi.gr" userId="14c29a0b-fba8-4de1-ba9f-ce710cf39d77" providerId="ADAL" clId="{4DE9ECEC-8F2F-4432-A2C5-0A78A8852202}" dt="2021-12-15T22:18:44.884" v="3" actId="207"/>
          <ac:spMkLst>
            <pc:docMk/>
            <pc:sldMk cId="3123025568" sldId="887"/>
            <ac:spMk id="11267" creationId="{00000000-0000-0000-0000-000000000000}"/>
          </ac:spMkLst>
        </pc:spChg>
      </pc:sldChg>
      <pc:sldChg chg="addSp delSp modSp new del mod">
        <pc:chgData name="tsap@uoi.gr" userId="14c29a0b-fba8-4de1-ba9f-ce710cf39d77" providerId="ADAL" clId="{4DE9ECEC-8F2F-4432-A2C5-0A78A8852202}" dt="2021-12-15T23:35:15.452" v="542" actId="47"/>
        <pc:sldMkLst>
          <pc:docMk/>
          <pc:sldMk cId="1999967792" sldId="888"/>
        </pc:sldMkLst>
        <pc:spChg chg="mod">
          <ac:chgData name="tsap@uoi.gr" userId="14c29a0b-fba8-4de1-ba9f-ce710cf39d77" providerId="ADAL" clId="{4DE9ECEC-8F2F-4432-A2C5-0A78A8852202}" dt="2021-12-15T22:39:34.752" v="39" actId="20577"/>
          <ac:spMkLst>
            <pc:docMk/>
            <pc:sldMk cId="1999967792" sldId="888"/>
            <ac:spMk id="2" creationId="{81ACCC1A-A5A7-4E77-857A-7F884B4295A9}"/>
          </ac:spMkLst>
        </pc:spChg>
        <pc:spChg chg="del">
          <ac:chgData name="tsap@uoi.gr" userId="14c29a0b-fba8-4de1-ba9f-ce710cf39d77" providerId="ADAL" clId="{4DE9ECEC-8F2F-4432-A2C5-0A78A8852202}" dt="2021-12-15T23:04:46.114" v="186" actId="478"/>
          <ac:spMkLst>
            <pc:docMk/>
            <pc:sldMk cId="1999967792" sldId="888"/>
            <ac:spMk id="3" creationId="{7EEA3910-3C0D-48A0-8642-7B9497DCB90D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4" creationId="{A76EEBB0-C84A-4952-8367-9288A3AC6D12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5" creationId="{6826159D-C49F-49AA-863D-06A1FA1DA7F8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36" creationId="{668CCC58-5128-4418-8C40-DA0D69D0151F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37" creationId="{980AC6EF-1F61-4C85-8F5F-3A27F30B3DF8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38" creationId="{2D96091D-31C4-476C-B6DF-E98735BB46DE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39" creationId="{F441D06C-FEAF-43AB-B500-482932C4191D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40" creationId="{B9BDDE24-6EC8-4458-A435-C259365C909A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47" creationId="{651879EF-88CF-4C5B-80AB-6CBDD18BDE68}"/>
          </ac:spMkLst>
        </pc:spChg>
        <pc:spChg chg="add mod">
          <ac:chgData name="tsap@uoi.gr" userId="14c29a0b-fba8-4de1-ba9f-ce710cf39d77" providerId="ADAL" clId="{4DE9ECEC-8F2F-4432-A2C5-0A78A8852202}" dt="2021-12-15T23:05:10.075" v="188" actId="1076"/>
          <ac:spMkLst>
            <pc:docMk/>
            <pc:sldMk cId="1999967792" sldId="888"/>
            <ac:spMk id="48" creationId="{39EADA10-E67E-4B1D-99B4-7F3012AA6382}"/>
          </ac:spMkLst>
        </pc:spChg>
        <pc:spChg chg="add mod">
          <ac:chgData name="tsap@uoi.gr" userId="14c29a0b-fba8-4de1-ba9f-ce710cf39d77" providerId="ADAL" clId="{4DE9ECEC-8F2F-4432-A2C5-0A78A8852202}" dt="2021-12-15T23:05:27.469" v="191" actId="1076"/>
          <ac:spMkLst>
            <pc:docMk/>
            <pc:sldMk cId="1999967792" sldId="888"/>
            <ac:spMk id="49" creationId="{629CF2DF-F006-4D67-9C5F-C0B65804BA6F}"/>
          </ac:spMkLst>
        </pc:spChg>
        <pc:spChg chg="add mod">
          <ac:chgData name="tsap@uoi.gr" userId="14c29a0b-fba8-4de1-ba9f-ce710cf39d77" providerId="ADAL" clId="{4DE9ECEC-8F2F-4432-A2C5-0A78A8852202}" dt="2021-12-15T23:05:33.705" v="192" actId="1076"/>
          <ac:spMkLst>
            <pc:docMk/>
            <pc:sldMk cId="1999967792" sldId="888"/>
            <ac:spMk id="50" creationId="{DF671DFC-6C74-4BCB-866E-A2792F494A4F}"/>
          </ac:spMkLst>
        </pc:spChg>
        <pc:spChg chg="add mod">
          <ac:chgData name="tsap@uoi.gr" userId="14c29a0b-fba8-4de1-ba9f-ce710cf39d77" providerId="ADAL" clId="{4DE9ECEC-8F2F-4432-A2C5-0A78A8852202}" dt="2021-12-15T23:07:04.838" v="208" actId="14100"/>
          <ac:spMkLst>
            <pc:docMk/>
            <pc:sldMk cId="1999967792" sldId="888"/>
            <ac:spMk id="51" creationId="{89E506D8-4714-4952-AF64-2BD8ABAFAA78}"/>
          </ac:spMkLst>
        </pc:spChg>
        <pc:spChg chg="add mod">
          <ac:chgData name="tsap@uoi.gr" userId="14c29a0b-fba8-4de1-ba9f-ce710cf39d77" providerId="ADAL" clId="{4DE9ECEC-8F2F-4432-A2C5-0A78A8852202}" dt="2021-12-15T23:07:20.466" v="211" actId="14100"/>
          <ac:spMkLst>
            <pc:docMk/>
            <pc:sldMk cId="1999967792" sldId="888"/>
            <ac:spMk id="52" creationId="{D3F8A567-C048-4421-81C0-8E0BB13BBF51}"/>
          </ac:spMkLst>
        </pc:spChg>
        <pc:spChg chg="add mod">
          <ac:chgData name="tsap@uoi.gr" userId="14c29a0b-fba8-4de1-ba9f-ce710cf39d77" providerId="ADAL" clId="{4DE9ECEC-8F2F-4432-A2C5-0A78A8852202}" dt="2021-12-15T23:05:48.739" v="194" actId="1076"/>
          <ac:spMkLst>
            <pc:docMk/>
            <pc:sldMk cId="1999967792" sldId="888"/>
            <ac:spMk id="63" creationId="{EC80BF9F-4F3F-44AB-ACBD-7DD5038F95B0}"/>
          </ac:spMkLst>
        </pc:spChg>
        <pc:spChg chg="add mod">
          <ac:chgData name="tsap@uoi.gr" userId="14c29a0b-fba8-4de1-ba9f-ce710cf39d77" providerId="ADAL" clId="{4DE9ECEC-8F2F-4432-A2C5-0A78A8852202}" dt="2021-12-15T23:05:48.739" v="194" actId="1076"/>
          <ac:spMkLst>
            <pc:docMk/>
            <pc:sldMk cId="1999967792" sldId="888"/>
            <ac:spMk id="64" creationId="{25251BFD-F3EC-4531-BE6A-B3569F83C2F7}"/>
          </ac:spMkLst>
        </pc:spChg>
        <pc:spChg chg="add mod">
          <ac:chgData name="tsap@uoi.gr" userId="14c29a0b-fba8-4de1-ba9f-ce710cf39d77" providerId="ADAL" clId="{4DE9ECEC-8F2F-4432-A2C5-0A78A8852202}" dt="2021-12-15T23:05:48.739" v="194" actId="1076"/>
          <ac:spMkLst>
            <pc:docMk/>
            <pc:sldMk cId="1999967792" sldId="888"/>
            <ac:spMk id="65" creationId="{434904E4-FB2B-4870-8170-E012F6185469}"/>
          </ac:spMkLst>
        </pc:spChg>
        <pc:spChg chg="add mod">
          <ac:chgData name="tsap@uoi.gr" userId="14c29a0b-fba8-4de1-ba9f-ce710cf39d77" providerId="ADAL" clId="{4DE9ECEC-8F2F-4432-A2C5-0A78A8852202}" dt="2021-12-15T23:05:48.739" v="194" actId="1076"/>
          <ac:spMkLst>
            <pc:docMk/>
            <pc:sldMk cId="1999967792" sldId="888"/>
            <ac:spMk id="66" creationId="{E69D2D94-F1BD-4FAF-AA9C-C932B3B6265A}"/>
          </ac:spMkLst>
        </pc:spChg>
        <pc:spChg chg="add del mod">
          <ac:chgData name="tsap@uoi.gr" userId="14c29a0b-fba8-4de1-ba9f-ce710cf39d77" providerId="ADAL" clId="{4DE9ECEC-8F2F-4432-A2C5-0A78A8852202}" dt="2021-12-15T23:06:06.535" v="197" actId="478"/>
          <ac:spMkLst>
            <pc:docMk/>
            <pc:sldMk cId="1999967792" sldId="888"/>
            <ac:spMk id="67" creationId="{1F2B41B1-C99C-4492-91BB-A8C180CD219B}"/>
          </ac:spMkLst>
        </pc:spChg>
        <pc:spChg chg="add mod">
          <ac:chgData name="tsap@uoi.gr" userId="14c29a0b-fba8-4de1-ba9f-ce710cf39d77" providerId="ADAL" clId="{4DE9ECEC-8F2F-4432-A2C5-0A78A8852202}" dt="2021-12-15T23:08:42.332" v="235" actId="1076"/>
          <ac:spMkLst>
            <pc:docMk/>
            <pc:sldMk cId="1999967792" sldId="888"/>
            <ac:spMk id="78" creationId="{520BCB25-3120-4355-9E52-3EB6934BDF86}"/>
          </ac:spMkLst>
        </pc:spChg>
        <pc:spChg chg="add mod">
          <ac:chgData name="tsap@uoi.gr" userId="14c29a0b-fba8-4de1-ba9f-ce710cf39d77" providerId="ADAL" clId="{4DE9ECEC-8F2F-4432-A2C5-0A78A8852202}" dt="2021-12-15T23:09:17.324" v="250" actId="1076"/>
          <ac:spMkLst>
            <pc:docMk/>
            <pc:sldMk cId="1999967792" sldId="888"/>
            <ac:spMk id="79" creationId="{C98000B5-0D34-4FC6-B071-854D8B9C8F2D}"/>
          </ac:spMkLst>
        </pc:spChg>
        <pc:spChg chg="add mod">
          <ac:chgData name="tsap@uoi.gr" userId="14c29a0b-fba8-4de1-ba9f-ce710cf39d77" providerId="ADAL" clId="{4DE9ECEC-8F2F-4432-A2C5-0A78A8852202}" dt="2021-12-15T23:08:58.808" v="246" actId="1076"/>
          <ac:spMkLst>
            <pc:docMk/>
            <pc:sldMk cId="1999967792" sldId="888"/>
            <ac:spMk id="80" creationId="{73B240E8-2ECF-437E-ADA0-2282780FEF00}"/>
          </ac:spMkLst>
        </pc:spChg>
        <pc:spChg chg="add mod">
          <ac:chgData name="tsap@uoi.gr" userId="14c29a0b-fba8-4de1-ba9f-ce710cf39d77" providerId="ADAL" clId="{4DE9ECEC-8F2F-4432-A2C5-0A78A8852202}" dt="2021-12-15T23:09:35.520" v="255" actId="1582"/>
          <ac:spMkLst>
            <pc:docMk/>
            <pc:sldMk cId="1999967792" sldId="888"/>
            <ac:spMk id="81" creationId="{52853B29-FF36-4624-A95A-230DC236BC41}"/>
          </ac:spMkLst>
        </pc:spChg>
        <pc:spChg chg="add mod">
          <ac:chgData name="tsap@uoi.gr" userId="14c29a0b-fba8-4de1-ba9f-ce710cf39d77" providerId="ADAL" clId="{4DE9ECEC-8F2F-4432-A2C5-0A78A8852202}" dt="2021-12-15T23:10:21.670" v="264" actId="1076"/>
          <ac:spMkLst>
            <pc:docMk/>
            <pc:sldMk cId="1999967792" sldId="888"/>
            <ac:spMk id="86" creationId="{FE0A4483-D8B7-4950-A906-CB03FC14572E}"/>
          </ac:spMkLst>
        </pc:sp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7" creationId="{42C871AE-2599-4FA0-B07C-120288031523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11" creationId="{7D4C679F-A3AF-4C97-83C9-26DFAA37C9CD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12" creationId="{855C574D-448F-4581-A5A5-4EC6E7599FE2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13" creationId="{E408C181-9C53-44FA-9DE5-4695636C2D7D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24" creationId="{BCDFE836-49AF-490B-BF66-BB7756BE76F5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27" creationId="{B4E7C99A-3D0D-4E84-9782-915B9867A8B8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28" creationId="{C07DD8E7-D33B-42B9-9DE6-321FBE805F7E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29" creationId="{33000FDD-C040-4A31-9A6A-D319DEA22569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30" creationId="{DFE1A183-0448-4962-8A72-082C4FC280B7}"/>
          </ac:cxnSpMkLst>
        </pc:cxnChg>
        <pc:cxnChg chg="add mod">
          <ac:chgData name="tsap@uoi.gr" userId="14c29a0b-fba8-4de1-ba9f-ce710cf39d77" providerId="ADAL" clId="{4DE9ECEC-8F2F-4432-A2C5-0A78A8852202}" dt="2021-12-15T23:05:10.075" v="188" actId="1076"/>
          <ac:cxnSpMkLst>
            <pc:docMk/>
            <pc:sldMk cId="1999967792" sldId="888"/>
            <ac:cxnSpMk id="31" creationId="{394DEA86-6EEF-4C77-AFA0-B8C6AC29C2EE}"/>
          </ac:cxnSpMkLst>
        </pc:cxnChg>
        <pc:cxnChg chg="add mod">
          <ac:chgData name="tsap@uoi.gr" userId="14c29a0b-fba8-4de1-ba9f-ce710cf39d77" providerId="ADAL" clId="{4DE9ECEC-8F2F-4432-A2C5-0A78A8852202}" dt="2021-12-15T23:07:34.514" v="214" actId="14100"/>
          <ac:cxnSpMkLst>
            <pc:docMk/>
            <pc:sldMk cId="1999967792" sldId="888"/>
            <ac:cxnSpMk id="53" creationId="{989712DC-686F-4F6F-BC62-D142DEC062FF}"/>
          </ac:cxnSpMkLst>
        </pc:cxnChg>
        <pc:cxnChg chg="add mod">
          <ac:chgData name="tsap@uoi.gr" userId="14c29a0b-fba8-4de1-ba9f-ce710cf39d77" providerId="ADAL" clId="{4DE9ECEC-8F2F-4432-A2C5-0A78A8852202}" dt="2021-12-15T23:07:30.611" v="213" actId="14100"/>
          <ac:cxnSpMkLst>
            <pc:docMk/>
            <pc:sldMk cId="1999967792" sldId="888"/>
            <ac:cxnSpMk id="54" creationId="{EFE41CA1-69C1-4562-A60C-B3977B159770}"/>
          </ac:cxnSpMkLst>
        </pc:cxnChg>
        <pc:cxnChg chg="add mod">
          <ac:chgData name="tsap@uoi.gr" userId="14c29a0b-fba8-4de1-ba9f-ce710cf39d77" providerId="ADAL" clId="{4DE9ECEC-8F2F-4432-A2C5-0A78A8852202}" dt="2021-12-15T23:07:25.193" v="212" actId="14100"/>
          <ac:cxnSpMkLst>
            <pc:docMk/>
            <pc:sldMk cId="1999967792" sldId="888"/>
            <ac:cxnSpMk id="55" creationId="{167BDAA7-71F9-45CC-8C3B-10982825DF5C}"/>
          </ac:cxnSpMkLst>
        </pc:cxnChg>
        <pc:cxnChg chg="add del mod">
          <ac:chgData name="tsap@uoi.gr" userId="14c29a0b-fba8-4de1-ba9f-ce710cf39d77" providerId="ADAL" clId="{4DE9ECEC-8F2F-4432-A2C5-0A78A8852202}" dt="2021-12-15T23:06:12.735" v="198" actId="478"/>
          <ac:cxnSpMkLst>
            <pc:docMk/>
            <pc:sldMk cId="1999967792" sldId="888"/>
            <ac:cxnSpMk id="56" creationId="{54C0ED17-506E-4038-8E83-D1818EF42AEB}"/>
          </ac:cxnSpMkLst>
        </pc:cxnChg>
        <pc:cxnChg chg="add mod">
          <ac:chgData name="tsap@uoi.gr" userId="14c29a0b-fba8-4de1-ba9f-ce710cf39d77" providerId="ADAL" clId="{4DE9ECEC-8F2F-4432-A2C5-0A78A8852202}" dt="2021-12-15T23:06:56.717" v="207" actId="14100"/>
          <ac:cxnSpMkLst>
            <pc:docMk/>
            <pc:sldMk cId="1999967792" sldId="888"/>
            <ac:cxnSpMk id="57" creationId="{3BA68440-AA81-4E08-BBD8-C84952EE25C5}"/>
          </ac:cxnSpMkLst>
        </pc:cxnChg>
        <pc:cxnChg chg="add mod">
          <ac:chgData name="tsap@uoi.gr" userId="14c29a0b-fba8-4de1-ba9f-ce710cf39d77" providerId="ADAL" clId="{4DE9ECEC-8F2F-4432-A2C5-0A78A8852202}" dt="2021-12-15T23:06:49.156" v="206" actId="14100"/>
          <ac:cxnSpMkLst>
            <pc:docMk/>
            <pc:sldMk cId="1999967792" sldId="888"/>
            <ac:cxnSpMk id="58" creationId="{BB918684-80A8-4CBC-BB4B-E5E43B76B392}"/>
          </ac:cxnSpMkLst>
        </pc:cxnChg>
        <pc:cxnChg chg="add del mod">
          <ac:chgData name="tsap@uoi.gr" userId="14c29a0b-fba8-4de1-ba9f-ce710cf39d77" providerId="ADAL" clId="{4DE9ECEC-8F2F-4432-A2C5-0A78A8852202}" dt="2021-12-15T23:07:08.613" v="209" actId="478"/>
          <ac:cxnSpMkLst>
            <pc:docMk/>
            <pc:sldMk cId="1999967792" sldId="888"/>
            <ac:cxnSpMk id="59" creationId="{1DCA6324-A1C2-4D07-89CE-552A03CE17B8}"/>
          </ac:cxnSpMkLst>
        </pc:cxnChg>
        <pc:cxnChg chg="add del mod">
          <ac:chgData name="tsap@uoi.gr" userId="14c29a0b-fba8-4de1-ba9f-ce710cf39d77" providerId="ADAL" clId="{4DE9ECEC-8F2F-4432-A2C5-0A78A8852202}" dt="2021-12-15T23:07:12.909" v="210" actId="478"/>
          <ac:cxnSpMkLst>
            <pc:docMk/>
            <pc:sldMk cId="1999967792" sldId="888"/>
            <ac:cxnSpMk id="60" creationId="{4CAB7389-225B-4918-98E5-FC8442F73DED}"/>
          </ac:cxnSpMkLst>
        </pc:cxnChg>
        <pc:cxnChg chg="add del mod">
          <ac:chgData name="tsap@uoi.gr" userId="14c29a0b-fba8-4de1-ba9f-ce710cf39d77" providerId="ADAL" clId="{4DE9ECEC-8F2F-4432-A2C5-0A78A8852202}" dt="2021-12-15T23:07:12.909" v="210" actId="478"/>
          <ac:cxnSpMkLst>
            <pc:docMk/>
            <pc:sldMk cId="1999967792" sldId="888"/>
            <ac:cxnSpMk id="61" creationId="{CAC3FB3A-9B24-42D6-8ADB-31BE4DFBEE83}"/>
          </ac:cxnSpMkLst>
        </pc:cxnChg>
        <pc:cxnChg chg="add mod">
          <ac:chgData name="tsap@uoi.gr" userId="14c29a0b-fba8-4de1-ba9f-ce710cf39d77" providerId="ADAL" clId="{4DE9ECEC-8F2F-4432-A2C5-0A78A8852202}" dt="2021-12-15T23:06:45.411" v="205" actId="14100"/>
          <ac:cxnSpMkLst>
            <pc:docMk/>
            <pc:sldMk cId="1999967792" sldId="888"/>
            <ac:cxnSpMk id="62" creationId="{2BC2BDC7-9C3E-4B13-A80A-91B33E02CED1}"/>
          </ac:cxnSpMkLst>
        </pc:cxnChg>
        <pc:cxnChg chg="add mod">
          <ac:chgData name="tsap@uoi.gr" userId="14c29a0b-fba8-4de1-ba9f-ce710cf39d77" providerId="ADAL" clId="{4DE9ECEC-8F2F-4432-A2C5-0A78A8852202}" dt="2021-12-15T23:09:52.076" v="257" actId="208"/>
          <ac:cxnSpMkLst>
            <pc:docMk/>
            <pc:sldMk cId="1999967792" sldId="888"/>
            <ac:cxnSpMk id="83" creationId="{36DCDB67-63EE-4E1D-91AA-DD97CCEBDEEE}"/>
          </ac:cxnSpMkLst>
        </pc:cxnChg>
        <pc:cxnChg chg="add mod">
          <ac:chgData name="tsap@uoi.gr" userId="14c29a0b-fba8-4de1-ba9f-ce710cf39d77" providerId="ADAL" clId="{4DE9ECEC-8F2F-4432-A2C5-0A78A8852202}" dt="2021-12-15T23:10:01.567" v="259" actId="1076"/>
          <ac:cxnSpMkLst>
            <pc:docMk/>
            <pc:sldMk cId="1999967792" sldId="888"/>
            <ac:cxnSpMk id="84" creationId="{26E803CB-B4F1-4CDF-8ADD-6BB90333A1F2}"/>
          </ac:cxnSpMkLst>
        </pc:cxnChg>
        <pc:cxnChg chg="add mod">
          <ac:chgData name="tsap@uoi.gr" userId="14c29a0b-fba8-4de1-ba9f-ce710cf39d77" providerId="ADAL" clId="{4DE9ECEC-8F2F-4432-A2C5-0A78A8852202}" dt="2021-12-15T23:10:10.297" v="262" actId="1076"/>
          <ac:cxnSpMkLst>
            <pc:docMk/>
            <pc:sldMk cId="1999967792" sldId="888"/>
            <ac:cxnSpMk id="85" creationId="{E28B27B2-130A-4C2F-BC80-6F8C2ADACC38}"/>
          </ac:cxnSpMkLst>
        </pc:cxnChg>
      </pc:sldChg>
      <pc:sldChg chg="addSp delSp modSp add mod">
        <pc:chgData name="tsap@uoi.gr" userId="14c29a0b-fba8-4de1-ba9f-ce710cf39d77" providerId="ADAL" clId="{4DE9ECEC-8F2F-4432-A2C5-0A78A8852202}" dt="2021-12-15T23:25:25.264" v="541" actId="207"/>
        <pc:sldMkLst>
          <pc:docMk/>
          <pc:sldMk cId="3235380028" sldId="889"/>
        </pc:sldMkLst>
        <pc:spChg chg="add del mod ord">
          <ac:chgData name="tsap@uoi.gr" userId="14c29a0b-fba8-4de1-ba9f-ce710cf39d77" providerId="ADAL" clId="{4DE9ECEC-8F2F-4432-A2C5-0A78A8852202}" dt="2021-12-15T23:12:09.996" v="272" actId="478"/>
          <ac:spMkLst>
            <pc:docMk/>
            <pc:sldMk cId="3235380028" sldId="889"/>
            <ac:spMk id="3" creationId="{6A82D5A2-FC28-4CE0-B711-A86D5DC03E5B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4" creationId="{A76EEBB0-C84A-4952-8367-9288A3AC6D12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5" creationId="{6826159D-C49F-49AA-863D-06A1FA1DA7F8}"/>
          </ac:spMkLst>
        </pc:spChg>
        <pc:spChg chg="add 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14" creationId="{33A98A95-8059-4F33-A654-3BA69C46F211}"/>
          </ac:spMkLst>
        </pc:spChg>
        <pc:spChg chg="add del mod">
          <ac:chgData name="tsap@uoi.gr" userId="14c29a0b-fba8-4de1-ba9f-ce710cf39d77" providerId="ADAL" clId="{4DE9ECEC-8F2F-4432-A2C5-0A78A8852202}" dt="2021-12-15T23:16:55.741" v="303" actId="478"/>
          <ac:spMkLst>
            <pc:docMk/>
            <pc:sldMk cId="3235380028" sldId="889"/>
            <ac:spMk id="15" creationId="{C079CEC7-3E58-481F-8C09-24B9AF05C40A}"/>
          </ac:spMkLst>
        </pc:spChg>
        <pc:spChg chg="add del mod">
          <ac:chgData name="tsap@uoi.gr" userId="14c29a0b-fba8-4de1-ba9f-ce710cf39d77" providerId="ADAL" clId="{4DE9ECEC-8F2F-4432-A2C5-0A78A8852202}" dt="2021-12-15T23:17:02.488" v="305" actId="478"/>
          <ac:spMkLst>
            <pc:docMk/>
            <pc:sldMk cId="3235380028" sldId="889"/>
            <ac:spMk id="16" creationId="{DCAE42BB-1608-4E96-B950-DD22CD7D219A}"/>
          </ac:spMkLst>
        </pc:spChg>
        <pc:spChg chg="add del">
          <ac:chgData name="tsap@uoi.gr" userId="14c29a0b-fba8-4de1-ba9f-ce710cf39d77" providerId="ADAL" clId="{4DE9ECEC-8F2F-4432-A2C5-0A78A8852202}" dt="2021-12-15T23:17:30.281" v="307" actId="478"/>
          <ac:spMkLst>
            <pc:docMk/>
            <pc:sldMk cId="3235380028" sldId="889"/>
            <ac:spMk id="17" creationId="{D2AA2D67-592A-4448-AD04-9C934BCA6900}"/>
          </ac:spMkLst>
        </pc:spChg>
        <pc:spChg chg="add mod">
          <ac:chgData name="tsap@uoi.gr" userId="14c29a0b-fba8-4de1-ba9f-ce710cf39d77" providerId="ADAL" clId="{4DE9ECEC-8F2F-4432-A2C5-0A78A8852202}" dt="2021-12-15T23:19:18.912" v="323" actId="14100"/>
          <ac:spMkLst>
            <pc:docMk/>
            <pc:sldMk cId="3235380028" sldId="889"/>
            <ac:spMk id="18" creationId="{F95AF724-F2D1-49E0-80C2-36499973B6FA}"/>
          </ac:spMkLst>
        </pc:spChg>
        <pc:spChg chg="add mod ord">
          <ac:chgData name="tsap@uoi.gr" userId="14c29a0b-fba8-4de1-ba9f-ce710cf39d77" providerId="ADAL" clId="{4DE9ECEC-8F2F-4432-A2C5-0A78A8852202}" dt="2021-12-15T23:20:57.411" v="374" actId="167"/>
          <ac:spMkLst>
            <pc:docMk/>
            <pc:sldMk cId="3235380028" sldId="889"/>
            <ac:spMk id="19" creationId="{384BEA04-93EE-45A4-B5D2-607C86FBE2FD}"/>
          </ac:spMkLst>
        </pc:spChg>
        <pc:spChg chg="add mod">
          <ac:chgData name="tsap@uoi.gr" userId="14c29a0b-fba8-4de1-ba9f-ce710cf39d77" providerId="ADAL" clId="{4DE9ECEC-8F2F-4432-A2C5-0A78A8852202}" dt="2021-12-15T23:21:59.536" v="390" actId="1076"/>
          <ac:spMkLst>
            <pc:docMk/>
            <pc:sldMk cId="3235380028" sldId="889"/>
            <ac:spMk id="20" creationId="{A8C25462-1D9D-4336-8D31-F3023CE2C01F}"/>
          </ac:spMkLst>
        </pc:spChg>
        <pc:spChg chg="add mod">
          <ac:chgData name="tsap@uoi.gr" userId="14c29a0b-fba8-4de1-ba9f-ce710cf39d77" providerId="ADAL" clId="{4DE9ECEC-8F2F-4432-A2C5-0A78A8852202}" dt="2021-12-15T23:25:25.264" v="541" actId="207"/>
          <ac:spMkLst>
            <pc:docMk/>
            <pc:sldMk cId="3235380028" sldId="889"/>
            <ac:spMk id="21" creationId="{D7E57502-529E-4404-9958-3DAC556560C2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36" creationId="{668CCC58-5128-4418-8C40-DA0D69D0151F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37" creationId="{980AC6EF-1F61-4C85-8F5F-3A27F30B3DF8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38" creationId="{2D96091D-31C4-476C-B6DF-E98735BB46DE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39" creationId="{F441D06C-FEAF-43AB-B500-482932C4191D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40" creationId="{B9BDDE24-6EC8-4458-A435-C259365C909A}"/>
          </ac:spMkLst>
        </pc:spChg>
        <pc:spChg chg="mod">
          <ac:chgData name="tsap@uoi.gr" userId="14c29a0b-fba8-4de1-ba9f-ce710cf39d77" providerId="ADAL" clId="{4DE9ECEC-8F2F-4432-A2C5-0A78A8852202}" dt="2021-12-15T23:18:54.043" v="318" actId="1076"/>
          <ac:spMkLst>
            <pc:docMk/>
            <pc:sldMk cId="3235380028" sldId="889"/>
            <ac:spMk id="47" creationId="{651879EF-88CF-4C5B-80AB-6CBDD18BDE68}"/>
          </ac:spMkLst>
        </pc:spChg>
        <pc:spChg chg="mod">
          <ac:chgData name="tsap@uoi.gr" userId="14c29a0b-fba8-4de1-ba9f-ce710cf39d77" providerId="ADAL" clId="{4DE9ECEC-8F2F-4432-A2C5-0A78A8852202}" dt="2021-12-15T23:18:52.507" v="317" actId="1076"/>
          <ac:spMkLst>
            <pc:docMk/>
            <pc:sldMk cId="3235380028" sldId="889"/>
            <ac:spMk id="48" creationId="{39EADA10-E67E-4B1D-99B4-7F3012AA6382}"/>
          </ac:spMkLst>
        </pc:spChg>
        <pc:spChg chg="mod">
          <ac:chgData name="tsap@uoi.gr" userId="14c29a0b-fba8-4de1-ba9f-ce710cf39d77" providerId="ADAL" clId="{4DE9ECEC-8F2F-4432-A2C5-0A78A8852202}" dt="2021-12-15T23:19:44.297" v="334" actId="1076"/>
          <ac:spMkLst>
            <pc:docMk/>
            <pc:sldMk cId="3235380028" sldId="889"/>
            <ac:spMk id="49" creationId="{629CF2DF-F006-4D67-9C5F-C0B65804BA6F}"/>
          </ac:spMkLst>
        </pc:spChg>
        <pc:spChg chg="mod">
          <ac:chgData name="tsap@uoi.gr" userId="14c29a0b-fba8-4de1-ba9f-ce710cf39d77" providerId="ADAL" clId="{4DE9ECEC-8F2F-4432-A2C5-0A78A8852202}" dt="2021-12-15T23:19:05.636" v="322" actId="1076"/>
          <ac:spMkLst>
            <pc:docMk/>
            <pc:sldMk cId="3235380028" sldId="889"/>
            <ac:spMk id="50" creationId="{DF671DFC-6C74-4BCB-866E-A2792F494A4F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51" creationId="{89E506D8-4714-4952-AF64-2BD8ABAFAA78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52" creationId="{D3F8A567-C048-4421-81C0-8E0BB13BBF51}"/>
          </ac:spMkLst>
        </pc:spChg>
        <pc:spChg chg="add 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56" creationId="{263BFD6D-7481-4598-9B2E-91C13CB5CC72}"/>
          </ac:spMkLst>
        </pc:spChg>
        <pc:spChg chg="add mod">
          <ac:chgData name="tsap@uoi.gr" userId="14c29a0b-fba8-4de1-ba9f-ce710cf39d77" providerId="ADAL" clId="{4DE9ECEC-8F2F-4432-A2C5-0A78A8852202}" dt="2021-12-15T23:19:31.123" v="333" actId="20577"/>
          <ac:spMkLst>
            <pc:docMk/>
            <pc:sldMk cId="3235380028" sldId="889"/>
            <ac:spMk id="59" creationId="{144AFDBC-800E-4553-924A-63A5EDCB6AC9}"/>
          </ac:spMkLst>
        </pc:spChg>
        <pc:spChg chg="add mod">
          <ac:chgData name="tsap@uoi.gr" userId="14c29a0b-fba8-4de1-ba9f-ce710cf39d77" providerId="ADAL" clId="{4DE9ECEC-8F2F-4432-A2C5-0A78A8852202}" dt="2021-12-15T23:20:00.188" v="354" actId="1076"/>
          <ac:spMkLst>
            <pc:docMk/>
            <pc:sldMk cId="3235380028" sldId="889"/>
            <ac:spMk id="60" creationId="{118C8385-C90D-4DE6-B349-1BB84A6433E0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63" creationId="{EC80BF9F-4F3F-44AB-ACBD-7DD5038F95B0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64" creationId="{25251BFD-F3EC-4531-BE6A-B3569F83C2F7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65" creationId="{434904E4-FB2B-4870-8170-E012F6185469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66" creationId="{E69D2D94-F1BD-4FAF-AA9C-C932B3B6265A}"/>
          </ac:spMkLst>
        </pc:spChg>
        <pc:spChg chg="mod">
          <ac:chgData name="tsap@uoi.gr" userId="14c29a0b-fba8-4de1-ba9f-ce710cf39d77" providerId="ADAL" clId="{4DE9ECEC-8F2F-4432-A2C5-0A78A8852202}" dt="2021-12-15T23:19:03.108" v="320" actId="1076"/>
          <ac:spMkLst>
            <pc:docMk/>
            <pc:sldMk cId="3235380028" sldId="889"/>
            <ac:spMk id="78" creationId="{520BCB25-3120-4355-9E52-3EB6934BDF86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79" creationId="{C98000B5-0D34-4FC6-B071-854D8B9C8F2D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80" creationId="{73B240E8-2ECF-437E-ADA0-2282780FEF00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81" creationId="{52853B29-FF36-4624-A95A-230DC236BC41}"/>
          </ac:spMkLst>
        </pc:spChg>
        <pc:spChg chg="mod">
          <ac:chgData name="tsap@uoi.gr" userId="14c29a0b-fba8-4de1-ba9f-ce710cf39d77" providerId="ADAL" clId="{4DE9ECEC-8F2F-4432-A2C5-0A78A8852202}" dt="2021-12-15T23:18:49.121" v="316" actId="1076"/>
          <ac:spMkLst>
            <pc:docMk/>
            <pc:sldMk cId="3235380028" sldId="889"/>
            <ac:spMk id="86" creationId="{FE0A4483-D8B7-4950-A906-CB03FC14572E}"/>
          </ac:spMkLst>
        </pc:sp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7" creationId="{42C871AE-2599-4FA0-B07C-120288031523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11" creationId="{7D4C679F-A3AF-4C97-83C9-26DFAA37C9CD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12" creationId="{855C574D-448F-4581-A5A5-4EC6E7599FE2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13" creationId="{E408C181-9C53-44FA-9DE5-4695636C2D7D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24" creationId="{BCDFE836-49AF-490B-BF66-BB7756BE76F5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27" creationId="{B4E7C99A-3D0D-4E84-9782-915B9867A8B8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28" creationId="{C07DD8E7-D33B-42B9-9DE6-321FBE805F7E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29" creationId="{33000FDD-C040-4A31-9A6A-D319DEA22569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30" creationId="{DFE1A183-0448-4962-8A72-082C4FC280B7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31" creationId="{394DEA86-6EEF-4C77-AFA0-B8C6AC29C2EE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53" creationId="{989712DC-686F-4F6F-BC62-D142DEC062FF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54" creationId="{EFE41CA1-69C1-4562-A60C-B3977B159770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55" creationId="{167BDAA7-71F9-45CC-8C3B-10982825DF5C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57" creationId="{3BA68440-AA81-4E08-BBD8-C84952EE25C5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58" creationId="{BB918684-80A8-4CBC-BB4B-E5E43B76B392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62" creationId="{2BC2BDC7-9C3E-4B13-A80A-91B33E02CED1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83" creationId="{36DCDB67-63EE-4E1D-91AA-DD97CCEBDEEE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84" creationId="{26E803CB-B4F1-4CDF-8ADD-6BB90333A1F2}"/>
          </ac:cxnSpMkLst>
        </pc:cxnChg>
        <pc:cxnChg chg="mod">
          <ac:chgData name="tsap@uoi.gr" userId="14c29a0b-fba8-4de1-ba9f-ce710cf39d77" providerId="ADAL" clId="{4DE9ECEC-8F2F-4432-A2C5-0A78A8852202}" dt="2021-12-15T23:18:49.121" v="316" actId="1076"/>
          <ac:cxnSpMkLst>
            <pc:docMk/>
            <pc:sldMk cId="3235380028" sldId="889"/>
            <ac:cxnSpMk id="85" creationId="{E28B27B2-130A-4C2F-BC80-6F8C2ADACC38}"/>
          </ac:cxnSpMkLst>
        </pc:cxnChg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096904858" sldId="935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254769469" sldId="937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114420860" sldId="938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875650316" sldId="939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3268162614" sldId="940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3919159239" sldId="941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3815657757" sldId="942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901820737" sldId="943"/>
        </pc:sldMkLst>
      </pc:sldChg>
      <pc:sldChg chg="modSp add mod">
        <pc:chgData name="tsap@uoi.gr" userId="14c29a0b-fba8-4de1-ba9f-ce710cf39d77" providerId="ADAL" clId="{4DE9ECEC-8F2F-4432-A2C5-0A78A8852202}" dt="2021-12-19T22:28:49.249" v="2066" actId="20577"/>
        <pc:sldMkLst>
          <pc:docMk/>
          <pc:sldMk cId="3266214424" sldId="944"/>
        </pc:sldMkLst>
        <pc:spChg chg="mod">
          <ac:chgData name="tsap@uoi.gr" userId="14c29a0b-fba8-4de1-ba9f-ce710cf39d77" providerId="ADAL" clId="{4DE9ECEC-8F2F-4432-A2C5-0A78A8852202}" dt="2021-12-19T22:28:49.249" v="2066" actId="20577"/>
          <ac:spMkLst>
            <pc:docMk/>
            <pc:sldMk cId="3266214424" sldId="944"/>
            <ac:spMk id="2" creationId="{00000000-0000-0000-0000-000000000000}"/>
          </ac:spMkLst>
        </pc:spChg>
        <pc:graphicFrameChg chg="mod">
          <ac:chgData name="tsap@uoi.gr" userId="14c29a0b-fba8-4de1-ba9f-ce710cf39d77" providerId="ADAL" clId="{4DE9ECEC-8F2F-4432-A2C5-0A78A8852202}" dt="2021-12-19T22:27:52.539" v="1970" actId="1076"/>
          <ac:graphicFrameMkLst>
            <pc:docMk/>
            <pc:sldMk cId="3266214424" sldId="944"/>
            <ac:graphicFrameMk id="1059844" creationId="{00000000-0000-0000-0000-000000000000}"/>
          </ac:graphicFrameMkLst>
        </pc:graphicFrameChg>
      </pc:sldChg>
      <pc:sldChg chg="add mod modShow">
        <pc:chgData name="tsap@uoi.gr" userId="14c29a0b-fba8-4de1-ba9f-ce710cf39d77" providerId="ADAL" clId="{4DE9ECEC-8F2F-4432-A2C5-0A78A8852202}" dt="2021-12-19T22:29:04.163" v="2067" actId="729"/>
        <pc:sldMkLst>
          <pc:docMk/>
          <pc:sldMk cId="3960519692" sldId="945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166004826" sldId="946"/>
        </pc:sldMkLst>
      </pc:sldChg>
      <pc:sldChg chg="modSp add mod">
        <pc:chgData name="tsap@uoi.gr" userId="14c29a0b-fba8-4de1-ba9f-ce710cf39d77" providerId="ADAL" clId="{4DE9ECEC-8F2F-4432-A2C5-0A78A8852202}" dt="2021-12-19T22:30:36.922" v="2152" actId="108"/>
        <pc:sldMkLst>
          <pc:docMk/>
          <pc:sldMk cId="56042669" sldId="947"/>
        </pc:sldMkLst>
        <pc:spChg chg="mod">
          <ac:chgData name="tsap@uoi.gr" userId="14c29a0b-fba8-4de1-ba9f-ce710cf39d77" providerId="ADAL" clId="{4DE9ECEC-8F2F-4432-A2C5-0A78A8852202}" dt="2021-12-19T22:30:36.922" v="2152" actId="108"/>
          <ac:spMkLst>
            <pc:docMk/>
            <pc:sldMk cId="56042669" sldId="947"/>
            <ac:spMk id="1062915" creationId="{00000000-0000-0000-0000-000000000000}"/>
          </ac:spMkLst>
        </pc:spChg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671654476" sldId="948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408934503" sldId="949"/>
        </pc:sldMkLst>
      </pc:sldChg>
      <pc:sldChg chg="modSp add mod">
        <pc:chgData name="tsap@uoi.gr" userId="14c29a0b-fba8-4de1-ba9f-ce710cf39d77" providerId="ADAL" clId="{4DE9ECEC-8F2F-4432-A2C5-0A78A8852202}" dt="2021-12-19T21:29:47.334" v="899" actId="20577"/>
        <pc:sldMkLst>
          <pc:docMk/>
          <pc:sldMk cId="791666908" sldId="951"/>
        </pc:sldMkLst>
        <pc:spChg chg="mod">
          <ac:chgData name="tsap@uoi.gr" userId="14c29a0b-fba8-4de1-ba9f-ce710cf39d77" providerId="ADAL" clId="{4DE9ECEC-8F2F-4432-A2C5-0A78A8852202}" dt="2021-12-19T21:29:47.334" v="899" actId="20577"/>
          <ac:spMkLst>
            <pc:docMk/>
            <pc:sldMk cId="791666908" sldId="951"/>
            <ac:spMk id="3" creationId="{00000000-0000-0000-0000-000000000000}"/>
          </ac:spMkLst>
        </pc:spChg>
      </pc:sldChg>
      <pc:sldChg chg="addSp modSp add">
        <pc:chgData name="tsap@uoi.gr" userId="14c29a0b-fba8-4de1-ba9f-ce710cf39d77" providerId="ADAL" clId="{4DE9ECEC-8F2F-4432-A2C5-0A78A8852202}" dt="2021-12-19T21:33:30.795" v="918" actId="20577"/>
        <pc:sldMkLst>
          <pc:docMk/>
          <pc:sldMk cId="3912023013" sldId="952"/>
        </pc:sldMkLst>
        <pc:spChg chg="add mod">
          <ac:chgData name="tsap@uoi.gr" userId="14c29a0b-fba8-4de1-ba9f-ce710cf39d77" providerId="ADAL" clId="{4DE9ECEC-8F2F-4432-A2C5-0A78A8852202}" dt="2021-12-19T21:33:30.795" v="918" actId="20577"/>
          <ac:spMkLst>
            <pc:docMk/>
            <pc:sldMk cId="3912023013" sldId="952"/>
            <ac:spMk id="5" creationId="{6214EF62-00F2-44A8-ABAB-2826243B4AA5}"/>
          </ac:spMkLst>
        </pc:spChg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282665896" sldId="953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18124972" sldId="954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92462363" sldId="955"/>
        </pc:sldMkLst>
      </pc:sldChg>
      <pc:sldChg chg="add mod modShow">
        <pc:chgData name="tsap@uoi.gr" userId="14c29a0b-fba8-4de1-ba9f-ce710cf39d77" providerId="ADAL" clId="{4DE9ECEC-8F2F-4432-A2C5-0A78A8852202}" dt="2021-12-19T20:50:18.991" v="837" actId="729"/>
        <pc:sldMkLst>
          <pc:docMk/>
          <pc:sldMk cId="1742675204" sldId="956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857126309" sldId="957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872149422" sldId="958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3429753069" sldId="959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297888340" sldId="960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940371015" sldId="961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282007350" sldId="962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420129587" sldId="963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2360878031" sldId="964"/>
        </pc:sldMkLst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58215490" sldId="965"/>
        </pc:sldMkLst>
      </pc:sldChg>
      <pc:sldChg chg="modSp add">
        <pc:chgData name="tsap@uoi.gr" userId="14c29a0b-fba8-4de1-ba9f-ce710cf39d77" providerId="ADAL" clId="{4DE9ECEC-8F2F-4432-A2C5-0A78A8852202}" dt="2021-12-19T21:33:05.926" v="906" actId="20577"/>
        <pc:sldMkLst>
          <pc:docMk/>
          <pc:sldMk cId="2782582530" sldId="966"/>
        </pc:sldMkLst>
        <pc:spChg chg="mod">
          <ac:chgData name="tsap@uoi.gr" userId="14c29a0b-fba8-4de1-ba9f-ce710cf39d77" providerId="ADAL" clId="{4DE9ECEC-8F2F-4432-A2C5-0A78A8852202}" dt="2021-12-19T21:33:05.926" v="906" actId="20577"/>
          <ac:spMkLst>
            <pc:docMk/>
            <pc:sldMk cId="2782582530" sldId="966"/>
            <ac:spMk id="5" creationId="{00000000-0000-0000-0000-000000000000}"/>
          </ac:spMkLst>
        </pc:spChg>
      </pc:sldChg>
      <pc:sldChg chg="add">
        <pc:chgData name="tsap@uoi.gr" userId="14c29a0b-fba8-4de1-ba9f-ce710cf39d77" providerId="ADAL" clId="{4DE9ECEC-8F2F-4432-A2C5-0A78A8852202}" dt="2021-12-15T23:48:23.609" v="801"/>
        <pc:sldMkLst>
          <pc:docMk/>
          <pc:sldMk cId="1570004305" sldId="967"/>
        </pc:sldMkLst>
      </pc:sldChg>
      <pc:sldChg chg="modSp">
        <pc:chgData name="tsap@uoi.gr" userId="14c29a0b-fba8-4de1-ba9f-ce710cf39d77" providerId="ADAL" clId="{4DE9ECEC-8F2F-4432-A2C5-0A78A8852202}" dt="2021-12-19T21:36:43.796" v="920" actId="20577"/>
        <pc:sldMkLst>
          <pc:docMk/>
          <pc:sldMk cId="540483388" sldId="969"/>
        </pc:sldMkLst>
        <pc:spChg chg="mod">
          <ac:chgData name="tsap@uoi.gr" userId="14c29a0b-fba8-4de1-ba9f-ce710cf39d77" providerId="ADAL" clId="{4DE9ECEC-8F2F-4432-A2C5-0A78A8852202}" dt="2021-12-19T21:36:43.796" v="920" actId="20577"/>
          <ac:spMkLst>
            <pc:docMk/>
            <pc:sldMk cId="540483388" sldId="969"/>
            <ac:spMk id="9" creationId="{00000000-0000-0000-0000-000000000000}"/>
          </ac:spMkLst>
        </pc:spChg>
      </pc:sldChg>
      <pc:sldChg chg="addSp delSp modSp new mod chgLayout">
        <pc:chgData name="tsap@uoi.gr" userId="14c29a0b-fba8-4de1-ba9f-ce710cf39d77" providerId="ADAL" clId="{4DE9ECEC-8F2F-4432-A2C5-0A78A8852202}" dt="2021-12-19T22:31:29.073" v="2217" actId="20577"/>
        <pc:sldMkLst>
          <pc:docMk/>
          <pc:sldMk cId="4024548738" sldId="976"/>
        </pc:sldMkLst>
        <pc:spChg chg="del mod ord">
          <ac:chgData name="tsap@uoi.gr" userId="14c29a0b-fba8-4de1-ba9f-ce710cf39d77" providerId="ADAL" clId="{4DE9ECEC-8F2F-4432-A2C5-0A78A8852202}" dt="2021-12-19T21:55:38.300" v="922" actId="700"/>
          <ac:spMkLst>
            <pc:docMk/>
            <pc:sldMk cId="4024548738" sldId="976"/>
            <ac:spMk id="2" creationId="{E2E0B068-6998-4DA9-B1D3-C46E92110BEB}"/>
          </ac:spMkLst>
        </pc:spChg>
        <pc:spChg chg="del mod ord">
          <ac:chgData name="tsap@uoi.gr" userId="14c29a0b-fba8-4de1-ba9f-ce710cf39d77" providerId="ADAL" clId="{4DE9ECEC-8F2F-4432-A2C5-0A78A8852202}" dt="2021-12-19T21:55:38.300" v="922" actId="700"/>
          <ac:spMkLst>
            <pc:docMk/>
            <pc:sldMk cId="4024548738" sldId="976"/>
            <ac:spMk id="3" creationId="{2AACC6A0-2C70-4011-9BC4-BCE368C5609A}"/>
          </ac:spMkLst>
        </pc:spChg>
        <pc:spChg chg="add mod ord">
          <ac:chgData name="tsap@uoi.gr" userId="14c29a0b-fba8-4de1-ba9f-ce710cf39d77" providerId="ADAL" clId="{4DE9ECEC-8F2F-4432-A2C5-0A78A8852202}" dt="2021-12-19T21:55:49.240" v="952" actId="20577"/>
          <ac:spMkLst>
            <pc:docMk/>
            <pc:sldMk cId="4024548738" sldId="976"/>
            <ac:spMk id="4" creationId="{01F93A39-5DCB-4E58-9830-76BB2042DEBA}"/>
          </ac:spMkLst>
        </pc:spChg>
        <pc:spChg chg="add mod ord">
          <ac:chgData name="tsap@uoi.gr" userId="14c29a0b-fba8-4de1-ba9f-ce710cf39d77" providerId="ADAL" clId="{4DE9ECEC-8F2F-4432-A2C5-0A78A8852202}" dt="2021-12-19T22:31:29.073" v="2217" actId="20577"/>
          <ac:spMkLst>
            <pc:docMk/>
            <pc:sldMk cId="4024548738" sldId="976"/>
            <ac:spMk id="5" creationId="{D0EF495F-1CE5-49E5-BC42-44FCB395AE32}"/>
          </ac:spMkLst>
        </pc:spChg>
      </pc:sldChg>
      <pc:sldMasterChg chg="delSldLayout">
        <pc:chgData name="tsap@uoi.gr" userId="14c29a0b-fba8-4de1-ba9f-ce710cf39d77" providerId="ADAL" clId="{4DE9ECEC-8F2F-4432-A2C5-0A78A8852202}" dt="2021-12-15T23:49:34.283" v="803" actId="47"/>
        <pc:sldMasterMkLst>
          <pc:docMk/>
          <pc:sldMasterMk cId="0" sldId="2147483768"/>
        </pc:sldMasterMkLst>
        <pc:sldLayoutChg chg="del">
          <pc:chgData name="tsap@uoi.gr" userId="14c29a0b-fba8-4de1-ba9f-ce710cf39d77" providerId="ADAL" clId="{4DE9ECEC-8F2F-4432-A2C5-0A78A8852202}" dt="2021-12-15T23:43:41.742" v="799" actId="47"/>
          <pc:sldLayoutMkLst>
            <pc:docMk/>
            <pc:sldMasterMk cId="0" sldId="2147483768"/>
            <pc:sldLayoutMk cId="4262851937" sldId="2147483781"/>
          </pc:sldLayoutMkLst>
        </pc:sldLayoutChg>
        <pc:sldLayoutChg chg="del">
          <pc:chgData name="tsap@uoi.gr" userId="14c29a0b-fba8-4de1-ba9f-ce710cf39d77" providerId="ADAL" clId="{4DE9ECEC-8F2F-4432-A2C5-0A78A8852202}" dt="2021-12-15T23:44:13.302" v="800" actId="47"/>
          <pc:sldLayoutMkLst>
            <pc:docMk/>
            <pc:sldMasterMk cId="0" sldId="2147483768"/>
            <pc:sldLayoutMk cId="3879316567" sldId="2147483782"/>
          </pc:sldLayoutMkLst>
        </pc:sldLayoutChg>
        <pc:sldLayoutChg chg="del">
          <pc:chgData name="tsap@uoi.gr" userId="14c29a0b-fba8-4de1-ba9f-ce710cf39d77" providerId="ADAL" clId="{4DE9ECEC-8F2F-4432-A2C5-0A78A8852202}" dt="2021-12-15T23:49:34.283" v="803" actId="47"/>
          <pc:sldLayoutMkLst>
            <pc:docMk/>
            <pc:sldMasterMk cId="0" sldId="2147483768"/>
            <pc:sldLayoutMk cId="3537903565" sldId="2147483783"/>
          </pc:sldLayoutMkLst>
        </pc:sldLayoutChg>
      </pc:sldMasterChg>
    </pc:docChg>
  </pc:docChgLst>
  <pc:docChgLst>
    <pc:chgData name="ΠΑΝΑΓΙΩΤΗΣ ΤΣΑΠΑΡΑΣ" userId="14c29a0b-fba8-4de1-ba9f-ce710cf39d77" providerId="ADAL" clId="{A6ED3E52-EEB5-4CF8-B571-5D9108BE0472}"/>
    <pc:docChg chg="custSel modSld">
      <pc:chgData name="ΠΑΝΑΓΙΩΤΗΣ ΤΣΑΠΑΡΑΣ" userId="14c29a0b-fba8-4de1-ba9f-ce710cf39d77" providerId="ADAL" clId="{A6ED3E52-EEB5-4CF8-B571-5D9108BE0472}" dt="2022-01-11T11:55:18.335" v="152" actId="20577"/>
      <pc:docMkLst>
        <pc:docMk/>
      </pc:docMkLst>
      <pc:sldChg chg="modSp mod">
        <pc:chgData name="ΠΑΝΑΓΙΩΤΗΣ ΤΣΑΠΑΡΑΣ" userId="14c29a0b-fba8-4de1-ba9f-ce710cf39d77" providerId="ADAL" clId="{A6ED3E52-EEB5-4CF8-B571-5D9108BE0472}" dt="2022-01-11T11:55:18.335" v="152" actId="20577"/>
        <pc:sldMkLst>
          <pc:docMk/>
          <pc:sldMk cId="1815087074" sldId="674"/>
        </pc:sldMkLst>
        <pc:spChg chg="mod">
          <ac:chgData name="ΠΑΝΑΓΙΩΤΗΣ ΤΣΑΠΑΡΑΣ" userId="14c29a0b-fba8-4de1-ba9f-ce710cf39d77" providerId="ADAL" clId="{A6ED3E52-EEB5-4CF8-B571-5D9108BE0472}" dt="2022-01-11T10:31:08.707" v="92" actId="313"/>
          <ac:spMkLst>
            <pc:docMk/>
            <pc:sldMk cId="1815087074" sldId="674"/>
            <ac:spMk id="6" creationId="{00000000-0000-0000-0000-000000000000}"/>
          </ac:spMkLst>
        </pc:spChg>
        <pc:spChg chg="mod">
          <ac:chgData name="ΠΑΝΑΓΙΩΤΗΣ ΤΣΑΠΑΡΑΣ" userId="14c29a0b-fba8-4de1-ba9f-ce710cf39d77" providerId="ADAL" clId="{A6ED3E52-EEB5-4CF8-B571-5D9108BE0472}" dt="2022-01-11T11:55:18.335" v="152" actId="20577"/>
          <ac:spMkLst>
            <pc:docMk/>
            <pc:sldMk cId="1815087074" sldId="674"/>
            <ac:spMk id="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回归结果的系数对于理解结果来说很有用，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𝑤_𝑗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的值表示了，把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𝑥_𝑖𝑗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，对于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𝑦_𝑖</a:t>
                </a:r>
                <a:r>
                  <a:rPr lang="zh-CN" altLang="en-US" dirty="0"/>
                  <a:t>的影响。</a:t>
                </a:r>
                <a:endParaRPr lang="en-US" altLang="zh-CN" dirty="0"/>
              </a:p>
              <a:p>
                <a:r>
                  <a:rPr lang="zh-CN" altLang="en-US" dirty="0"/>
                  <a:t>我们也可以去检验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𝑤_𝑗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 值</a:t>
                </a:r>
                <a:r>
                  <a:rPr lang="zh-CN" altLang="en-US" dirty="0"/>
                  <a:t>是否显著，零假设是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𝑤_𝑗=0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右边是一个预测犯罪率的例子，我们可以看到显著的特征有三个，它们都是正向的影响，星号越多说明</a:t>
                </a:r>
                <a:r>
                  <a:rPr lang="en-US" altLang="zh-CN" dirty="0"/>
                  <a:t>p value</a:t>
                </a:r>
                <a:r>
                  <a:rPr lang="zh-CN" altLang="en-US" dirty="0"/>
                  <a:t>越小。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71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2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4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8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4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9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F259F7AF-06FE-4BDB-BD30-B97F03CDD51C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23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3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6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6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7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8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9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1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1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63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4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4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1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27F86DBC-9074-431C-AB33-99473EE12A17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37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01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9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8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9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40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23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7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3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90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C3BFBDD2-41DB-45AD-95F0-2B4146935D89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46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5734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r>
                  <a:rPr lang="zh-CN" altLang="en-US" dirty="0">
                    <a:latin typeface="Times New Roman" pitchFamily="18" charset="0"/>
                  </a:rPr>
                  <a:t>如何来度量不纯性？</a:t>
                </a:r>
                <a:endParaRPr lang="en-US" altLang="zh-CN" dirty="0">
                  <a:latin typeface="Times New Roman" pitchFamily="18" charset="0"/>
                </a:endParaRPr>
              </a:p>
              <a:p>
                <a:r>
                  <a:rPr lang="zh-CN" altLang="en-US" dirty="0">
                    <a:latin typeface="Times New Roman" pitchFamily="18" charset="0"/>
                  </a:rPr>
                  <a:t>假设我们在节点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𝐷_𝑡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，样本的类别是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en-US" dirty="0">
                    <a:latin typeface="Times New Roman" pitchFamily="18" charset="0"/>
                  </a:rPr>
                  <a:t>𝑝(𝑖|𝑡)</a:t>
                </a:r>
                <a:r>
                  <a:rPr lang="zh-CN" altLang="en-US" dirty="0">
                    <a:latin typeface="Times New Roman" pitchFamily="18" charset="0"/>
                  </a:rPr>
                  <a:t>是类别</a:t>
                </a:r>
                <a:r>
                  <a:rPr lang="en-US" altLang="zh-CN" dirty="0" err="1">
                    <a:latin typeface="Times New Roman" pitchFamily="18" charset="0"/>
                  </a:rPr>
                  <a:t>i</a:t>
                </a:r>
                <a:r>
                  <a:rPr lang="zh-CN" altLang="en-US" dirty="0">
                    <a:latin typeface="Times New Roman" pitchFamily="18" charset="0"/>
                  </a:rPr>
                  <a:t>的样本占总样本数的比例</a:t>
                </a:r>
                <a:endParaRPr lang="en-US" altLang="zh-CN" dirty="0">
                  <a:latin typeface="Times New Roman" pitchFamily="18" charset="0"/>
                </a:endParaRPr>
              </a:p>
              <a:p>
                <a:r>
                  <a:rPr lang="zh-CN" altLang="en-US" dirty="0">
                    <a:latin typeface="Times New Roman" pitchFamily="18" charset="0"/>
                  </a:rPr>
                  <a:t>三个常见指标来度量不纯性，一个是熵，度量节点的混杂程度；一个是基尼系数，度量分配不均衡程度；一个是分类错误，看如果选定最多样本数的类别作为这个节点的类别，归类错误的比例是多大</a:t>
                </a:r>
                <a:endParaRPr lang="en-US" altLang="zh-CN" dirty="0">
                  <a:latin typeface="Times New Roman" pitchFamily="18" charset="0"/>
                </a:endParaRPr>
              </a:p>
              <a:p>
                <a:r>
                  <a:rPr lang="zh-CN" altLang="en-US" dirty="0">
                    <a:latin typeface="Times New Roman" pitchFamily="18" charset="0"/>
                  </a:rPr>
                  <a:t>这些在相关的决策树实现中都有所应用。</a:t>
                </a:r>
                <a:endParaRPr lang="en-US" dirty="0">
                  <a:latin typeface="Times New Roman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3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假设我们有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个数值型的特征变量，也叫自变量（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independent variables</a:t>
                </a:r>
                <a:r>
                  <a:rPr lang="zh-CN" altLang="en-US" dirty="0"/>
                  <a:t>）、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协变量（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covariate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目标变量也叫因变量（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dependent variable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我们数据集的形式是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{〖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/>
                  </a:rPr>
                  <a:t>(</a:t>
                </a:r>
                <a:r>
                  <a:rPr lang="en-US" altLang="zh-CN" b="1" i="0">
                    <a:solidFill>
                      <a:srgbClr val="0070C0"/>
                    </a:solidFill>
                    <a:latin typeface="Cambria Math"/>
                  </a:rPr>
                  <a:t>𝒙</a:t>
                </a:r>
                <a:r>
                  <a:rPr lang="en-US" altLang="zh-CN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〗_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/>
                  </a:rPr>
                  <a:t>1,𝑦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/>
                  </a:rPr>
                  <a:t>1) ,…,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/>
                  </a:rPr>
                  <a:t>(</a:t>
                </a:r>
                <a:r>
                  <a:rPr lang="en-US" altLang="zh-CN" b="1" i="0">
                    <a:solidFill>
                      <a:srgbClr val="0070C0"/>
                    </a:solidFill>
                    <a:latin typeface="Cambria Math"/>
                  </a:rPr>
                  <a:t>𝒙</a:t>
                </a:r>
                <a:r>
                  <a:rPr lang="en-US" altLang="zh-CN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〗_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/>
                  </a:rPr>
                  <a:t>𝑛,𝑦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/>
                  </a:rPr>
                  <a:t>𝑛)</a:t>
                </a:r>
                <a:r>
                  <a:rPr lang="en-US" altLang="zh-CN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}</a:t>
                </a:r>
                <a:r>
                  <a:rPr lang="zh-CN" altLang="en-US" dirty="0"/>
                  <a:t>，</a:t>
                </a:r>
                <a:r>
                  <a:rPr lang="en-US" altLang="zh-CN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维的特征向量，</a:t>
                </a:r>
                <a:r>
                  <a:rPr lang="en-US" altLang="zh-CN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𝑦_𝑖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是实数值。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我们要学习一个函数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f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，可以预测出特征向量</a:t>
                </a:r>
                <a:r>
                  <a:rPr lang="en-US" altLang="zh-CN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zh-CN" altLang="en-US" dirty="0"/>
                  <a:t>的值</a:t>
                </a:r>
                <a:r>
                  <a:rPr lang="en-US" altLang="zh-CN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𝑦_𝑖^′=𝑓(</a:t>
                </a:r>
                <a:r>
                  <a:rPr lang="en-US" altLang="zh-CN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altLang="zh-CN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)</a:t>
                </a:r>
                <a:r>
                  <a:rPr lang="zh-CN" altLang="en-US" dirty="0"/>
                  <a:t>，使得</a:t>
                </a:r>
                <a:r>
                  <a:rPr lang="en-US" altLang="zh-CN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𝑦_𝑖^′</a:t>
                </a:r>
                <a:r>
                  <a:rPr lang="zh-CN" altLang="en-US" dirty="0"/>
                  <a:t>能够尽可能地接近真实值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𝑦_𝑖</a:t>
                </a:r>
                <a:endParaRPr lang="en-US" altLang="zh-CN" dirty="0"/>
              </a:p>
              <a:p>
                <a:r>
                  <a:rPr lang="zh-CN" altLang="en-US" dirty="0"/>
                  <a:t>我们的目标是</a:t>
                </a:r>
                <a:r>
                  <a:rPr lang="zh-CN" altLang="en-US" b="1" dirty="0"/>
                  <a:t>最小化 误差的平方和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</a:t>
                </a:r>
                <a:r>
                  <a:rPr lang="zh-CN" altLang="en-US" dirty="0"/>
                  <a:t>最简单的形式是线性方程，</a:t>
                </a:r>
                <a:endParaRPr lang="en-US" altLang="zh-CN" dirty="0"/>
              </a:p>
              <a:p>
                <a:r>
                  <a:rPr lang="zh-CN" altLang="en-US" dirty="0"/>
                  <a:t>在线性回归中，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通常的形式是这样：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𝑤_0</a:t>
                </a:r>
                <a:r>
                  <a:rPr lang="zh-CN" altLang="en-US" dirty="0"/>
                  <a:t>是截距，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𝑥_𝑖𝑗</a:t>
                </a:r>
                <a:r>
                  <a:rPr lang="zh-CN" altLang="en-US" dirty="0"/>
                  <a:t>是特征向量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𝑥_𝑖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个维度，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𝑤_𝑗</a:t>
                </a:r>
                <a:r>
                  <a:rPr lang="zh-CN" altLang="en-US" dirty="0"/>
                  <a:t>是第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个维度的系数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下面我们来看一下多元回归，刚才的例子里面，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只有一个维度，但是大部分情况下，它是有多个维度的，我们认为是</a:t>
                </a:r>
                <a:r>
                  <a:rPr lang="en-US" altLang="zh-CN" dirty="0"/>
                  <a:t>k</a:t>
                </a:r>
              </a:p>
              <a:p>
                <a:r>
                  <a:rPr lang="zh-CN" altLang="en-US" dirty="0"/>
                  <a:t>我们可以把之前的</a:t>
                </a:r>
                <a:r>
                  <a:rPr lang="en-US" altLang="zh-CN" dirty="0"/>
                  <a:t>f(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𝒙_𝒊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进行简化，之前的每个</a:t>
                </a:r>
                <a:r>
                  <a:rPr lang="en-US" altLang="zh-CN" dirty="0"/>
                  <a:t>instance</a:t>
                </a:r>
                <a:r>
                  <a:rPr lang="zh-CN" altLang="en-US" dirty="0"/>
                  <a:t>我们用向量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𝒙_𝒊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 表示</a:t>
                </a:r>
                <a:r>
                  <a:rPr lang="zh-CN" altLang="en-US" dirty="0"/>
                  <a:t>，注意它的第一个维度值是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，是为了表示截距；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𝒙_𝒊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 每个</a:t>
                </a:r>
                <a:r>
                  <a:rPr lang="zh-CN" altLang="en-US" dirty="0"/>
                  <a:t>维度的系数向量为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𝒘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机器学习中，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向量</a:t>
                </a:r>
                <a:r>
                  <a:rPr lang="zh-CN" altLang="en-US" dirty="0"/>
                  <a:t>默认是列向量，所以原来的</a:t>
                </a:r>
                <a:r>
                  <a:rPr lang="en-US" altLang="zh-CN" dirty="0"/>
                  <a:t>f(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𝒙_𝒊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简化为了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𝒙_𝒊^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𝑇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 𝒘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这个只是对于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𝒙_𝒊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/>
                  <a:t>我们推广到所有的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，大写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的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𝑛×(𝑘+1)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矩阵，每一行对应一个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𝒙_𝒊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𝑦_1,…,𝑦_𝑛)</a:t>
                </a:r>
                <a:endParaRPr lang="en-US" altLang="zh-CN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/>
                  <a:t>这样我们就有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𝑋)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𝑋𝑤 </a:t>
                </a:r>
                <a:r>
                  <a:rPr lang="zh-CN" altLang="en-US" b="1" dirty="0"/>
                  <a:t>，</a:t>
                </a:r>
                <a:r>
                  <a:rPr lang="zh-CN" altLang="en-US" b="0" dirty="0"/>
                  <a:t>它的</a:t>
                </a:r>
                <a:r>
                  <a:rPr lang="en-US" altLang="zh-CN" b="0" dirty="0"/>
                  <a:t>SSE</a:t>
                </a:r>
                <a:r>
                  <a:rPr lang="zh-CN" altLang="en-US" b="0" dirty="0"/>
                  <a:t>是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‖𝑋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𝒘−𝒚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‖^2</a:t>
                </a:r>
                <a:r>
                  <a:rPr lang="zh-CN" altLang="en-US" b="0" dirty="0"/>
                  <a:t>这个形式，向量模（二范数</a:t>
                </a:r>
                <a:r>
                  <a:rPr lang="en-US" altLang="zh-CN" b="0" dirty="0"/>
                  <a:t>L2 norm</a:t>
                </a:r>
                <a:r>
                  <a:rPr lang="zh-CN" altLang="en-US" b="0" dirty="0"/>
                  <a:t>）的平方。</a:t>
                </a:r>
                <a:endParaRPr lang="en-US" altLang="zh-CN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/>
                  <a:t>SSE</a:t>
                </a:r>
                <a:r>
                  <a:rPr lang="zh-CN" altLang="en-US" b="0" dirty="0"/>
                  <a:t>中的</a:t>
                </a:r>
                <a:r>
                  <a:rPr lang="en-US" altLang="zh-CN" b="0" dirty="0"/>
                  <a:t>w</a:t>
                </a:r>
                <a:r>
                  <a:rPr lang="zh-CN" altLang="en-US" b="0" dirty="0"/>
                  <a:t>是有解析解的，求矩阵的逆的计算量很大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n^3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r>
                  <a:rPr lang="zh-CN" altLang="en-US" b="0" dirty="0"/>
                  <a:t>，优化的一些方法用户求解，如梯度下降</a:t>
                </a:r>
                <a:endParaRPr lang="en-US" altLang="zh-CN" b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K-YWl5pjmAhXNsaQKHWLGCggQjRx6BAgBEAQ&amp;url=http://r-statistics.co/Outlier-Treatment-With-R.html&amp;psig=AOvVaw3ZoanFi1QLy4lbhtyGmQwT&amp;ust=15754391334695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Supervised Learning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7696200" cy="3200400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	Decision Trees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508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70E-5FB1-4EC1-A98D-01D56E6C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48" y="533400"/>
            <a:ext cx="10972800" cy="990600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C759-123D-4E68-81E3-9A79DEF4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267200"/>
            <a:ext cx="12039600" cy="2286000"/>
          </a:xfrm>
        </p:spPr>
        <p:txBody>
          <a:bodyPr/>
          <a:lstStyle/>
          <a:p>
            <a:r>
              <a:rPr lang="en-US" dirty="0"/>
              <a:t>Regression is sensitive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outliers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line will “tilt” to accommodate very extreme values</a:t>
            </a:r>
          </a:p>
          <a:p>
            <a:r>
              <a:rPr lang="en-US" dirty="0"/>
              <a:t>Solution: remove the outliers</a:t>
            </a:r>
          </a:p>
          <a:p>
            <a:pPr lvl="1"/>
            <a:r>
              <a:rPr lang="en-US" dirty="0"/>
              <a:t>But make sure that they do not capture useful information</a:t>
            </a:r>
          </a:p>
          <a:p>
            <a:pPr lvl="1"/>
            <a:endParaRPr lang="en-US" dirty="0"/>
          </a:p>
        </p:txBody>
      </p:sp>
      <p:pic>
        <p:nvPicPr>
          <p:cNvPr id="68610" name="Picture 2" descr="Image result for regression with outliers">
            <a:hlinkClick r:id="rId3"/>
            <a:extLst>
              <a:ext uri="{FF2B5EF4-FFF2-40B4-BE49-F238E27FC236}">
                <a16:creationId xmlns:a16="http://schemas.microsoft.com/office/drawing/2014/main" id="{D20CE52F-BB78-4AF0-A03A-5AC21FDA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97719"/>
            <a:ext cx="7172324" cy="35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BADF55-E115-4267-AC8D-D99197143160}"/>
              </a:ext>
            </a:extLst>
          </p:cNvPr>
          <p:cNvSpPr txBox="1"/>
          <p:nvPr/>
        </p:nvSpPr>
        <p:spPr>
          <a:xfrm>
            <a:off x="8458200" y="4720167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离群值造成倾斜</a:t>
            </a:r>
          </a:p>
        </p:txBody>
      </p:sp>
    </p:spTree>
    <p:extLst>
      <p:ext uri="{BB962C8B-B14F-4D97-AF65-F5344CB8AC3E}">
        <p14:creationId xmlns:p14="http://schemas.microsoft.com/office/powerpoint/2010/main" val="276603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4566-0EFE-4802-BD6E-EDADFE2E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64B9-9D2F-41F5-8188-F7E5DDB6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820400" cy="4876800"/>
          </a:xfrm>
        </p:spPr>
        <p:txBody>
          <a:bodyPr/>
          <a:lstStyle/>
          <a:p>
            <a:r>
              <a:rPr lang="en-US" dirty="0"/>
              <a:t>In the regression problem some times our features may have very different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example: predict the GDP of a country using as features the percentage of home owners and the income</a:t>
            </a:r>
          </a:p>
          <a:p>
            <a:pPr lvl="1"/>
            <a:r>
              <a:rPr lang="en-US" dirty="0"/>
              <a:t>The weights in this case will not be interpretable</a:t>
            </a:r>
          </a:p>
          <a:p>
            <a:r>
              <a:rPr lang="en-US" dirty="0"/>
              <a:t>Solution: Normalize the features by replacing the values with the </a:t>
            </a:r>
            <a:r>
              <a:rPr lang="en-US" dirty="0">
                <a:solidFill>
                  <a:srgbClr val="FF0000"/>
                </a:solidFill>
              </a:rPr>
              <a:t>z-scores</a:t>
            </a:r>
          </a:p>
          <a:p>
            <a:pPr lvl="1"/>
            <a:r>
              <a:rPr lang="en-US" dirty="0"/>
              <a:t>Remove the mean and divide by the standard deviation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787D54-1F17-4CC7-A057-9FD23F44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229578"/>
            <a:ext cx="373380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20F5-043C-4596-B708-A35D01BE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10972800" cy="990600"/>
          </a:xfrm>
        </p:spPr>
        <p:txBody>
          <a:bodyPr/>
          <a:lstStyle/>
          <a:p>
            <a:r>
              <a:rPr lang="en-US" dirty="0"/>
              <a:t>Interpretation and significance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D9263A-B9A0-4F45-BF86-673DBC276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6019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regression model is useful for making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predictions</a:t>
                </a:r>
                <a:r>
                  <a:rPr lang="en-US" dirty="0"/>
                  <a:t> for new data.</a:t>
                </a:r>
              </a:p>
              <a:p>
                <a:r>
                  <a:rPr lang="en-US" dirty="0"/>
                  <a:t>The coefficients for the linear regression model are also useful for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understanding</a:t>
                </a:r>
                <a:r>
                  <a:rPr lang="en-US" dirty="0"/>
                  <a:t> the effect of the independent variables to the value of the dependent variable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value is the effect of the increase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by one to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can also compute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significance</a:t>
                </a:r>
                <a:r>
                  <a:rPr lang="en-US" dirty="0"/>
                  <a:t> of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by testing the </a:t>
                </a:r>
                <a:r>
                  <a:rPr lang="en-US" dirty="0">
                    <a:solidFill>
                      <a:srgbClr val="0070C0"/>
                    </a:solidFill>
                  </a:rPr>
                  <a:t>null hypothesis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D9263A-B9A0-4F45-BF86-673DBC276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6019800" cy="4876800"/>
              </a:xfrm>
              <a:blipFill>
                <a:blip r:embed="rId3"/>
                <a:stretch>
                  <a:fillRect l="-1113" t="-2125" r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0DEA35-EB93-49B1-B542-6BF6B90A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838201"/>
            <a:ext cx="5312440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01DE3-E9C3-49F8-9F72-15622A8053B8}"/>
              </a:ext>
            </a:extLst>
          </p:cNvPr>
          <p:cNvSpPr txBox="1"/>
          <p:nvPr/>
        </p:nvSpPr>
        <p:spPr>
          <a:xfrm>
            <a:off x="9677400" y="6400800"/>
            <a:ext cx="2416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Crime rate</a:t>
            </a:r>
          </a:p>
        </p:txBody>
      </p:sp>
    </p:spTree>
    <p:extLst>
      <p:ext uri="{BB962C8B-B14F-4D97-AF65-F5344CB8AC3E}">
        <p14:creationId xmlns:p14="http://schemas.microsoft.com/office/powerpoint/2010/main" val="54586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94EB-AD52-4E7F-84A9-5239F2BF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4F17-2A96-44C7-8680-9D4847359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9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the regression problem we have features and a target variable that we want to model/predict</a:t>
            </a:r>
          </a:p>
          <a:p>
            <a:r>
              <a:rPr lang="en-US" dirty="0"/>
              <a:t>The target variable is now discrete. It is often called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label</a:t>
            </a:r>
            <a:endParaRPr lang="en-US" dirty="0"/>
          </a:p>
          <a:p>
            <a:pPr lvl="1"/>
            <a:r>
              <a:rPr lang="en-US" dirty="0"/>
              <a:t>In the simplest case, it is a binary variable.</a:t>
            </a:r>
          </a:p>
          <a:p>
            <a:r>
              <a:rPr lang="en-US" dirty="0"/>
              <a:t>In classification the features may also be categorical.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0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tax-evasion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96121"/>
              </p:ext>
            </p:extLst>
          </p:nvPr>
        </p:nvGraphicFramePr>
        <p:xfrm>
          <a:off x="2286001" y="1585119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" name="Document" r:id="rId4" imgW="5405040" imgH="5780160" progId="Word.Document.8">
                  <p:embed/>
                </p:oleObj>
              </mc:Choice>
              <mc:Fallback>
                <p:oleObj name="Document" r:id="rId4" imgW="5405040" imgH="578016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85119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828516"/>
              </p:ext>
            </p:extLst>
          </p:nvPr>
        </p:nvGraphicFramePr>
        <p:xfrm>
          <a:off x="6553201" y="3962400"/>
          <a:ext cx="314661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" name="Document" r:id="rId6" imgW="4660937" imgH="1576052" progId="Word.Document.8">
                  <p:embed/>
                </p:oleObj>
              </mc:Choice>
              <mc:Fallback>
                <p:oleObj name="Document" r:id="rId6" imgW="4660937" imgH="1576052" progId="Word.Document.8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3962400"/>
                        <a:ext cx="3146611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1" y="2209800"/>
            <a:ext cx="314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Tax-return data for year 2021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1" y="327660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tax return for 2022</a:t>
            </a:r>
          </a:p>
          <a:p>
            <a:r>
              <a:rPr lang="en-US" dirty="0"/>
              <a:t>Is this a cheating tax return?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571500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instance of the classification problem: learn a method for discriminating between records of different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cheaters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non-cheaters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7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1492267"/>
            <a:ext cx="10744199" cy="109853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is the task of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learning </a:t>
            </a:r>
            <a:r>
              <a:rPr lang="en-US" b="1" i="1" dirty="0"/>
              <a:t>a target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b="1" i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/>
              <a:t> that maps attribute set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/>
              <a:t> to one of the predefined class labels </a:t>
            </a:r>
            <a:r>
              <a:rPr lang="en-US" b="1" dirty="0">
                <a:solidFill>
                  <a:srgbClr val="0070C0"/>
                </a:solidFill>
              </a:rPr>
              <a:t>y</a:t>
            </a:r>
          </a:p>
          <a:p>
            <a:r>
              <a:rPr lang="en-US" sz="2900" dirty="0"/>
              <a:t>The function may be defined as an 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en-US" sz="2900" dirty="0"/>
              <a:t> (e.g., if Single and Income &lt; 125K then No)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94336" y="2544762"/>
            <a:ext cx="3567113" cy="4313238"/>
            <a:chOff x="288" y="950"/>
            <a:chExt cx="2247" cy="2717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Document" r:id="rId4" imgW="5405040" imgH="5780160" progId="Word.Document.8">
                    <p:embed/>
                  </p:oleObj>
                </mc:Choice>
                <mc:Fallback>
                  <p:oleObj name="Document" r:id="rId4" imgW="5405040" imgH="5780160" progId="Word.Document.8">
                    <p:embed/>
                    <p:pic>
                      <p:nvPicPr>
                        <p:cNvPr id="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19183191">
              <a:off x="698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19183191">
              <a:off x="1130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 rot="19183191">
              <a:off x="1664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19183191">
              <a:off x="2125" y="104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1449" y="3072079"/>
            <a:ext cx="5239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 of the attributes is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attribute</a:t>
            </a:r>
          </a:p>
          <a:p>
            <a:r>
              <a:rPr lang="en-US" sz="2000" dirty="0"/>
              <a:t>	In this case: Cheat</a:t>
            </a:r>
          </a:p>
          <a:p>
            <a:endParaRPr lang="en-US" sz="2000" dirty="0"/>
          </a:p>
          <a:p>
            <a:r>
              <a:rPr lang="en-US" sz="2000" dirty="0"/>
              <a:t>Two </a:t>
            </a:r>
            <a:r>
              <a:rPr lang="en-US" sz="2000" dirty="0">
                <a:solidFill>
                  <a:srgbClr val="0070C0"/>
                </a:solidFill>
              </a:rPr>
              <a:t>class labels </a:t>
            </a:r>
            <a:r>
              <a:rPr lang="en-US" sz="2000" dirty="0"/>
              <a:t>(or</a:t>
            </a:r>
            <a:r>
              <a:rPr lang="en-US" sz="2000" dirty="0">
                <a:solidFill>
                  <a:srgbClr val="0070C0"/>
                </a:solidFill>
              </a:rPr>
              <a:t> classes</a:t>
            </a:r>
            <a:r>
              <a:rPr lang="en-US" sz="2000" dirty="0"/>
              <a:t>): </a:t>
            </a:r>
            <a:r>
              <a:rPr lang="en-US" sz="2000" dirty="0">
                <a:solidFill>
                  <a:srgbClr val="FF0000"/>
                </a:solidFill>
              </a:rPr>
              <a:t>Yes (1), No (0)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5257800" y="4724400"/>
            <a:ext cx="5356122" cy="13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Classification Tasks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11277600" cy="42672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pPr marL="1051560" lvl="4" indent="0">
              <a:buNone/>
            </a:pPr>
            <a:endParaRPr lang="en-US" dirty="0"/>
          </a:p>
          <a:p>
            <a:r>
              <a:rPr lang="en-US" dirty="0"/>
              <a:t>Categorizing news stories as finance, weather, entertainment, sports</a:t>
            </a:r>
          </a:p>
          <a:p>
            <a:pPr lvl="1"/>
            <a:endParaRPr lang="en-US" dirty="0"/>
          </a:p>
          <a:p>
            <a:r>
              <a:rPr lang="en-US" dirty="0"/>
              <a:t>Identifying spam email, spam web pages</a:t>
            </a:r>
          </a:p>
          <a:p>
            <a:endParaRPr lang="en-US" dirty="0"/>
          </a:p>
          <a:p>
            <a:r>
              <a:rPr lang="en-US" dirty="0"/>
              <a:t>Predict the direction of stock market</a:t>
            </a:r>
          </a:p>
          <a:p>
            <a:endParaRPr lang="en-US" dirty="0"/>
          </a:p>
          <a:p>
            <a:r>
              <a:rPr lang="en-US" dirty="0"/>
              <a:t>Classify plant species </a:t>
            </a:r>
          </a:p>
        </p:txBody>
      </p:sp>
    </p:spTree>
    <p:extLst>
      <p:ext uri="{BB962C8B-B14F-4D97-AF65-F5344CB8AC3E}">
        <p14:creationId xmlns:p14="http://schemas.microsoft.com/office/powerpoint/2010/main" val="360203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 to classification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Obtain a</a:t>
            </a:r>
            <a:r>
              <a:rPr lang="en-US" dirty="0">
                <a:solidFill>
                  <a:srgbClr val="FF0000"/>
                </a:solidFill>
              </a:rPr>
              <a:t> training set </a:t>
            </a:r>
            <a:r>
              <a:rPr lang="en-US" dirty="0"/>
              <a:t>consisting of records with </a:t>
            </a:r>
            <a:r>
              <a:rPr lang="en-US" dirty="0">
                <a:solidFill>
                  <a:srgbClr val="0070C0"/>
                </a:solidFill>
              </a:rPr>
              <a:t>known class labels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Training set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  <a:r>
              <a:rPr lang="en-US" dirty="0"/>
              <a:t> a classification model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labeled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test set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previously unseen </a:t>
            </a:r>
            <a:r>
              <a:rPr lang="en-US" dirty="0"/>
              <a:t>data records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evaluate</a:t>
            </a:r>
            <a:r>
              <a:rPr lang="en-US" dirty="0"/>
              <a:t> the quality of the model.</a:t>
            </a:r>
          </a:p>
          <a:p>
            <a:endParaRPr lang="en-US" dirty="0"/>
          </a:p>
          <a:p>
            <a:r>
              <a:rPr lang="en-US" dirty="0"/>
              <a:t>The classification model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n-US" dirty="0"/>
              <a:t> to new records with </a:t>
            </a:r>
            <a:r>
              <a:rPr lang="en-US" dirty="0">
                <a:solidFill>
                  <a:srgbClr val="0070C0"/>
                </a:solidFill>
              </a:rPr>
              <a:t>unknown class labels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Important intermediate step: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Decide</a:t>
            </a:r>
            <a:r>
              <a:rPr lang="en-US" dirty="0">
                <a:solidFill>
                  <a:srgbClr val="002060"/>
                </a:solidFill>
              </a:rPr>
              <a:t> on what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dirty="0">
                <a:solidFill>
                  <a:srgbClr val="002060"/>
                </a:solidFill>
              </a:rPr>
              <a:t> to use</a:t>
            </a:r>
          </a:p>
        </p:txBody>
      </p:sp>
    </p:spTree>
    <p:extLst>
      <p:ext uri="{BB962C8B-B14F-4D97-AF65-F5344CB8AC3E}">
        <p14:creationId xmlns:p14="http://schemas.microsoft.com/office/powerpoint/2010/main" val="307779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097294"/>
              </p:ext>
            </p:extLst>
          </p:nvPr>
        </p:nvGraphicFramePr>
        <p:xfrm>
          <a:off x="2895600" y="1600200"/>
          <a:ext cx="6400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Visio" r:id="rId4" imgW="8529300" imgH="6498656" progId="Visio.Drawing.11">
                  <p:embed/>
                </p:oleObj>
              </mc:Choice>
              <mc:Fallback>
                <p:oleObj name="Visio" r:id="rId4" imgW="8529300" imgH="6498656" progId="Visio.Drawing.11">
                  <p:embed/>
                  <p:pic>
                    <p:nvPicPr>
                      <p:cNvPr id="8284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64008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523069D-269D-4DC6-91A5-072C03FB8618}"/>
              </a:ext>
            </a:extLst>
          </p:cNvPr>
          <p:cNvSpPr/>
          <p:nvPr/>
        </p:nvSpPr>
        <p:spPr>
          <a:xfrm>
            <a:off x="5772834" y="2362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E1F0C-7D00-4D40-9409-1B12C9526084}"/>
              </a:ext>
            </a:extLst>
          </p:cNvPr>
          <p:cNvSpPr/>
          <p:nvPr/>
        </p:nvSpPr>
        <p:spPr>
          <a:xfrm>
            <a:off x="5738966" y="5410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演绎</a:t>
            </a:r>
          </a:p>
        </p:txBody>
      </p:sp>
    </p:spTree>
    <p:extLst>
      <p:ext uri="{BB962C8B-B14F-4D97-AF65-F5344CB8AC3E}">
        <p14:creationId xmlns:p14="http://schemas.microsoft.com/office/powerpoint/2010/main" val="17197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1381-D6AA-4F2C-8371-AFBC31D5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5917-C093-4E0C-B38F-0F7089CF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supervised learning</a:t>
            </a:r>
            <a:r>
              <a:rPr lang="en-US" dirty="0"/>
              <a:t>, except for the feature variables that describe the data, we also have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target variable</a:t>
            </a:r>
          </a:p>
          <a:p>
            <a:r>
              <a:rPr lang="en-US" dirty="0"/>
              <a:t>The goal is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learn</a:t>
            </a:r>
            <a:r>
              <a:rPr lang="en-US" dirty="0"/>
              <a:t> a function (model) that can estimate/predict the value of the target variable given the features</a:t>
            </a:r>
            <a:endParaRPr lang="el-GR" dirty="0"/>
          </a:p>
          <a:p>
            <a:pPr lvl="1"/>
            <a:r>
              <a:rPr lang="en-US" dirty="0"/>
              <a:t>We learn the function using a labeled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training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: The target variable (but also the features) is </a:t>
            </a:r>
            <a:r>
              <a:rPr lang="en-US" dirty="0">
                <a:solidFill>
                  <a:srgbClr val="0070C0"/>
                </a:solidFill>
              </a:rPr>
              <a:t>numerical and continuous</a:t>
            </a:r>
          </a:p>
          <a:p>
            <a:pPr lvl="1"/>
            <a:r>
              <a:rPr lang="en-US" dirty="0"/>
              <a:t>The price of a stock, the GDP of a country, the grade in a class, the height of a child, the life expectancy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: The target variable is </a:t>
            </a:r>
            <a:r>
              <a:rPr lang="en-US" dirty="0">
                <a:solidFill>
                  <a:srgbClr val="0070C0"/>
                </a:solidFill>
              </a:rPr>
              <a:t>discrete</a:t>
            </a:r>
          </a:p>
          <a:p>
            <a:pPr lvl="1"/>
            <a:r>
              <a:rPr lang="en-US" dirty="0"/>
              <a:t>Does a taxpayer cheat or not? Will the stock go up or down? Will the student pass or fail? Is a transaction fraudulent or not? What is the topic of an article?</a:t>
            </a:r>
          </a:p>
        </p:txBody>
      </p:sp>
    </p:spTree>
    <p:extLst>
      <p:ext uri="{BB962C8B-B14F-4D97-AF65-F5344CB8AC3E}">
        <p14:creationId xmlns:p14="http://schemas.microsoft.com/office/powerpoint/2010/main" val="57309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512137-3EDD-4731-A3CD-D1D885C4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" y="2362200"/>
            <a:ext cx="5638800" cy="38060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45710F-F3E0-4E1D-9993-7BDD76DA6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255" y="4563852"/>
            <a:ext cx="3124200" cy="1447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C1266D-3C6F-40E0-AD48-0D6B70EAB63D}"/>
              </a:ext>
            </a:extLst>
          </p:cNvPr>
          <p:cNvSpPr txBox="1"/>
          <p:nvPr/>
        </p:nvSpPr>
        <p:spPr>
          <a:xfrm>
            <a:off x="1713089" y="42293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真阴性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8E5EF2-F875-4709-ACD4-D32C7999D42B}"/>
              </a:ext>
            </a:extLst>
          </p:cNvPr>
          <p:cNvSpPr txBox="1"/>
          <p:nvPr/>
        </p:nvSpPr>
        <p:spPr>
          <a:xfrm>
            <a:off x="1713089" y="544431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假阴性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5158EF-C990-437D-992E-016474A6FC77}"/>
              </a:ext>
            </a:extLst>
          </p:cNvPr>
          <p:cNvSpPr txBox="1"/>
          <p:nvPr/>
        </p:nvSpPr>
        <p:spPr>
          <a:xfrm>
            <a:off x="3810000" y="41945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假阳性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854D79-FF28-4CD4-9F78-AB36042E6124}"/>
              </a:ext>
            </a:extLst>
          </p:cNvPr>
          <p:cNvSpPr txBox="1"/>
          <p:nvPr/>
        </p:nvSpPr>
        <p:spPr>
          <a:xfrm>
            <a:off x="3708400" y="54132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真阳性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BD1A20-44C7-4CAF-A0EE-7421E3029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266" y="2971800"/>
            <a:ext cx="3657600" cy="914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3DC72C-0814-4BFD-BC06-4D67BFEE27AA}"/>
              </a:ext>
            </a:extLst>
          </p:cNvPr>
          <p:cNvSpPr/>
          <p:nvPr/>
        </p:nvSpPr>
        <p:spPr>
          <a:xfrm>
            <a:off x="5624688" y="3810247"/>
            <a:ext cx="6519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准确率，预测结果正确的比例</a:t>
            </a:r>
            <a:endParaRPr lang="en-US" altLang="zh-CN" dirty="0"/>
          </a:p>
          <a:p>
            <a:r>
              <a:rPr lang="en-US" altLang="zh-CN" dirty="0"/>
              <a:t>Accuracy can be a misleading metric for imbalanced data sets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FD60F4-4F8E-4D66-8C98-0D584DA5BF8F}"/>
              </a:ext>
            </a:extLst>
          </p:cNvPr>
          <p:cNvSpPr/>
          <p:nvPr/>
        </p:nvSpPr>
        <p:spPr>
          <a:xfrm>
            <a:off x="8103153" y="4716409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精确率，预测为阳性的案例里面正确</a:t>
            </a:r>
            <a:endParaRPr lang="en-US" altLang="zh-CN" dirty="0"/>
          </a:p>
          <a:p>
            <a:r>
              <a:rPr lang="zh-CN" altLang="en-US" dirty="0"/>
              <a:t>的比例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90CBB6-D002-4ADC-86E5-1A487388D58F}"/>
              </a:ext>
            </a:extLst>
          </p:cNvPr>
          <p:cNvSpPr/>
          <p:nvPr/>
        </p:nvSpPr>
        <p:spPr>
          <a:xfrm>
            <a:off x="8142511" y="5304460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召回率，所有实际为阳性的案例里面，</a:t>
            </a:r>
            <a:endParaRPr lang="en-US" altLang="zh-CN" dirty="0"/>
          </a:p>
          <a:p>
            <a:r>
              <a:rPr lang="zh-CN" altLang="en-US" dirty="0"/>
              <a:t>有被预测正确的比例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AA8B08-C494-48C8-8AA9-C67B1EF29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691" y="5945237"/>
            <a:ext cx="3152775" cy="7239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F0AD5ED-F5F6-4A81-B630-1EAB957BF6C6}"/>
              </a:ext>
            </a:extLst>
          </p:cNvPr>
          <p:cNvSpPr/>
          <p:nvPr/>
        </p:nvSpPr>
        <p:spPr>
          <a:xfrm>
            <a:off x="8667398" y="6001434"/>
            <a:ext cx="3044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 measure: </a:t>
            </a:r>
          </a:p>
          <a:p>
            <a:r>
              <a:rPr lang="en-US" altLang="zh-CN" dirty="0"/>
              <a:t>precision</a:t>
            </a:r>
            <a:r>
              <a:rPr lang="zh-CN" altLang="en-US" dirty="0"/>
              <a:t>和</a:t>
            </a:r>
            <a:r>
              <a:rPr lang="en-US" altLang="zh-CN" dirty="0"/>
              <a:t>recall</a:t>
            </a:r>
            <a:r>
              <a:rPr lang="zh-CN" altLang="en-US" dirty="0"/>
              <a:t>的调和平均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A505B-D53C-4778-A01B-5CE29DD8C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3970" y="1862553"/>
            <a:ext cx="1866900" cy="55245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71E61E2B-0AA9-41EA-8562-BAE6DA21B22B}"/>
              </a:ext>
            </a:extLst>
          </p:cNvPr>
          <p:cNvSpPr/>
          <p:nvPr/>
        </p:nvSpPr>
        <p:spPr>
          <a:xfrm>
            <a:off x="7246078" y="1905000"/>
            <a:ext cx="857075" cy="496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27F81E1-2A60-420B-8097-C9E875AE79D3}"/>
              </a:ext>
            </a:extLst>
          </p:cNvPr>
          <p:cNvSpPr/>
          <p:nvPr/>
        </p:nvSpPr>
        <p:spPr>
          <a:xfrm>
            <a:off x="8156094" y="1905251"/>
            <a:ext cx="1307282" cy="496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A3B7190-AF4E-469E-A1E9-E2E5D2B9DECA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9271929" y="1734486"/>
            <a:ext cx="619613" cy="24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113732-AA8B-4C1E-97FB-C91DAB6214F7}"/>
              </a:ext>
            </a:extLst>
          </p:cNvPr>
          <p:cNvCxnSpPr>
            <a:cxnSpLocks/>
          </p:cNvCxnSpPr>
          <p:nvPr/>
        </p:nvCxnSpPr>
        <p:spPr>
          <a:xfrm flipH="1" flipV="1">
            <a:off x="6979355" y="1856218"/>
            <a:ext cx="280375" cy="21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8DDD1BC-3045-48C8-B50E-1632D0F48E40}"/>
              </a:ext>
            </a:extLst>
          </p:cNvPr>
          <p:cNvSpPr txBox="1"/>
          <p:nvPr/>
        </p:nvSpPr>
        <p:spPr>
          <a:xfrm>
            <a:off x="6033949" y="1310594"/>
            <a:ext cx="206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预测值是否正确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T/F </a:t>
            </a:r>
            <a:r>
              <a:rPr lang="zh-CN" altLang="en-US" dirty="0"/>
              <a:t>真</a:t>
            </a:r>
            <a:r>
              <a:rPr lang="en-US" altLang="zh-CN" dirty="0"/>
              <a:t>/</a:t>
            </a:r>
            <a:r>
              <a:rPr lang="zh-CN" altLang="en-US" dirty="0"/>
              <a:t>假）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D36D55-EA71-48AE-9607-76D90660256E}"/>
              </a:ext>
            </a:extLst>
          </p:cNvPr>
          <p:cNvSpPr txBox="1"/>
          <p:nvPr/>
        </p:nvSpPr>
        <p:spPr>
          <a:xfrm>
            <a:off x="8888094" y="1148977"/>
            <a:ext cx="262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预测值</a:t>
            </a:r>
            <a:endParaRPr lang="en-US" altLang="zh-CN" dirty="0"/>
          </a:p>
          <a:p>
            <a:r>
              <a:rPr lang="en-US" altLang="zh-CN" dirty="0"/>
              <a:t>Negative/Positive </a:t>
            </a:r>
            <a:r>
              <a:rPr lang="zh-CN" altLang="en-US" dirty="0"/>
              <a:t>阴</a:t>
            </a:r>
            <a:r>
              <a:rPr lang="en-US" altLang="zh-CN" dirty="0"/>
              <a:t>/</a:t>
            </a:r>
            <a:r>
              <a:rPr lang="zh-CN" altLang="en-US" dirty="0"/>
              <a:t>阳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5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9525000" cy="4876800"/>
          </a:xfrm>
        </p:spPr>
        <p:txBody>
          <a:bodyPr/>
          <a:lstStyle/>
          <a:p>
            <a:r>
              <a:rPr lang="en-US" dirty="0"/>
              <a:t>Decision Tree based Methods</a:t>
            </a:r>
          </a:p>
          <a:p>
            <a:r>
              <a:rPr lang="en-US" dirty="0"/>
              <a:t>Rule-based Methods</a:t>
            </a:r>
          </a:p>
          <a:p>
            <a:r>
              <a:rPr lang="en-US" dirty="0"/>
              <a:t>Memory based reasoning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Naïve Bayes and Bayesian Belief Networks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1707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127B89-30D9-4D33-B1A2-3699013B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95794-53BA-46D2-AF83-9236C5559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9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9545638" cy="1143000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9829800" cy="4800600"/>
          </a:xfrm>
        </p:spPr>
        <p:txBody>
          <a:bodyPr>
            <a:normAutofit/>
          </a:bodyPr>
          <a:lstStyle/>
          <a:p>
            <a:r>
              <a:rPr lang="en-US" dirty="0"/>
              <a:t>Decision tree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flow-chart-like tree </a:t>
            </a:r>
            <a:r>
              <a:rPr lang="en-US" dirty="0"/>
              <a:t>structure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Internal node </a:t>
            </a:r>
            <a:r>
              <a:rPr lang="en-US" dirty="0"/>
              <a:t>denotes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 on an attribute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en-US" dirty="0"/>
              <a:t> represents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outcome of the test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Leaf nodes </a:t>
            </a:r>
            <a:r>
              <a:rPr lang="en-US" dirty="0"/>
              <a:t>represent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labels </a:t>
            </a:r>
            <a:r>
              <a:rPr lang="en-US" dirty="0"/>
              <a:t>or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144704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1752601" y="1643063"/>
            <a:ext cx="3567113" cy="4313238"/>
            <a:chOff x="288" y="950"/>
            <a:chExt cx="2247" cy="2717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" name="Document" r:id="rId4" imgW="5405040" imgH="5780160" progId="Word.Document.8">
                    <p:embed/>
                  </p:oleObj>
                </mc:Choice>
                <mc:Fallback>
                  <p:oleObj name="Document" r:id="rId4" imgW="5405040" imgH="5780160" progId="Word.Document.8">
                    <p:embed/>
                    <p:pic>
                      <p:nvPicPr>
                        <p:cNvPr id="8898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19183191">
              <a:off x="698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19183191">
              <a:off x="1130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19183191">
              <a:off x="1664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19183191">
              <a:off x="2125" y="104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8489950" y="477837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7359650" y="477837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8005764" y="398462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9217025" y="398462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8167688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6794500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7312026" y="299402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8328025" y="372110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7602539" y="451326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8529638" y="5302251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8453438" y="5302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7037388" y="5319714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7134225" y="53054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6472238" y="373538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6567488" y="37211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9367838" y="454025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9444038" y="4540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6584950" y="32575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8450263" y="32575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9432926" y="402272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7216776" y="405130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6837364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8486207" y="4843463"/>
            <a:ext cx="8467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latin typeface="Arial" charset="0"/>
              </a:rPr>
              <a:t>&gt;</a:t>
            </a:r>
            <a:r>
              <a:rPr lang="en-US" altLang="zh-CN" sz="1600" dirty="0">
                <a:latin typeface="Arial" charset="0"/>
              </a:rPr>
              <a:t>=</a:t>
            </a:r>
            <a:r>
              <a:rPr lang="en-US" sz="1600" dirty="0">
                <a:latin typeface="Arial" charset="0"/>
              </a:rPr>
              <a:t> 80K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8157782" y="2039938"/>
            <a:ext cx="20355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8329614" y="2420939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5334000" y="408305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8942388" y="2420939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2286000" y="61404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Training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6553200" y="610870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Model:  Decision Tree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9156701" y="3355067"/>
            <a:ext cx="156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Test outcome</a:t>
            </a: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8877301" y="3787097"/>
            <a:ext cx="892897" cy="46184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9770196" y="3787097"/>
            <a:ext cx="1" cy="270554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92269" y="5683250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Class labels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9701214" y="5011737"/>
            <a:ext cx="196849" cy="657226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H="1" flipV="1">
            <a:off x="9217024" y="5470526"/>
            <a:ext cx="681038" cy="21272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4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04583"/>
              </p:ext>
            </p:extLst>
          </p:nvPr>
        </p:nvGraphicFramePr>
        <p:xfrm>
          <a:off x="1981201" y="2636838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" name="Document" r:id="rId4" imgW="5405040" imgH="5780160" progId="Word.Document.8">
                  <p:embed/>
                </p:oleObj>
              </mc:Choice>
              <mc:Fallback>
                <p:oleObj name="Document" r:id="rId4" imgW="5405040" imgH="5780160" progId="Word.Document.8">
                  <p:embed/>
                  <p:pic>
                    <p:nvPicPr>
                      <p:cNvPr id="834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636838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19183191">
            <a:off x="2631789" y="2011948"/>
            <a:ext cx="1175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19183191">
            <a:off x="3317589" y="2011948"/>
            <a:ext cx="1175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19183191">
            <a:off x="4166108" y="2011948"/>
            <a:ext cx="1175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continuous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19183191">
            <a:off x="4897305" y="2164348"/>
            <a:ext cx="6511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class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9529764" y="4000500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8399463" y="4000500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7405689" y="323691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8616950" y="323691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7567613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6194425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6711951" y="2246312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7727950" y="297338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8642351" y="3735387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9569451" y="4524375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9493250" y="45243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8077200" y="4541837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8174038" y="4527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5872163" y="298767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5967413" y="2973387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7118350" y="3735387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7042150" y="3278187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8794751" y="3201987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5670551" y="2439987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7270750" y="2211388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7877176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9526019" y="4065587"/>
            <a:ext cx="8467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latin typeface="Arial" charset="0"/>
              </a:rPr>
              <a:t>&gt;</a:t>
            </a:r>
            <a:r>
              <a:rPr lang="en-US" altLang="zh-CN" sz="1600" dirty="0">
                <a:latin typeface="Arial" charset="0"/>
              </a:rPr>
              <a:t>=</a:t>
            </a:r>
            <a:r>
              <a:rPr lang="en-US" sz="1600" dirty="0">
                <a:latin typeface="Arial" charset="0"/>
              </a:rPr>
              <a:t> 80K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5867400" y="5532437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75740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Classification Task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83663"/>
              </p:ext>
            </p:extLst>
          </p:nvPr>
        </p:nvGraphicFramePr>
        <p:xfrm>
          <a:off x="2617788" y="16002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" name="Visio" r:id="rId4" imgW="8424875" imgH="6279741" progId="Visio.Drawing.6">
                  <p:embed/>
                </p:oleObj>
              </mc:Choice>
              <mc:Fallback>
                <p:oleObj name="Visio" r:id="rId4" imgW="8424875" imgH="6279741" progId="Visio.Drawing.6">
                  <p:embed/>
                  <p:pic>
                    <p:nvPicPr>
                      <p:cNvPr id="921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6002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7543800" y="51816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8610600" y="4572001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52117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2209800" y="2873376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Married</a:t>
              </a:r>
              <a:r>
                <a:rPr lang="en-US" sz="160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Single, Divorced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&lt;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&gt;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28556"/>
              </p:ext>
            </p:extLst>
          </p:nvPr>
        </p:nvGraphicFramePr>
        <p:xfrm>
          <a:off x="6477001" y="21113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Document" r:id="rId4" imgW="4651200" imgH="1576440" progId="Word.Document.8">
                  <p:embed/>
                </p:oleObj>
              </mc:Choice>
              <mc:Fallback>
                <p:oleObj name="Document" r:id="rId4" imgW="4651200" imgH="1576440" progId="Word.Document.8">
                  <p:embed/>
                  <p:pic>
                    <p:nvPicPr>
                      <p:cNvPr id="890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113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6324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2514600" y="19589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3657600" y="2339975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2209800" y="2873376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Married</a:t>
              </a:r>
              <a:r>
                <a:rPr lang="en-US" sz="160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Single, Divorced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&lt;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&gt;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15661"/>
              </p:ext>
            </p:extLst>
          </p:nvPr>
        </p:nvGraphicFramePr>
        <p:xfrm>
          <a:off x="6477001" y="21113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Document" r:id="rId4" imgW="4651200" imgH="1576440" progId="Word.Document.8">
                  <p:embed/>
                </p:oleObj>
              </mc:Choice>
              <mc:Fallback>
                <p:oleObj name="Document" r:id="rId4" imgW="4651200" imgH="1576440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113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6324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4191000" y="23399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4422775" y="51387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3182938" y="51387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3890963" y="41640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5219701" y="41640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4068763" y="32734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2563814" y="32734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3130551" y="29495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4244976" y="38417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3449639" y="48133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4465639" y="57816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4383089" y="57816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2828925" y="58023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2959100" y="57848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2209801" y="38592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2338388" y="38417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5384801" y="48466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5492750" y="48466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2384425" y="32734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4421188" y="32734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5546726" y="42116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3186114" y="42465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2679701" y="52181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latin typeface="Arial" charset="0"/>
              </a:rPr>
              <a:t>&lt; </a:t>
            </a:r>
            <a:r>
              <a:rPr lang="en-US" sz="1600" dirty="0" err="1">
                <a:latin typeface="Arial" charset="0"/>
              </a:rPr>
              <a:t>80K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4625976" y="52181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86551"/>
              </p:ext>
            </p:extLst>
          </p:nvPr>
        </p:nvGraphicFramePr>
        <p:xfrm>
          <a:off x="6477001" y="21875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name="Document" r:id="rId4" imgW="4651200" imgH="1576440" progId="Word.Document.8">
                  <p:embed/>
                </p:oleObj>
              </mc:Choice>
              <mc:Fallback>
                <p:oleObj name="Document" r:id="rId4" imgW="4651200" imgH="1576440" progId="Word.Document.8">
                  <p:embed/>
                  <p:pic>
                    <p:nvPicPr>
                      <p:cNvPr id="8929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875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6324600" y="17303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4876800" y="2949575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modeling: </a:t>
            </a:r>
            <a:r>
              <a:rPr lang="en-US" dirty="0">
                <a:solidFill>
                  <a:srgbClr val="0070C0"/>
                </a:solidFill>
              </a:rPr>
              <a:t>Explanatory tool </a:t>
            </a:r>
            <a:r>
              <a:rPr lang="en-US" dirty="0">
                <a:solidFill>
                  <a:schemeClr val="tx1"/>
                </a:solidFill>
              </a:rPr>
              <a:t>to understand the data: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Regression</a:t>
            </a:r>
            <a:r>
              <a:rPr lang="en-US" dirty="0"/>
              <a:t>: How does the change in the value of different factors affect our target variable?</a:t>
            </a:r>
          </a:p>
          <a:p>
            <a:pPr lvl="2"/>
            <a:r>
              <a:rPr lang="en-US" dirty="0"/>
              <a:t>What factors contribute to the price of a stock?</a:t>
            </a:r>
          </a:p>
          <a:p>
            <a:pPr lvl="2"/>
            <a:r>
              <a:rPr lang="en-US" dirty="0"/>
              <a:t>What factors contribute to the GDP of a country?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  <a:r>
              <a:rPr lang="en-US" dirty="0"/>
              <a:t>: Understand what attributes </a:t>
            </a:r>
            <a:r>
              <a:rPr lang="en-US" dirty="0">
                <a:solidFill>
                  <a:schemeClr val="tx1"/>
                </a:solidFill>
              </a:rPr>
              <a:t>distinguish between objects of different classes </a:t>
            </a:r>
          </a:p>
          <a:p>
            <a:pPr lvl="2"/>
            <a:r>
              <a:rPr lang="en-US" dirty="0"/>
              <a:t>W</a:t>
            </a:r>
            <a:r>
              <a:rPr lang="en-US" dirty="0">
                <a:solidFill>
                  <a:schemeClr val="tx1"/>
                </a:solidFill>
              </a:rPr>
              <a:t>hy people cheat on their taxes?</a:t>
            </a:r>
          </a:p>
          <a:p>
            <a:pPr lvl="2"/>
            <a:r>
              <a:rPr lang="en-US" dirty="0"/>
              <a:t>What words make an post offensive?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>
                <a:solidFill>
                  <a:srgbClr val="FF0000"/>
                </a:solidFill>
              </a:rPr>
              <a:t>Predictive modeling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Predict a class of a </a:t>
            </a:r>
            <a:r>
              <a:rPr lang="en-US" dirty="0">
                <a:solidFill>
                  <a:srgbClr val="0070C0"/>
                </a:solidFill>
              </a:rPr>
              <a:t>previously unseen </a:t>
            </a:r>
            <a:r>
              <a:rPr lang="en-US" dirty="0">
                <a:solidFill>
                  <a:schemeClr val="tx1"/>
                </a:solidFill>
              </a:rPr>
              <a:t>record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Regression</a:t>
            </a:r>
            <a:r>
              <a:rPr lang="en-US" dirty="0">
                <a:solidFill>
                  <a:schemeClr val="tx1"/>
                </a:solidFill>
              </a:rPr>
              <a:t>: What will the life-expectancy of a patient be?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tx1"/>
                </a:solidFill>
              </a:rPr>
              <a:t>: Is this a cheater or not? </a:t>
            </a:r>
            <a:r>
              <a:rPr lang="en-US" dirty="0"/>
              <a:t>Will the stock go up or not. Is this an offensive post?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2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4422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3182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3890963" y="40878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5219701" y="40878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4068763" y="31972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2563814" y="31972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3130551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4244976" y="37655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3449639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4465639" y="57054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4383089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2828925" y="57261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2959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2209801" y="37830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2338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5384801" y="47704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5492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2384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4421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5546726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3186114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2679701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4625976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45054"/>
              </p:ext>
            </p:extLst>
          </p:nvPr>
        </p:nvGraphicFramePr>
        <p:xfrm>
          <a:off x="6477001" y="21113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" name="Document" r:id="rId4" imgW="4651200" imgH="1576440" progId="Word.Document.8">
                  <p:embed/>
                </p:oleObj>
              </mc:Choice>
              <mc:Fallback>
                <p:oleObj name="Document" r:id="rId4" imgW="4651200" imgH="1576440" progId="Word.Document.8">
                  <p:embed/>
                  <p:pic>
                    <p:nvPicPr>
                      <p:cNvPr id="893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113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6324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5334000" y="2568575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5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4422775" y="49863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3182938" y="49863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3890963" y="40116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5219701" y="4011614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4068763" y="31210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2563814" y="31210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3130551" y="27971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4244976" y="36893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3449639" y="46609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4465639" y="56292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4383089" y="56292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2828925" y="56499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2959100" y="56324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2209801" y="37068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2338388" y="3689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5384801" y="46942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5492750" y="46942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2384425" y="31210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4421188" y="31210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5546726" y="40592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3186114" y="40941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2679701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4625976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94434"/>
              </p:ext>
            </p:extLst>
          </p:nvPr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Document" r:id="rId4" imgW="4651200" imgH="1576440" progId="Word.Document.8">
                  <p:embed/>
                </p:oleObj>
              </mc:Choice>
              <mc:Fallback>
                <p:oleObj name="Document" r:id="rId4" imgW="4651200" imgH="1576440" progId="Word.Document.8">
                  <p:embed/>
                  <p:pic>
                    <p:nvPicPr>
                      <p:cNvPr id="8950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6172200" y="3025775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4422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3182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3890963" y="40878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5219701" y="4087814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4068763" y="31972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2563814" y="31972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3130551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4244976" y="37655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3449639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4465639" y="57054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4383089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2828925" y="57261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2959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2209801" y="37830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2338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5384801" y="47704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5492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2384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4421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5546726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3186114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2679701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4625976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248447"/>
              </p:ext>
            </p:extLst>
          </p:nvPr>
        </p:nvGraphicFramePr>
        <p:xfrm>
          <a:off x="6477001" y="21113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name="Document" r:id="rId4" imgW="4651200" imgH="1576440" progId="Word.Document.8">
                  <p:embed/>
                </p:oleObj>
              </mc:Choice>
              <mc:Fallback>
                <p:oleObj name="Document" r:id="rId4" imgW="4651200" imgH="1576440" progId="Word.Document.8">
                  <p:embed/>
                  <p:pic>
                    <p:nvPicPr>
                      <p:cNvPr id="8960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113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6324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6019800" y="3101975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7543800" y="40925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44357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Classification Task</a:t>
            </a:r>
          </a:p>
        </p:txBody>
      </p:sp>
      <p:graphicFrame>
        <p:nvGraphicFramePr>
          <p:cNvPr id="92262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730797"/>
              </p:ext>
            </p:extLst>
          </p:nvPr>
        </p:nvGraphicFramePr>
        <p:xfrm>
          <a:off x="2617788" y="16002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Visio" r:id="rId4" imgW="8424875" imgH="6279741" progId="Visio.Drawing.6">
                  <p:embed/>
                </p:oleObj>
              </mc:Choice>
              <mc:Fallback>
                <p:oleObj name="Visio" r:id="rId4" imgW="8424875" imgH="6279741" progId="Visio.Drawing.6">
                  <p:embed/>
                  <p:pic>
                    <p:nvPicPr>
                      <p:cNvPr id="92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6002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8" name="Line 4"/>
          <p:cNvSpPr>
            <a:spLocks noChangeShapeType="1"/>
          </p:cNvSpPr>
          <p:nvPr/>
        </p:nvSpPr>
        <p:spPr bwMode="auto">
          <a:xfrm flipH="1">
            <a:off x="7924800" y="28194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8610600" y="4740276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476025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Induction</a:t>
            </a:r>
          </a:p>
        </p:txBody>
      </p:sp>
      <p:sp>
        <p:nvSpPr>
          <p:cNvPr id="81203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Goal</a:t>
            </a:r>
            <a:r>
              <a:rPr lang="en-US" dirty="0">
                <a:solidFill>
                  <a:srgbClr val="002060"/>
                </a:solidFill>
              </a:rPr>
              <a:t>: Find the tree that has low classification error in the training data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training error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Finding the </a:t>
            </a:r>
            <a:r>
              <a:rPr lang="en-US" dirty="0">
                <a:solidFill>
                  <a:srgbClr val="FF0000"/>
                </a:solidFill>
              </a:rPr>
              <a:t>best</a:t>
            </a:r>
            <a:r>
              <a:rPr lang="en-US" dirty="0">
                <a:solidFill>
                  <a:srgbClr val="002060"/>
                </a:solidFill>
              </a:rPr>
              <a:t> decision tree (lowest training error) is </a:t>
            </a:r>
            <a:r>
              <a:rPr lang="en-US" dirty="0">
                <a:solidFill>
                  <a:srgbClr val="FF0000"/>
                </a:solidFill>
              </a:rPr>
              <a:t>NP-hard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Greedy</a:t>
            </a:r>
            <a:r>
              <a:rPr lang="en-US" dirty="0"/>
              <a:t> strategy.</a:t>
            </a:r>
          </a:p>
          <a:p>
            <a:pPr lvl="1"/>
            <a:r>
              <a:rPr lang="en-US" dirty="0"/>
              <a:t>Split the records based on an attribute test that optimizes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certain criterion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Many Algorithms:</a:t>
            </a:r>
          </a:p>
          <a:p>
            <a:pPr lvl="1"/>
            <a:r>
              <a:rPr lang="en-US" dirty="0"/>
              <a:t>Hunt’s Algorithm (one of the earliest)</a:t>
            </a:r>
          </a:p>
          <a:p>
            <a:pPr lvl="1"/>
            <a:r>
              <a:rPr lang="en-US" dirty="0"/>
              <a:t>CART</a:t>
            </a:r>
          </a:p>
          <a:p>
            <a:pPr lvl="1"/>
            <a:r>
              <a:rPr lang="en-US" dirty="0"/>
              <a:t>ID3, C4.5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6B27D1-5764-476A-BC5A-720A36FE7BAB}"/>
              </a:ext>
            </a:extLst>
          </p:cNvPr>
          <p:cNvSpPr txBox="1"/>
          <p:nvPr/>
        </p:nvSpPr>
        <p:spPr>
          <a:xfrm>
            <a:off x="6400800" y="495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导论</a:t>
            </a:r>
            <a:r>
              <a:rPr lang="en-US" altLang="zh-CN" dirty="0"/>
              <a:t>》P70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671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Structure of Hunt’s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1" y="1714500"/>
                <a:ext cx="7200899" cy="46482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set of training records that reach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General Procedure: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contains records that belong the </a:t>
                </a:r>
                <a:r>
                  <a:rPr lang="en-US" dirty="0">
                    <a:solidFill>
                      <a:srgbClr val="FF0000"/>
                    </a:solidFill>
                  </a:rPr>
                  <a:t>same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leaf node labeled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i="1" baseline="-2500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baseline="-25000" dirty="0">
                    <a:solidFill>
                      <a:srgbClr val="0070C0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i="1" baseline="-2500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contains records with the </a:t>
                </a:r>
                <a:r>
                  <a:rPr lang="en-US" dirty="0">
                    <a:solidFill>
                      <a:srgbClr val="FF0000"/>
                    </a:solidFill>
                  </a:rPr>
                  <a:t>same attribute values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leaf node labeled with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majority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rgbClr val="FF0000"/>
                    </a:solidFill>
                  </a:rPr>
                  <a:t>empty set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leaf node labeled by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default class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baseline="-250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altLang="zh-CN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dirty="0"/>
                  <a:t> contains records that belong to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more than one class</a:t>
                </a:r>
                <a:r>
                  <a:rPr lang="en-US" altLang="zh-CN" dirty="0"/>
                  <a:t>, use an attribute test to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split</a:t>
                </a:r>
                <a:r>
                  <a:rPr lang="en-US" altLang="zh-CN" dirty="0"/>
                  <a:t> the data into smaller subsets.</a:t>
                </a:r>
                <a:endParaRPr lang="en-US" baseline="-250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Recursively apply the procedure to each subset.</a:t>
                </a:r>
              </a:p>
            </p:txBody>
          </p:sp>
        </mc:Choice>
        <mc:Fallback xmlns="">
          <p:sp>
            <p:nvSpPr>
              <p:cNvPr id="901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714500"/>
                <a:ext cx="7200899" cy="4648200"/>
              </a:xfrm>
              <a:blipFill>
                <a:blip r:embed="rId4"/>
                <a:stretch>
                  <a:fillRect l="-762" t="-2490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1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86004"/>
              </p:ext>
            </p:extLst>
          </p:nvPr>
        </p:nvGraphicFramePr>
        <p:xfrm>
          <a:off x="8305800" y="1722436"/>
          <a:ext cx="302101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Document" r:id="rId5" imgW="5415994" imgH="5778378" progId="Word.Document.8">
                  <p:embed/>
                </p:oleObj>
              </mc:Choice>
              <mc:Fallback>
                <p:oleObj name="Document" r:id="rId5" imgW="5415994" imgH="5778378" progId="Word.Document.8">
                  <p:embed/>
                  <p:pic>
                    <p:nvPicPr>
                      <p:cNvPr id="901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722436"/>
                        <a:ext cx="3021012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31" name="Oval 11"/>
          <p:cNvSpPr>
            <a:spLocks noChangeArrowheads="1"/>
          </p:cNvSpPr>
          <p:nvPr/>
        </p:nvSpPr>
        <p:spPr bwMode="auto">
          <a:xfrm>
            <a:off x="9067800" y="5349326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 flipH="1">
            <a:off x="8648700" y="6124774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9791700" y="612477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4" name="Line 14"/>
          <p:cNvSpPr>
            <a:spLocks noChangeShapeType="1"/>
          </p:cNvSpPr>
          <p:nvPr/>
        </p:nvSpPr>
        <p:spPr bwMode="auto">
          <a:xfrm>
            <a:off x="9944100" y="6124774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5" name="Line 15"/>
          <p:cNvSpPr>
            <a:spLocks noChangeShapeType="1"/>
          </p:cNvSpPr>
          <p:nvPr/>
        </p:nvSpPr>
        <p:spPr bwMode="auto">
          <a:xfrm flipH="1">
            <a:off x="9639300" y="5027811"/>
            <a:ext cx="30480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36" name="Text Box 16"/>
              <p:cNvSpPr txBox="1">
                <a:spLocks noChangeArrowheads="1"/>
              </p:cNvSpPr>
              <p:nvPr/>
            </p:nvSpPr>
            <p:spPr bwMode="auto">
              <a:xfrm>
                <a:off x="9867900" y="4829375"/>
                <a:ext cx="6096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sz="2000" i="1" baseline="-25000" dirty="0" err="1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113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67900" y="4829375"/>
                <a:ext cx="609600" cy="396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9486900" y="551517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1924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2008188" y="1811337"/>
            <a:ext cx="57626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Don’t </a:t>
            </a:r>
          </a:p>
          <a:p>
            <a:pPr algn="ctr"/>
            <a:r>
              <a:rPr lang="en-US">
                <a:latin typeface="Times New Roman" charset="0"/>
              </a:rPr>
              <a:t>Cheat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900100" name="Group 4"/>
          <p:cNvGrpSpPr>
            <a:grpSpLocks/>
          </p:cNvGrpSpPr>
          <p:nvPr/>
        </p:nvGrpSpPr>
        <p:grpSpPr bwMode="auto">
          <a:xfrm>
            <a:off x="2693988" y="1506538"/>
            <a:ext cx="2168525" cy="1262063"/>
            <a:chOff x="624" y="720"/>
            <a:chExt cx="1366" cy="795"/>
          </a:xfrm>
        </p:grpSpPr>
        <p:grpSp>
          <p:nvGrpSpPr>
            <p:cNvPr id="900101" name="Group 5"/>
            <p:cNvGrpSpPr>
              <a:grpSpLocks/>
            </p:cNvGrpSpPr>
            <p:nvPr/>
          </p:nvGrpSpPr>
          <p:grpSpPr bwMode="auto">
            <a:xfrm>
              <a:off x="864" y="720"/>
              <a:ext cx="1126" cy="795"/>
              <a:chOff x="480" y="2640"/>
              <a:chExt cx="1126" cy="795"/>
            </a:xfrm>
          </p:grpSpPr>
          <p:sp>
            <p:nvSpPr>
              <p:cNvPr id="900102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0033CC"/>
                    </a:solidFill>
                    <a:latin typeface="Times New Roman" charset="0"/>
                  </a:rPr>
                  <a:t>Refund</a:t>
                </a: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900103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04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05" name="Rectangle 9"/>
              <p:cNvSpPr>
                <a:spLocks noChangeArrowheads="1"/>
              </p:cNvSpPr>
              <p:nvPr/>
            </p:nvSpPr>
            <p:spPr bwMode="auto">
              <a:xfrm>
                <a:off x="480" y="3136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Don’t </a:t>
                </a:r>
              </a:p>
              <a:p>
                <a:pPr algn="ctr"/>
                <a:r>
                  <a:rPr lang="en-US">
                    <a:latin typeface="Times New Roman" charset="0"/>
                  </a:rPr>
                  <a:t>Cheat</a:t>
                </a:r>
              </a:p>
            </p:txBody>
          </p:sp>
          <p:sp>
            <p:nvSpPr>
              <p:cNvPr id="900106" name="Rectangle 10"/>
              <p:cNvSpPr>
                <a:spLocks noChangeArrowheads="1"/>
              </p:cNvSpPr>
              <p:nvPr/>
            </p:nvSpPr>
            <p:spPr bwMode="auto">
              <a:xfrm>
                <a:off x="1243" y="3136"/>
                <a:ext cx="363" cy="261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Don’t </a:t>
                </a:r>
              </a:p>
              <a:p>
                <a:pPr algn="ctr"/>
                <a:r>
                  <a:rPr lang="en-US">
                    <a:latin typeface="Times New Roman" charset="0"/>
                  </a:rPr>
                  <a:t>Cheat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0107" name="Text Box 11"/>
              <p:cNvSpPr txBox="1">
                <a:spLocks noChangeArrowheads="1"/>
              </p:cNvSpPr>
              <p:nvPr/>
            </p:nvSpPr>
            <p:spPr bwMode="auto">
              <a:xfrm>
                <a:off x="549" y="2849"/>
                <a:ext cx="3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Yes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900108" name="Text Box 12"/>
              <p:cNvSpPr txBox="1">
                <a:spLocks noChangeArrowheads="1"/>
              </p:cNvSpPr>
              <p:nvPr/>
            </p:nvSpPr>
            <p:spPr bwMode="auto">
              <a:xfrm>
                <a:off x="1241" y="2849"/>
                <a:ext cx="3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No</a:t>
                </a:r>
                <a:endParaRPr lang="en-US" sz="2400">
                  <a:latin typeface="Times New Roman" charset="0"/>
                </a:endParaRPr>
              </a:p>
            </p:txBody>
          </p:sp>
        </p:grpSp>
        <p:sp>
          <p:nvSpPr>
            <p:cNvPr id="900109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0110" name="Group 14"/>
          <p:cNvGrpSpPr>
            <a:grpSpLocks/>
          </p:cNvGrpSpPr>
          <p:nvPr/>
        </p:nvGrpSpPr>
        <p:grpSpPr bwMode="auto">
          <a:xfrm>
            <a:off x="4370388" y="3411538"/>
            <a:ext cx="3395663" cy="3294063"/>
            <a:chOff x="1536" y="1920"/>
            <a:chExt cx="2139" cy="2075"/>
          </a:xfrm>
        </p:grpSpPr>
        <p:grpSp>
          <p:nvGrpSpPr>
            <p:cNvPr id="900111" name="Group 15"/>
            <p:cNvGrpSpPr>
              <a:grpSpLocks/>
            </p:cNvGrpSpPr>
            <p:nvPr/>
          </p:nvGrpSpPr>
          <p:grpSpPr bwMode="auto">
            <a:xfrm>
              <a:off x="1782" y="1920"/>
              <a:ext cx="1893" cy="2075"/>
              <a:chOff x="3798" y="1824"/>
              <a:chExt cx="1893" cy="2075"/>
            </a:xfrm>
          </p:grpSpPr>
          <p:sp>
            <p:nvSpPr>
              <p:cNvPr id="900112" name="Oval 16"/>
              <p:cNvSpPr>
                <a:spLocks noChangeArrowheads="1"/>
              </p:cNvSpPr>
              <p:nvPr/>
            </p:nvSpPr>
            <p:spPr bwMode="auto">
              <a:xfrm>
                <a:off x="4311" y="1824"/>
                <a:ext cx="437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charset="0"/>
                  </a:rPr>
                  <a:t>Refund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900113" name="Line 17"/>
              <p:cNvSpPr>
                <a:spLocks noChangeShapeType="1"/>
              </p:cNvSpPr>
              <p:nvPr/>
            </p:nvSpPr>
            <p:spPr bwMode="auto">
              <a:xfrm flipH="1">
                <a:off x="4166" y="2107"/>
                <a:ext cx="364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14" name="Line 18"/>
              <p:cNvSpPr>
                <a:spLocks noChangeShapeType="1"/>
              </p:cNvSpPr>
              <p:nvPr/>
            </p:nvSpPr>
            <p:spPr bwMode="auto">
              <a:xfrm>
                <a:off x="4530" y="2107"/>
                <a:ext cx="36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15" name="Rectangle 19"/>
              <p:cNvSpPr>
                <a:spLocks noChangeArrowheads="1"/>
              </p:cNvSpPr>
              <p:nvPr/>
            </p:nvSpPr>
            <p:spPr bwMode="auto">
              <a:xfrm>
                <a:off x="3984" y="2331"/>
                <a:ext cx="364" cy="298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Don’t </a:t>
                </a:r>
              </a:p>
              <a:p>
                <a:pPr algn="ctr"/>
                <a:r>
                  <a:rPr lang="en-US">
                    <a:latin typeface="Times New Roman" charset="0"/>
                  </a:rPr>
                  <a:t>Cheat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0116" name="Text Box 20"/>
              <p:cNvSpPr txBox="1">
                <a:spLocks noChangeArrowheads="1"/>
              </p:cNvSpPr>
              <p:nvPr/>
            </p:nvSpPr>
            <p:spPr bwMode="auto">
              <a:xfrm>
                <a:off x="4053" y="2042"/>
                <a:ext cx="3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Yes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0117" name="Text Box 21"/>
              <p:cNvSpPr txBox="1">
                <a:spLocks noChangeArrowheads="1"/>
              </p:cNvSpPr>
              <p:nvPr/>
            </p:nvSpPr>
            <p:spPr bwMode="auto">
              <a:xfrm>
                <a:off x="4746" y="2042"/>
                <a:ext cx="3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No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0118" name="Oval 22"/>
              <p:cNvSpPr>
                <a:spLocks noChangeArrowheads="1"/>
              </p:cNvSpPr>
              <p:nvPr/>
            </p:nvSpPr>
            <p:spPr bwMode="auto">
              <a:xfrm>
                <a:off x="4639" y="2331"/>
                <a:ext cx="545" cy="3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charset="0"/>
                  </a:rPr>
                  <a:t>Marital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Status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900119" name="Line 23"/>
              <p:cNvSpPr>
                <a:spLocks noChangeShapeType="1"/>
              </p:cNvSpPr>
              <p:nvPr/>
            </p:nvSpPr>
            <p:spPr bwMode="auto">
              <a:xfrm flipH="1">
                <a:off x="4464" y="2704"/>
                <a:ext cx="46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0" name="Line 24"/>
              <p:cNvSpPr>
                <a:spLocks noChangeShapeType="1"/>
              </p:cNvSpPr>
              <p:nvPr/>
            </p:nvSpPr>
            <p:spPr bwMode="auto">
              <a:xfrm>
                <a:off x="4929" y="2704"/>
                <a:ext cx="40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1" name="Rectangle 25"/>
              <p:cNvSpPr>
                <a:spLocks noChangeArrowheads="1"/>
              </p:cNvSpPr>
              <p:nvPr/>
            </p:nvSpPr>
            <p:spPr bwMode="auto">
              <a:xfrm>
                <a:off x="5148" y="2965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Don’t </a:t>
                </a:r>
              </a:p>
              <a:p>
                <a:pPr algn="ctr"/>
                <a:r>
                  <a:rPr lang="en-US">
                    <a:latin typeface="Times New Roman" charset="0"/>
                  </a:rPr>
                  <a:t>Cheat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0122" name="Rectangle 26"/>
              <p:cNvSpPr>
                <a:spLocks noChangeArrowheads="1"/>
              </p:cNvSpPr>
              <p:nvPr/>
            </p:nvSpPr>
            <p:spPr bwMode="auto">
              <a:xfrm>
                <a:off x="4704" y="3600"/>
                <a:ext cx="364" cy="262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charset="0"/>
                  </a:rPr>
                  <a:t>Cheat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0123" name="Text Box 27"/>
              <p:cNvSpPr txBox="1">
                <a:spLocks noChangeArrowheads="1"/>
              </p:cNvSpPr>
              <p:nvPr/>
            </p:nvSpPr>
            <p:spPr bwMode="auto">
              <a:xfrm>
                <a:off x="4014" y="2580"/>
                <a:ext cx="69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Single,</a:t>
                </a:r>
              </a:p>
              <a:p>
                <a:pPr algn="ctr"/>
                <a:r>
                  <a:rPr lang="en-US"/>
                  <a:t>Divorced</a:t>
                </a:r>
              </a:p>
            </p:txBody>
          </p:sp>
          <p:sp>
            <p:nvSpPr>
              <p:cNvPr id="900124" name="Text Box 28"/>
              <p:cNvSpPr txBox="1">
                <a:spLocks noChangeArrowheads="1"/>
              </p:cNvSpPr>
              <p:nvPr/>
            </p:nvSpPr>
            <p:spPr bwMode="auto">
              <a:xfrm>
                <a:off x="5082" y="2668"/>
                <a:ext cx="60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Married</a:t>
                </a:r>
              </a:p>
            </p:txBody>
          </p:sp>
          <p:sp>
            <p:nvSpPr>
              <p:cNvPr id="900125" name="Oval 29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768" cy="38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0033CC"/>
                    </a:solidFill>
                    <a:latin typeface="Times New Roman" charset="0"/>
                  </a:rPr>
                  <a:t>Taxable</a:t>
                </a:r>
              </a:p>
              <a:p>
                <a:pPr algn="ctr"/>
                <a:r>
                  <a:rPr lang="en-US" sz="1600">
                    <a:solidFill>
                      <a:srgbClr val="0033CC"/>
                    </a:solidFill>
                    <a:latin typeface="Times New Roman" charset="0"/>
                  </a:rPr>
                  <a:t>Income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0126" name="Rectangle 30"/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Don’t </a:t>
                </a:r>
              </a:p>
              <a:p>
                <a:pPr algn="ctr"/>
                <a:r>
                  <a:rPr lang="en-US">
                    <a:latin typeface="Times New Roman" charset="0"/>
                  </a:rPr>
                  <a:t>Cheat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00127" name="Line 31"/>
              <p:cNvSpPr>
                <a:spLocks noChangeShapeType="1"/>
              </p:cNvSpPr>
              <p:nvPr/>
            </p:nvSpPr>
            <p:spPr bwMode="auto">
              <a:xfrm flipH="1">
                <a:off x="4032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8" name="Line 32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9" name="Text Box 33"/>
              <p:cNvSpPr txBox="1">
                <a:spLocks noChangeArrowheads="1"/>
              </p:cNvSpPr>
              <p:nvPr/>
            </p:nvSpPr>
            <p:spPr bwMode="auto">
              <a:xfrm>
                <a:off x="3798" y="3340"/>
                <a:ext cx="5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&lt; 80K</a:t>
                </a:r>
                <a:endParaRPr lang="en-US"/>
              </a:p>
            </p:txBody>
          </p:sp>
          <p:sp>
            <p:nvSpPr>
              <p:cNvPr id="900130" name="Text Box 34"/>
              <p:cNvSpPr txBox="1">
                <a:spLocks noChangeArrowheads="1"/>
              </p:cNvSpPr>
              <p:nvPr/>
            </p:nvSpPr>
            <p:spPr bwMode="auto">
              <a:xfrm>
                <a:off x="4653" y="3340"/>
                <a:ext cx="5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&gt;= 80K</a:t>
                </a:r>
              </a:p>
            </p:txBody>
          </p:sp>
        </p:grpSp>
        <p:sp>
          <p:nvSpPr>
            <p:cNvPr id="900131" name="Line 35"/>
            <p:cNvSpPr>
              <a:spLocks noChangeShapeType="1"/>
            </p:cNvSpPr>
            <p:nvPr/>
          </p:nvSpPr>
          <p:spPr bwMode="auto">
            <a:xfrm rot="-2664477">
              <a:off x="1536" y="2400"/>
              <a:ext cx="192" cy="192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0132" name="Group 36"/>
          <p:cNvGrpSpPr>
            <a:grpSpLocks/>
          </p:cNvGrpSpPr>
          <p:nvPr/>
        </p:nvGrpSpPr>
        <p:grpSpPr bwMode="auto">
          <a:xfrm>
            <a:off x="1779587" y="3152775"/>
            <a:ext cx="2724150" cy="2620962"/>
            <a:chOff x="48" y="1757"/>
            <a:chExt cx="1716" cy="1651"/>
          </a:xfrm>
        </p:grpSpPr>
        <p:grpSp>
          <p:nvGrpSpPr>
            <p:cNvPr id="900133" name="Group 37"/>
            <p:cNvGrpSpPr>
              <a:grpSpLocks/>
            </p:cNvGrpSpPr>
            <p:nvPr/>
          </p:nvGrpSpPr>
          <p:grpSpPr bwMode="auto">
            <a:xfrm>
              <a:off x="48" y="1968"/>
              <a:ext cx="1716" cy="1440"/>
              <a:chOff x="2016" y="1824"/>
              <a:chExt cx="1716" cy="1440"/>
            </a:xfrm>
          </p:grpSpPr>
          <p:grpSp>
            <p:nvGrpSpPr>
              <p:cNvPr id="900134" name="Group 38"/>
              <p:cNvGrpSpPr>
                <a:grpSpLocks/>
              </p:cNvGrpSpPr>
              <p:nvPr/>
            </p:nvGrpSpPr>
            <p:grpSpPr bwMode="auto">
              <a:xfrm>
                <a:off x="2016" y="1824"/>
                <a:ext cx="1527" cy="1440"/>
                <a:chOff x="2016" y="1968"/>
                <a:chExt cx="1527" cy="1440"/>
              </a:xfrm>
            </p:grpSpPr>
            <p:sp>
              <p:nvSpPr>
                <p:cNvPr id="900135" name="Oval 39"/>
                <p:cNvSpPr>
                  <a:spLocks noChangeArrowheads="1"/>
                </p:cNvSpPr>
                <p:nvPr/>
              </p:nvSpPr>
              <p:spPr bwMode="auto">
                <a:xfrm>
                  <a:off x="2343" y="1968"/>
                  <a:ext cx="437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>
                      <a:latin typeface="Times New Roman" charset="0"/>
                    </a:rPr>
                    <a:t>Refund</a:t>
                  </a: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90013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198" y="2251"/>
                  <a:ext cx="364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37" name="Line 41"/>
                <p:cNvSpPr>
                  <a:spLocks noChangeShapeType="1"/>
                </p:cNvSpPr>
                <p:nvPr/>
              </p:nvSpPr>
              <p:spPr bwMode="auto">
                <a:xfrm>
                  <a:off x="2562" y="2251"/>
                  <a:ext cx="363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38" name="Rectangle 42"/>
                <p:cNvSpPr>
                  <a:spLocks noChangeArrowheads="1"/>
                </p:cNvSpPr>
                <p:nvPr/>
              </p:nvSpPr>
              <p:spPr bwMode="auto">
                <a:xfrm>
                  <a:off x="2016" y="2475"/>
                  <a:ext cx="364" cy="298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Times New Roman" charset="0"/>
                    </a:rPr>
                    <a:t>Don’t </a:t>
                  </a:r>
                </a:p>
                <a:p>
                  <a:pPr algn="ctr"/>
                  <a:r>
                    <a:rPr lang="en-US">
                      <a:latin typeface="Times New Roman" charset="0"/>
                    </a:rPr>
                    <a:t>Cheat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9001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85" y="2186"/>
                  <a:ext cx="35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/>
                    <a:t>Yes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90014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778" y="2186"/>
                  <a:ext cx="3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/>
                    <a:t>No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900141" name="Oval 45"/>
                <p:cNvSpPr>
                  <a:spLocks noChangeArrowheads="1"/>
                </p:cNvSpPr>
                <p:nvPr/>
              </p:nvSpPr>
              <p:spPr bwMode="auto">
                <a:xfrm>
                  <a:off x="2671" y="2475"/>
                  <a:ext cx="545" cy="37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>
                      <a:solidFill>
                        <a:srgbClr val="0033CC"/>
                      </a:solidFill>
                      <a:latin typeface="Times New Roman" charset="0"/>
                    </a:rPr>
                    <a:t>Marital</a:t>
                  </a:r>
                </a:p>
                <a:p>
                  <a:pPr algn="ctr"/>
                  <a:r>
                    <a:rPr lang="en-US" sz="1600">
                      <a:solidFill>
                        <a:srgbClr val="0033CC"/>
                      </a:solidFill>
                      <a:latin typeface="Times New Roman" charset="0"/>
                    </a:rPr>
                    <a:t>Status</a:t>
                  </a: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90014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25" y="2848"/>
                  <a:ext cx="436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43" name="Line 47"/>
                <p:cNvSpPr>
                  <a:spLocks noChangeShapeType="1"/>
                </p:cNvSpPr>
                <p:nvPr/>
              </p:nvSpPr>
              <p:spPr bwMode="auto">
                <a:xfrm>
                  <a:off x="2961" y="2848"/>
                  <a:ext cx="400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0" y="3109"/>
                  <a:ext cx="363" cy="299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Times New Roman" charset="0"/>
                    </a:rPr>
                    <a:t>Don’t </a:t>
                  </a:r>
                </a:p>
                <a:p>
                  <a:pPr algn="ctr"/>
                  <a:r>
                    <a:rPr lang="en-US">
                      <a:latin typeface="Times New Roman" charset="0"/>
                    </a:rPr>
                    <a:t>Cheat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900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2343" y="3109"/>
                  <a:ext cx="364" cy="26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>
                      <a:latin typeface="Times New Roman" charset="0"/>
                    </a:rPr>
                    <a:t>Cheat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9001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46" y="2724"/>
                  <a:ext cx="690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Single,</a:t>
                  </a:r>
                </a:p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Divorced</a:t>
                  </a:r>
                  <a:endParaRPr lang="en-US"/>
                </a:p>
              </p:txBody>
            </p:sp>
          </p:grpSp>
          <p:sp>
            <p:nvSpPr>
              <p:cNvPr id="900147" name="Text Box 51"/>
              <p:cNvSpPr txBox="1">
                <a:spLocks noChangeArrowheads="1"/>
              </p:cNvSpPr>
              <p:nvPr/>
            </p:nvSpPr>
            <p:spPr bwMode="auto">
              <a:xfrm>
                <a:off x="3123" y="2668"/>
                <a:ext cx="60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Married</a:t>
                </a:r>
              </a:p>
            </p:txBody>
          </p:sp>
        </p:grpSp>
        <p:sp>
          <p:nvSpPr>
            <p:cNvPr id="900148" name="Line 52"/>
            <p:cNvSpPr>
              <a:spLocks noChangeShapeType="1"/>
            </p:cNvSpPr>
            <p:nvPr/>
          </p:nvSpPr>
          <p:spPr bwMode="auto">
            <a:xfrm rot="-2664477" flipH="1" flipV="1">
              <a:off x="727" y="1757"/>
              <a:ext cx="402" cy="26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0014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66739"/>
              </p:ext>
            </p:extLst>
          </p:nvPr>
        </p:nvGraphicFramePr>
        <p:xfrm>
          <a:off x="7180490" y="381794"/>
          <a:ext cx="34131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5" name="Document" r:id="rId4" imgW="5405040" imgH="5781600" progId="Word.Document.8">
                  <p:embed/>
                </p:oleObj>
              </mc:Choice>
              <mc:Fallback>
                <p:oleObj name="Document" r:id="rId4" imgW="5405040" imgH="5781600" progId="Word.Document.8">
                  <p:embed/>
                  <p:pic>
                    <p:nvPicPr>
                      <p:cNvPr id="9001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7180490" y="381794"/>
                        <a:ext cx="34131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25966"/>
              </p:ext>
            </p:extLst>
          </p:nvPr>
        </p:nvGraphicFramePr>
        <p:xfrm>
          <a:off x="7176508" y="377031"/>
          <a:ext cx="3387725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6" name="Document" r:id="rId6" imgW="5407281" imgH="5772509" progId="Word.Document.8">
                  <p:embed/>
                </p:oleObj>
              </mc:Choice>
              <mc:Fallback>
                <p:oleObj name="Document" r:id="rId6" imgW="5407281" imgH="5772509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7176508" y="377031"/>
                        <a:ext cx="3387725" cy="369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94080"/>
              </p:ext>
            </p:extLst>
          </p:nvPr>
        </p:nvGraphicFramePr>
        <p:xfrm>
          <a:off x="7162801" y="384176"/>
          <a:ext cx="3462985" cy="370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7" name="Document" r:id="rId8" imgW="5407281" imgH="5772509" progId="Word.Document.8">
                  <p:embed/>
                </p:oleObj>
              </mc:Choice>
              <mc:Fallback>
                <p:oleObj name="Document" r:id="rId8" imgW="5407281" imgH="5772509" progId="Word.Document.8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7162801" y="384176"/>
                        <a:ext cx="3462985" cy="370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7086600" y="1870076"/>
            <a:ext cx="3505200" cy="2168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4362" y="2768600"/>
            <a:ext cx="3627438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animBg="1" autoUpdateAnimBg="0"/>
      <p:bldP spid="4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Constructing decision-trees (pseudocode)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9601200" cy="5257800"/>
          </a:xfrm>
        </p:spPr>
        <p:txBody>
          <a:bodyPr/>
          <a:lstStyle/>
          <a:p>
            <a:pPr marL="533400" indent="-533400">
              <a:lnSpc>
                <a:spcPct val="95000"/>
              </a:lnSpc>
              <a:buNone/>
              <a:defRPr/>
            </a:pPr>
            <a:r>
              <a:rPr lang="en-US" sz="2000" b="1" dirty="0" err="1">
                <a:solidFill>
                  <a:srgbClr val="0070C0"/>
                </a:solidFill>
              </a:rPr>
              <a:t>GenDecTree</a:t>
            </a:r>
            <a:r>
              <a:rPr lang="en-US" sz="2000" dirty="0"/>
              <a:t>(Sample </a:t>
            </a:r>
            <a:r>
              <a:rPr lang="en-US" sz="2000" b="1" dirty="0">
                <a:solidFill>
                  <a:schemeClr val="accent2"/>
                </a:solidFill>
              </a:rPr>
              <a:t>S</a:t>
            </a:r>
            <a:r>
              <a:rPr lang="en-US" sz="2000" dirty="0"/>
              <a:t>, Features </a:t>
            </a:r>
            <a:r>
              <a:rPr lang="en-US" sz="2000" b="1" dirty="0">
                <a:solidFill>
                  <a:schemeClr val="accent2"/>
                </a:solidFill>
              </a:rPr>
              <a:t>F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95000"/>
              </a:lnSpc>
              <a:buFont typeface="Wingdings" pitchFamily="2" charset="2"/>
              <a:buAutoNum type="arabicPeriod"/>
              <a:defRPr/>
            </a:pPr>
            <a:r>
              <a:rPr lang="en-US" sz="2000" b="1" dirty="0"/>
              <a:t>If </a:t>
            </a:r>
            <a:r>
              <a:rPr lang="en-US" sz="2000" b="1" dirty="0" err="1">
                <a:solidFill>
                  <a:srgbClr val="FF0000"/>
                </a:solidFill>
              </a:rPr>
              <a:t>stopping_condition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2"/>
                </a:solidFill>
              </a:rPr>
              <a:t>S,F</a:t>
            </a:r>
            <a:r>
              <a:rPr lang="en-US" sz="2000" b="1" dirty="0"/>
              <a:t>) </a:t>
            </a:r>
            <a:r>
              <a:rPr lang="en-US" sz="2000" dirty="0"/>
              <a:t>= true </a:t>
            </a:r>
            <a:r>
              <a:rPr lang="en-US" sz="2000" b="1" dirty="0"/>
              <a:t>then</a:t>
            </a:r>
          </a:p>
          <a:p>
            <a:pPr marL="914400" lvl="1" indent="-457200">
              <a:lnSpc>
                <a:spcPct val="95000"/>
              </a:lnSpc>
              <a:buFont typeface="Wingdings" pitchFamily="2" charset="2"/>
              <a:buAutoNum type="alphaLcPeriod"/>
              <a:defRPr/>
            </a:pPr>
            <a:r>
              <a:rPr lang="en-US" sz="1800" b="1" dirty="0">
                <a:sym typeface="Symbol" pitchFamily="18" charset="2"/>
              </a:rPr>
              <a:t>leaf </a:t>
            </a:r>
            <a:r>
              <a:rPr lang="en-US" sz="1800" b="1" dirty="0">
                <a:solidFill>
                  <a:schemeClr val="accent2"/>
                </a:solidFill>
                <a:sym typeface="Symbol" pitchFamily="18" charset="2"/>
              </a:rPr>
              <a:t>= </a:t>
            </a:r>
            <a:r>
              <a:rPr lang="en-US" sz="1800" b="1" dirty="0" err="1">
                <a:solidFill>
                  <a:srgbClr val="0070C0"/>
                </a:solidFill>
                <a:sym typeface="Symbol" pitchFamily="18" charset="2"/>
              </a:rPr>
              <a:t>createNode</a:t>
            </a:r>
            <a:r>
              <a:rPr lang="en-US" sz="1800" b="1" dirty="0">
                <a:solidFill>
                  <a:srgbClr val="0070C0"/>
                </a:solidFill>
                <a:sym typeface="Symbol" pitchFamily="18" charset="2"/>
              </a:rPr>
              <a:t>()</a:t>
            </a:r>
            <a:endParaRPr lang="en-US" sz="1800" dirty="0">
              <a:solidFill>
                <a:srgbClr val="0070C0"/>
              </a:solidFill>
              <a:sym typeface="Symbol" pitchFamily="18" charset="2"/>
            </a:endParaRPr>
          </a:p>
          <a:p>
            <a:pPr marL="914400" lvl="1" indent="-457200">
              <a:lnSpc>
                <a:spcPct val="95000"/>
              </a:lnSpc>
              <a:buFont typeface="Wingdings" pitchFamily="2" charset="2"/>
              <a:buAutoNum type="alphaLcPeriod"/>
              <a:defRPr/>
            </a:pPr>
            <a:r>
              <a:rPr lang="en-US" sz="1800" b="1" dirty="0" err="1">
                <a:sym typeface="Symbol" pitchFamily="18" charset="2"/>
              </a:rPr>
              <a:t>leaf.label</a:t>
            </a:r>
            <a:r>
              <a:rPr lang="en-US" sz="1800" b="1" dirty="0">
                <a:sym typeface="Symbol" pitchFamily="18" charset="2"/>
              </a:rPr>
              <a:t>= </a:t>
            </a:r>
            <a:r>
              <a:rPr lang="en-US" sz="1800" b="1" dirty="0">
                <a:solidFill>
                  <a:srgbClr val="FF0000"/>
                </a:solidFill>
                <a:sym typeface="Symbol" pitchFamily="18" charset="2"/>
              </a:rPr>
              <a:t>Classify</a:t>
            </a:r>
            <a:r>
              <a:rPr lang="en-US" sz="1800" b="1" dirty="0">
                <a:sym typeface="Symbol" pitchFamily="18" charset="2"/>
              </a:rPr>
              <a:t>(</a:t>
            </a:r>
            <a:r>
              <a:rPr lang="en-US" sz="1800" b="1" dirty="0">
                <a:solidFill>
                  <a:schemeClr val="accent2"/>
                </a:solidFill>
                <a:sym typeface="Symbol" pitchFamily="18" charset="2"/>
              </a:rPr>
              <a:t>S)</a:t>
            </a:r>
            <a:endParaRPr lang="en-US" sz="1800" dirty="0">
              <a:sym typeface="Symbol" pitchFamily="18" charset="2"/>
            </a:endParaRPr>
          </a:p>
          <a:p>
            <a:pPr marL="914400" lvl="1" indent="-457200">
              <a:lnSpc>
                <a:spcPct val="95000"/>
              </a:lnSpc>
              <a:buFont typeface="Wingdings" pitchFamily="2" charset="2"/>
              <a:buAutoNum type="alphaLcPeriod"/>
              <a:defRPr/>
            </a:pPr>
            <a:r>
              <a:rPr lang="en-US" sz="1800" b="1" dirty="0">
                <a:sym typeface="Symbol" pitchFamily="18" charset="2"/>
              </a:rPr>
              <a:t>return leaf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200" b="1" dirty="0"/>
              <a:t> </a:t>
            </a:r>
          </a:p>
          <a:p>
            <a:pPr marL="533400" indent="-533400">
              <a:lnSpc>
                <a:spcPct val="95000"/>
              </a:lnSpc>
              <a:buFont typeface="Wingdings" pitchFamily="2" charset="2"/>
              <a:buAutoNum type="arabicPeriod"/>
              <a:defRPr/>
            </a:pPr>
            <a:r>
              <a:rPr lang="en-US" sz="2000" b="1" dirty="0"/>
              <a:t>root =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createNode</a:t>
            </a:r>
            <a:r>
              <a:rPr lang="en-US" sz="2000" b="1" dirty="0">
                <a:solidFill>
                  <a:srgbClr val="0070C0"/>
                </a:solidFill>
              </a:rPr>
              <a:t>()</a:t>
            </a:r>
          </a:p>
          <a:p>
            <a:pPr marL="533400" indent="-533400">
              <a:lnSpc>
                <a:spcPct val="95000"/>
              </a:lnSpc>
              <a:buFont typeface="Wingdings" pitchFamily="2" charset="2"/>
              <a:buAutoNum type="arabicPeriod"/>
              <a:defRPr/>
            </a:pPr>
            <a:r>
              <a:rPr lang="en-US" sz="2000" b="1" dirty="0" err="1"/>
              <a:t>root.test_condition</a:t>
            </a:r>
            <a:r>
              <a:rPr lang="en-US" sz="2000" b="1" dirty="0"/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findBestSplit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S,F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marL="533400" indent="-533400">
              <a:lnSpc>
                <a:spcPct val="95000"/>
              </a:lnSpc>
              <a:buFont typeface="Wingdings" pitchFamily="2" charset="2"/>
              <a:buAutoNum type="arabicPeriod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V = {v| v </a:t>
            </a:r>
            <a:r>
              <a:rPr lang="en-US" sz="2000" dirty="0"/>
              <a:t>a possible outcome of </a:t>
            </a:r>
            <a:r>
              <a:rPr lang="en-US" sz="2000" b="1" dirty="0" err="1"/>
              <a:t>root.test_condition</a:t>
            </a:r>
            <a:r>
              <a:rPr lang="en-US" sz="2000" b="1" dirty="0">
                <a:solidFill>
                  <a:schemeClr val="accent2"/>
                </a:solidFill>
              </a:rPr>
              <a:t>}</a:t>
            </a:r>
          </a:p>
          <a:p>
            <a:pPr marL="533400" indent="-533400">
              <a:lnSpc>
                <a:spcPct val="95000"/>
              </a:lnSpc>
              <a:buFont typeface="Wingdings" pitchFamily="2" charset="2"/>
              <a:buAutoNum type="arabicPeriod"/>
              <a:defRPr/>
            </a:pPr>
            <a:r>
              <a:rPr lang="en-US" sz="2000" b="1" dirty="0">
                <a:sym typeface="Symbol" pitchFamily="18" charset="2"/>
              </a:rPr>
              <a:t>for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i="1" dirty="0">
                <a:sym typeface="Symbol" pitchFamily="18" charset="2"/>
              </a:rPr>
              <a:t>each</a:t>
            </a:r>
            <a:r>
              <a:rPr lang="en-US" sz="2000" dirty="0">
                <a:sym typeface="Symbol" pitchFamily="18" charset="2"/>
              </a:rPr>
              <a:t> value </a:t>
            </a:r>
            <a:r>
              <a:rPr lang="en-US" sz="2000" b="1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az-Cyrl-AZ" sz="2000" b="1" dirty="0">
                <a:solidFill>
                  <a:schemeClr val="accent2"/>
                </a:solidFill>
                <a:sym typeface="Symbol" pitchFamily="18" charset="2"/>
              </a:rPr>
              <a:t>є</a:t>
            </a:r>
            <a:r>
              <a:rPr lang="en-US" sz="2000" b="1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000" dirty="0">
                <a:sym typeface="Symbol" pitchFamily="18" charset="2"/>
              </a:rPr>
              <a:t>:</a:t>
            </a:r>
          </a:p>
          <a:p>
            <a:pPr marL="914400" lvl="1" indent="-457200">
              <a:lnSpc>
                <a:spcPct val="95000"/>
              </a:lnSpc>
              <a:buFont typeface="Wingdings" pitchFamily="2" charset="2"/>
              <a:buAutoNum type="alphaLcPeriod"/>
              <a:defRPr/>
            </a:pPr>
            <a:r>
              <a:rPr lang="en-US" sz="1800" b="1" dirty="0" err="1">
                <a:solidFill>
                  <a:schemeClr val="accent2"/>
                </a:solidFill>
                <a:sym typeface="Symbol" pitchFamily="18" charset="2"/>
              </a:rPr>
              <a:t>S</a:t>
            </a:r>
            <a:r>
              <a:rPr lang="en-US" sz="1800" b="1" baseline="-25000" dirty="0" err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1800" b="1" dirty="0">
                <a:solidFill>
                  <a:schemeClr val="accent2"/>
                </a:solidFill>
                <a:sym typeface="Symbol" pitchFamily="18" charset="2"/>
              </a:rPr>
              <a:t>: = {s | </a:t>
            </a:r>
            <a:r>
              <a:rPr lang="en-US" sz="1800" b="1" dirty="0" err="1">
                <a:sym typeface="Symbol" pitchFamily="18" charset="2"/>
              </a:rPr>
              <a:t>root.test_condition</a:t>
            </a:r>
            <a:r>
              <a:rPr lang="en-US" sz="1800" b="1" dirty="0">
                <a:sym typeface="Symbol" pitchFamily="18" charset="2"/>
              </a:rPr>
              <a:t>(</a:t>
            </a:r>
            <a:r>
              <a:rPr lang="en-US" sz="1800" b="1" dirty="0">
                <a:solidFill>
                  <a:schemeClr val="accent2"/>
                </a:solidFill>
                <a:sym typeface="Symbol" pitchFamily="18" charset="2"/>
              </a:rPr>
              <a:t>s</a:t>
            </a:r>
            <a:r>
              <a:rPr lang="en-US" sz="1800" b="1" dirty="0">
                <a:sym typeface="Symbol" pitchFamily="18" charset="2"/>
              </a:rPr>
              <a:t>)</a:t>
            </a:r>
            <a:r>
              <a:rPr lang="en-US" sz="1800" dirty="0">
                <a:sym typeface="Symbol" pitchFamily="18" charset="2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b="1" dirty="0">
                <a:solidFill>
                  <a:schemeClr val="accent2"/>
                </a:solidFill>
                <a:sym typeface="Symbol" pitchFamily="18" charset="2"/>
              </a:rPr>
              <a:t>s </a:t>
            </a:r>
            <a:r>
              <a:rPr lang="az-Cyrl-AZ" sz="1800" b="1" dirty="0">
                <a:solidFill>
                  <a:schemeClr val="accent2"/>
                </a:solidFill>
                <a:sym typeface="Symbol" pitchFamily="18" charset="2"/>
              </a:rPr>
              <a:t>є</a:t>
            </a:r>
            <a:r>
              <a:rPr lang="en-US" sz="1800" b="1" dirty="0">
                <a:solidFill>
                  <a:schemeClr val="accent2"/>
                </a:solidFill>
                <a:sym typeface="Symbol" pitchFamily="18" charset="2"/>
              </a:rPr>
              <a:t> S}</a:t>
            </a:r>
            <a:r>
              <a:rPr lang="en-US" sz="1800" dirty="0">
                <a:sym typeface="Symbol" pitchFamily="18" charset="2"/>
              </a:rPr>
              <a:t>;</a:t>
            </a:r>
          </a:p>
          <a:p>
            <a:pPr marL="914400" lvl="1" indent="-457200">
              <a:lnSpc>
                <a:spcPct val="95000"/>
              </a:lnSpc>
              <a:buFont typeface="Wingdings" pitchFamily="2" charset="2"/>
              <a:buAutoNum type="alphaLcPeriod"/>
              <a:defRPr/>
            </a:pPr>
            <a:r>
              <a:rPr lang="en-US" sz="1800" b="1" dirty="0">
                <a:sym typeface="Symbol" pitchFamily="18" charset="2"/>
              </a:rPr>
              <a:t>child = </a:t>
            </a:r>
            <a:r>
              <a:rPr lang="en-US" sz="1800" b="1" dirty="0" err="1">
                <a:solidFill>
                  <a:srgbClr val="0070C0"/>
                </a:solidFill>
              </a:rPr>
              <a:t>GenDecTree</a:t>
            </a:r>
            <a:r>
              <a:rPr lang="en-US" sz="1800" b="1" dirty="0">
                <a:sym typeface="Symbol" pitchFamily="18" charset="2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sym typeface="Symbol" pitchFamily="18" charset="2"/>
              </a:rPr>
              <a:t>S</a:t>
            </a:r>
            <a:r>
              <a:rPr lang="en-US" sz="1800" b="1" baseline="-25000" dirty="0" err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1800" b="1" dirty="0">
                <a:solidFill>
                  <a:schemeClr val="accent2"/>
                </a:solidFill>
                <a:sym typeface="Symbol" pitchFamily="18" charset="2"/>
              </a:rPr>
              <a:t> ,F</a:t>
            </a:r>
            <a:r>
              <a:rPr lang="en-US" sz="1800" dirty="0">
                <a:sym typeface="Symbol" pitchFamily="18" charset="2"/>
              </a:rPr>
              <a:t>) ;</a:t>
            </a:r>
          </a:p>
          <a:p>
            <a:pPr marL="914400" lvl="1" indent="-457200">
              <a:lnSpc>
                <a:spcPct val="95000"/>
              </a:lnSpc>
              <a:buFont typeface="Wingdings" pitchFamily="2" charset="2"/>
              <a:buAutoNum type="alphaLcPeriod"/>
              <a:defRPr/>
            </a:pPr>
            <a:r>
              <a:rPr lang="en-US" sz="1800" dirty="0">
                <a:sym typeface="Symbol" pitchFamily="18" charset="2"/>
              </a:rPr>
              <a:t>Add</a:t>
            </a:r>
            <a:r>
              <a:rPr lang="en-US" sz="1800" b="1" dirty="0">
                <a:sym typeface="Symbol" pitchFamily="18" charset="2"/>
              </a:rPr>
              <a:t> child </a:t>
            </a:r>
            <a:r>
              <a:rPr lang="en-US" sz="1800" dirty="0">
                <a:sym typeface="Symbol" pitchFamily="18" charset="2"/>
              </a:rPr>
              <a:t>as a descent of </a:t>
            </a:r>
            <a:r>
              <a:rPr lang="en-US" sz="1800" b="1" dirty="0">
                <a:sym typeface="Symbol" pitchFamily="18" charset="2"/>
              </a:rPr>
              <a:t>root </a:t>
            </a:r>
            <a:r>
              <a:rPr lang="en-US" sz="1800" dirty="0">
                <a:sym typeface="Symbol" pitchFamily="18" charset="2"/>
              </a:rPr>
              <a:t>and label the edge </a:t>
            </a:r>
            <a:r>
              <a:rPr lang="en-US" sz="1800" b="1" dirty="0">
                <a:sym typeface="Symbol" pitchFamily="18" charset="2"/>
              </a:rPr>
              <a:t>(</a:t>
            </a:r>
            <a:r>
              <a:rPr lang="en-US" sz="1800" b="1" dirty="0" err="1">
                <a:sym typeface="Symbol" pitchFamily="18" charset="2"/>
              </a:rPr>
              <a:t>root</a:t>
            </a:r>
            <a:r>
              <a:rPr lang="en-US" sz="1800" b="1" dirty="0" err="1">
                <a:sym typeface="Wingdings" pitchFamily="2" charset="2"/>
              </a:rPr>
              <a:t>child</a:t>
            </a:r>
            <a:r>
              <a:rPr lang="en-US" sz="1800" b="1" dirty="0">
                <a:sym typeface="Wingdings" pitchFamily="2" charset="2"/>
              </a:rPr>
              <a:t>) as </a:t>
            </a:r>
            <a:r>
              <a:rPr lang="en-US" sz="1800" b="1" dirty="0">
                <a:solidFill>
                  <a:schemeClr val="accent2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 </a:t>
            </a:r>
          </a:p>
          <a:p>
            <a:pPr marL="514350" indent="-457200">
              <a:lnSpc>
                <a:spcPct val="95000"/>
              </a:lnSpc>
              <a:buFont typeface="Wingdings" pitchFamily="2" charset="2"/>
              <a:buAutoNum type="arabicPeriod"/>
              <a:defRPr/>
            </a:pPr>
            <a:r>
              <a:rPr lang="en-US" sz="2200" b="1" dirty="0">
                <a:sym typeface="Wingdings" pitchFamily="2" charset="2"/>
              </a:rPr>
              <a:t>return root</a:t>
            </a:r>
            <a:endParaRPr lang="en-US" sz="2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CC5592-5025-41AE-8F3D-504AF42F4502}"/>
              </a:ext>
            </a:extLst>
          </p:cNvPr>
          <p:cNvSpPr txBox="1"/>
          <p:nvPr/>
        </p:nvSpPr>
        <p:spPr>
          <a:xfrm>
            <a:off x="6553200" y="210857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满足终止条件，创建并返回叶节点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FCC0A6-FA07-472B-A2EB-3DEF58ADC50E}"/>
              </a:ext>
            </a:extLst>
          </p:cNvPr>
          <p:cNvSpPr txBox="1"/>
          <p:nvPr/>
        </p:nvSpPr>
        <p:spPr>
          <a:xfrm>
            <a:off x="7010400" y="330661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创建根节点，找到最佳拆分属性和测试条件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357BEB-D2E5-4300-822E-6204AF396FE7}"/>
              </a:ext>
            </a:extLst>
          </p:cNvPr>
          <p:cNvSpPr txBox="1"/>
          <p:nvPr/>
        </p:nvSpPr>
        <p:spPr>
          <a:xfrm>
            <a:off x="7447844" y="4343378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根据测试条件进行拆分，对于每个子数据集，递归调用</a:t>
            </a:r>
            <a:r>
              <a:rPr lang="en-US" altLang="zh-CN" b="1" dirty="0" err="1">
                <a:solidFill>
                  <a:srgbClr val="0070C0"/>
                </a:solidFill>
              </a:rPr>
              <a:t>GenDecTree</a:t>
            </a:r>
            <a:r>
              <a:rPr lang="zh-CN" altLang="en-US" b="1" dirty="0">
                <a:solidFill>
                  <a:srgbClr val="0070C0"/>
                </a:solidFill>
              </a:rPr>
              <a:t>，</a:t>
            </a:r>
            <a:r>
              <a:rPr lang="zh-CN" altLang="en-US" dirty="0"/>
              <a:t>生成一个节点，并作为根节点的子节点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00DC65-A673-441F-AC7D-533891E4F5B1}"/>
              </a:ext>
            </a:extLst>
          </p:cNvPr>
          <p:cNvSpPr txBox="1"/>
          <p:nvPr/>
        </p:nvSpPr>
        <p:spPr>
          <a:xfrm>
            <a:off x="6817078" y="559558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返回根节点</a:t>
            </a:r>
          </a:p>
        </p:txBody>
      </p:sp>
    </p:spTree>
    <p:extLst>
      <p:ext uri="{BB962C8B-B14F-4D97-AF65-F5344CB8AC3E}">
        <p14:creationId xmlns:p14="http://schemas.microsoft.com/office/powerpoint/2010/main" val="356210837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Induction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Classify</a:t>
            </a:r>
            <a:r>
              <a:rPr lang="en-US" dirty="0"/>
              <a:t> a leaf node</a:t>
            </a:r>
          </a:p>
          <a:p>
            <a:pPr lvl="2"/>
            <a:r>
              <a:rPr lang="en-US" dirty="0"/>
              <a:t>Assign the </a:t>
            </a:r>
            <a:r>
              <a:rPr lang="en-US" dirty="0">
                <a:solidFill>
                  <a:srgbClr val="0070C0"/>
                </a:solidFill>
              </a:rPr>
              <a:t>majority class</a:t>
            </a:r>
          </a:p>
          <a:p>
            <a:pPr lvl="2"/>
            <a:r>
              <a:rPr lang="en-US" dirty="0"/>
              <a:t>If leaf is empty, assign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default class </a:t>
            </a:r>
            <a:r>
              <a:rPr lang="en-US" dirty="0"/>
              <a:t>– the class that has the highest popularity (overall or in the parent node).</a:t>
            </a:r>
          </a:p>
          <a:p>
            <a:pPr lvl="1"/>
            <a:r>
              <a:rPr lang="en-US" dirty="0"/>
              <a:t>Determine how to split the records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How to specify the attribute test condition?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How to determine the best split?</a:t>
            </a:r>
          </a:p>
          <a:p>
            <a:pPr lvl="1"/>
            <a:r>
              <a:rPr lang="en-US" dirty="0"/>
              <a:t>Determine when to stop splitting</a:t>
            </a:r>
          </a:p>
          <a:p>
            <a:pPr lvl="2"/>
            <a:r>
              <a:rPr lang="en-US" dirty="0"/>
              <a:t>Same labels or same attribute values</a:t>
            </a:r>
          </a:p>
          <a:p>
            <a:pPr lvl="2"/>
            <a:r>
              <a:rPr lang="en-US" dirty="0"/>
              <a:t>Early stop to avoid overfitting</a:t>
            </a:r>
          </a:p>
          <a:p>
            <a:pPr lvl="1"/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494151-B320-45DC-9FA9-EF939C266AC6}"/>
              </a:ext>
            </a:extLst>
          </p:cNvPr>
          <p:cNvSpPr txBox="1"/>
          <p:nvPr/>
        </p:nvSpPr>
        <p:spPr>
          <a:xfrm>
            <a:off x="5562600" y="5562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导论</a:t>
            </a:r>
            <a:r>
              <a:rPr lang="en-US" altLang="zh-CN" dirty="0"/>
              <a:t>》P85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D978AD-02BC-4430-8B3F-7E1E2B18CA18}"/>
              </a:ext>
            </a:extLst>
          </p:cNvPr>
          <p:cNvSpPr/>
          <p:nvPr/>
        </p:nvSpPr>
        <p:spPr>
          <a:xfrm>
            <a:off x="6388100" y="40386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属性测试条件是什么？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F617F1-77A5-4251-B005-1C26677B10A2}"/>
              </a:ext>
            </a:extLst>
          </p:cNvPr>
          <p:cNvSpPr/>
          <p:nvPr/>
        </p:nvSpPr>
        <p:spPr>
          <a:xfrm>
            <a:off x="6388100" y="440793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选哪个属性进行分割</a:t>
            </a:r>
          </a:p>
        </p:txBody>
      </p:sp>
    </p:spTree>
    <p:extLst>
      <p:ext uri="{BB962C8B-B14F-4D97-AF65-F5344CB8AC3E}">
        <p14:creationId xmlns:p14="http://schemas.microsoft.com/office/powerpoint/2010/main" val="377849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Specify Test Condition?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attribute types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Depends on number of ways to split</a:t>
            </a:r>
          </a:p>
          <a:p>
            <a:pPr lvl="1"/>
            <a:r>
              <a:rPr lang="en-US" dirty="0"/>
              <a:t>2-way split</a:t>
            </a:r>
          </a:p>
          <a:p>
            <a:pPr lvl="1"/>
            <a:r>
              <a:rPr lang="en-US" dirty="0"/>
              <a:t>Multi-way split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7DE354-BD76-4B2E-AECC-6795FEFE7846}"/>
              </a:ext>
            </a:extLst>
          </p:cNvPr>
          <p:cNvSpPr/>
          <p:nvPr/>
        </p:nvSpPr>
        <p:spPr>
          <a:xfrm>
            <a:off x="3124200" y="21336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标称属性，不带顺序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1175DF-F33C-450A-BE34-5C19B2931CD2}"/>
              </a:ext>
            </a:extLst>
          </p:cNvPr>
          <p:cNvSpPr/>
          <p:nvPr/>
        </p:nvSpPr>
        <p:spPr>
          <a:xfrm>
            <a:off x="3124200" y="25791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序数属性，带顺序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D25853-E868-4096-B498-4C7D42FB1A4D}"/>
              </a:ext>
            </a:extLst>
          </p:cNvPr>
          <p:cNvSpPr/>
          <p:nvPr/>
        </p:nvSpPr>
        <p:spPr>
          <a:xfrm>
            <a:off x="3124200" y="30246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连续属性，数值型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DCCE78-E33E-49CF-812D-610743742914}"/>
              </a:ext>
            </a:extLst>
          </p:cNvPr>
          <p:cNvSpPr/>
          <p:nvPr/>
        </p:nvSpPr>
        <p:spPr>
          <a:xfrm>
            <a:off x="3701281" y="48687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多路划分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4FB91A-CB91-47C7-BF57-18870BD48792}"/>
              </a:ext>
            </a:extLst>
          </p:cNvPr>
          <p:cNvSpPr/>
          <p:nvPr/>
        </p:nvSpPr>
        <p:spPr>
          <a:xfrm>
            <a:off x="3701281" y="43752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二元划分</a:t>
            </a:r>
          </a:p>
        </p:txBody>
      </p:sp>
    </p:spTree>
    <p:extLst>
      <p:ext uri="{BB962C8B-B14F-4D97-AF65-F5344CB8AC3E}">
        <p14:creationId xmlns:p14="http://schemas.microsoft.com/office/powerpoint/2010/main" val="388017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84BEA04-93EE-45A4-B5D2-607C86FBE2FD}"/>
              </a:ext>
            </a:extLst>
          </p:cNvPr>
          <p:cNvSpPr txBox="1"/>
          <p:nvPr/>
        </p:nvSpPr>
        <p:spPr>
          <a:xfrm>
            <a:off x="14695" y="3158459"/>
            <a:ext cx="11331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CCC1A-A5A7-4E77-857A-7F884B42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Overview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6EEBB0-C84A-4952-8367-9288A3AC6D12}"/>
              </a:ext>
            </a:extLst>
          </p:cNvPr>
          <p:cNvSpPr/>
          <p:nvPr/>
        </p:nvSpPr>
        <p:spPr>
          <a:xfrm>
            <a:off x="990600" y="1981200"/>
            <a:ext cx="2895600" cy="37157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6159D-C49F-49AA-863D-06A1FA1DA7F8}"/>
              </a:ext>
            </a:extLst>
          </p:cNvPr>
          <p:cNvSpPr/>
          <p:nvPr/>
        </p:nvSpPr>
        <p:spPr>
          <a:xfrm>
            <a:off x="1219200" y="2286000"/>
            <a:ext cx="2362199" cy="31823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C871AE-2599-4FA0-B07C-120288031523}"/>
              </a:ext>
            </a:extLst>
          </p:cNvPr>
          <p:cNvCxnSpPr>
            <a:cxnSpLocks/>
          </p:cNvCxnSpPr>
          <p:nvPr/>
        </p:nvCxnSpPr>
        <p:spPr>
          <a:xfrm flipH="1">
            <a:off x="1669009" y="2286001"/>
            <a:ext cx="7391" cy="3182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C679F-A3AF-4C97-83C9-26DFAA37C9CD}"/>
              </a:ext>
            </a:extLst>
          </p:cNvPr>
          <p:cNvCxnSpPr>
            <a:cxnSpLocks/>
          </p:cNvCxnSpPr>
          <p:nvPr/>
        </p:nvCxnSpPr>
        <p:spPr>
          <a:xfrm>
            <a:off x="2133600" y="2286001"/>
            <a:ext cx="0" cy="3182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5C574D-448F-4581-A5A5-4EC6E7599FE2}"/>
              </a:ext>
            </a:extLst>
          </p:cNvPr>
          <p:cNvCxnSpPr>
            <a:cxnSpLocks/>
          </p:cNvCxnSpPr>
          <p:nvPr/>
        </p:nvCxnSpPr>
        <p:spPr>
          <a:xfrm>
            <a:off x="2590800" y="2286001"/>
            <a:ext cx="0" cy="3182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8C181-9C53-44FA-9DE5-4695636C2D7D}"/>
              </a:ext>
            </a:extLst>
          </p:cNvPr>
          <p:cNvCxnSpPr>
            <a:cxnSpLocks/>
          </p:cNvCxnSpPr>
          <p:nvPr/>
        </p:nvCxnSpPr>
        <p:spPr>
          <a:xfrm>
            <a:off x="3048000" y="2286001"/>
            <a:ext cx="0" cy="3182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DFE836-49AF-490B-BF66-BB7756BE76F5}"/>
              </a:ext>
            </a:extLst>
          </p:cNvPr>
          <p:cNvCxnSpPr>
            <a:cxnSpLocks/>
          </p:cNvCxnSpPr>
          <p:nvPr/>
        </p:nvCxnSpPr>
        <p:spPr>
          <a:xfrm>
            <a:off x="1219200" y="2667001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E7C99A-3D0D-4E84-9782-915B9867A8B8}"/>
              </a:ext>
            </a:extLst>
          </p:cNvPr>
          <p:cNvCxnSpPr>
            <a:cxnSpLocks/>
          </p:cNvCxnSpPr>
          <p:nvPr/>
        </p:nvCxnSpPr>
        <p:spPr>
          <a:xfrm>
            <a:off x="1219200" y="3124201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7DD8E7-D33B-42B9-9DE6-321FBE805F7E}"/>
              </a:ext>
            </a:extLst>
          </p:cNvPr>
          <p:cNvCxnSpPr>
            <a:cxnSpLocks/>
          </p:cNvCxnSpPr>
          <p:nvPr/>
        </p:nvCxnSpPr>
        <p:spPr>
          <a:xfrm>
            <a:off x="1219200" y="4038601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000FDD-C040-4A31-9A6A-D319DEA22569}"/>
              </a:ext>
            </a:extLst>
          </p:cNvPr>
          <p:cNvCxnSpPr>
            <a:cxnSpLocks/>
          </p:cNvCxnSpPr>
          <p:nvPr/>
        </p:nvCxnSpPr>
        <p:spPr>
          <a:xfrm>
            <a:off x="1219200" y="4495801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E1A183-0448-4962-8A72-082C4FC280B7}"/>
              </a:ext>
            </a:extLst>
          </p:cNvPr>
          <p:cNvCxnSpPr>
            <a:cxnSpLocks/>
          </p:cNvCxnSpPr>
          <p:nvPr/>
        </p:nvCxnSpPr>
        <p:spPr>
          <a:xfrm>
            <a:off x="1219200" y="4953001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4DEA86-6EEF-4C77-AFA0-B8C6AC29C2EE}"/>
              </a:ext>
            </a:extLst>
          </p:cNvPr>
          <p:cNvCxnSpPr>
            <a:cxnSpLocks/>
          </p:cNvCxnSpPr>
          <p:nvPr/>
        </p:nvCxnSpPr>
        <p:spPr>
          <a:xfrm>
            <a:off x="1219200" y="3581401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8CCC58-5128-4418-8C40-DA0D69D0151F}"/>
                  </a:ext>
                </a:extLst>
              </p:cNvPr>
              <p:cNvSpPr txBox="1"/>
              <p:nvPr/>
            </p:nvSpPr>
            <p:spPr>
              <a:xfrm>
                <a:off x="1257073" y="2267912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8CCC58-5128-4418-8C40-DA0D69D0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073" y="2267912"/>
                <a:ext cx="48917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0AC6EF-1F61-4C85-8F5F-3A27F30B3DF8}"/>
                  </a:ext>
                </a:extLst>
              </p:cNvPr>
              <p:cNvSpPr txBox="1"/>
              <p:nvPr/>
            </p:nvSpPr>
            <p:spPr>
              <a:xfrm>
                <a:off x="1669009" y="2267912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0AC6EF-1F61-4C85-8F5F-3A27F30B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09" y="2267912"/>
                <a:ext cx="48917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96091D-31C4-476C-B6DF-E98735BB46DE}"/>
                  </a:ext>
                </a:extLst>
              </p:cNvPr>
              <p:cNvSpPr txBox="1"/>
              <p:nvPr/>
            </p:nvSpPr>
            <p:spPr>
              <a:xfrm>
                <a:off x="2144966" y="2253736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96091D-31C4-476C-B6DF-E98735BB4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66" y="2253736"/>
                <a:ext cx="489173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41D06C-FEAF-43AB-B500-482932C4191D}"/>
                  </a:ext>
                </a:extLst>
              </p:cNvPr>
              <p:cNvSpPr txBox="1"/>
              <p:nvPr/>
            </p:nvSpPr>
            <p:spPr>
              <a:xfrm>
                <a:off x="2590800" y="2253736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41D06C-FEAF-43AB-B500-482932C4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53736"/>
                <a:ext cx="48917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BDDE24-6EC8-4458-A435-C259365C909A}"/>
                  </a:ext>
                </a:extLst>
              </p:cNvPr>
              <p:cNvSpPr txBox="1"/>
              <p:nvPr/>
            </p:nvSpPr>
            <p:spPr>
              <a:xfrm>
                <a:off x="3146932" y="2267912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BDDE24-6EC8-4458-A435-C259365C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32" y="2267912"/>
                <a:ext cx="345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Right 46">
            <a:extLst>
              <a:ext uri="{FF2B5EF4-FFF2-40B4-BE49-F238E27FC236}">
                <a16:creationId xmlns:a16="http://schemas.microsoft.com/office/drawing/2014/main" id="{651879EF-88CF-4C5B-80AB-6CBDD18BDE68}"/>
              </a:ext>
            </a:extLst>
          </p:cNvPr>
          <p:cNvSpPr/>
          <p:nvPr/>
        </p:nvSpPr>
        <p:spPr>
          <a:xfrm>
            <a:off x="4321626" y="3019245"/>
            <a:ext cx="1600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EADA10-E67E-4B1D-99B4-7F3012AA6382}"/>
              </a:ext>
            </a:extLst>
          </p:cNvPr>
          <p:cNvSpPr/>
          <p:nvPr/>
        </p:nvSpPr>
        <p:spPr>
          <a:xfrm>
            <a:off x="6194832" y="2577291"/>
            <a:ext cx="1524000" cy="13896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9CF2DF-F006-4D67-9C5F-C0B65804BA6F}"/>
              </a:ext>
            </a:extLst>
          </p:cNvPr>
          <p:cNvSpPr txBox="1"/>
          <p:nvPr/>
        </p:nvSpPr>
        <p:spPr>
          <a:xfrm>
            <a:off x="4475385" y="2380322"/>
            <a:ext cx="135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algorithm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F671DFC-6C74-4BCB-866E-A2792F494A4F}"/>
              </a:ext>
            </a:extLst>
          </p:cNvPr>
          <p:cNvSpPr/>
          <p:nvPr/>
        </p:nvSpPr>
        <p:spPr>
          <a:xfrm>
            <a:off x="7902517" y="2950420"/>
            <a:ext cx="1600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9E506D8-4714-4952-AF64-2BD8ABAFAA78}"/>
              </a:ext>
            </a:extLst>
          </p:cNvPr>
          <p:cNvSpPr/>
          <p:nvPr/>
        </p:nvSpPr>
        <p:spPr>
          <a:xfrm>
            <a:off x="9677400" y="1640225"/>
            <a:ext cx="2286000" cy="2208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F8A567-C048-4421-81C0-8E0BB13BBF51}"/>
              </a:ext>
            </a:extLst>
          </p:cNvPr>
          <p:cNvSpPr/>
          <p:nvPr/>
        </p:nvSpPr>
        <p:spPr>
          <a:xfrm>
            <a:off x="9906001" y="1945025"/>
            <a:ext cx="1828798" cy="17887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9712DC-686F-4F6F-BC62-D142DEC062FF}"/>
              </a:ext>
            </a:extLst>
          </p:cNvPr>
          <p:cNvCxnSpPr>
            <a:cxnSpLocks/>
          </p:cNvCxnSpPr>
          <p:nvPr/>
        </p:nvCxnSpPr>
        <p:spPr>
          <a:xfrm flipH="1">
            <a:off x="10355809" y="1945024"/>
            <a:ext cx="7391" cy="1788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E41CA1-69C1-4562-A60C-B3977B159770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10820400" y="1945024"/>
            <a:ext cx="0" cy="1788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7BDAA7-71F9-45CC-8C3B-10982825DF5C}"/>
              </a:ext>
            </a:extLst>
          </p:cNvPr>
          <p:cNvCxnSpPr>
            <a:cxnSpLocks/>
          </p:cNvCxnSpPr>
          <p:nvPr/>
        </p:nvCxnSpPr>
        <p:spPr>
          <a:xfrm>
            <a:off x="11277600" y="1945024"/>
            <a:ext cx="0" cy="1788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A68440-AA81-4E08-BBD8-C84952EE25C5}"/>
              </a:ext>
            </a:extLst>
          </p:cNvPr>
          <p:cNvCxnSpPr>
            <a:cxnSpLocks/>
          </p:cNvCxnSpPr>
          <p:nvPr/>
        </p:nvCxnSpPr>
        <p:spPr>
          <a:xfrm>
            <a:off x="9906000" y="2326024"/>
            <a:ext cx="1828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918684-80A8-4CBC-BB4B-E5E43B76B392}"/>
              </a:ext>
            </a:extLst>
          </p:cNvPr>
          <p:cNvCxnSpPr>
            <a:cxnSpLocks/>
          </p:cNvCxnSpPr>
          <p:nvPr/>
        </p:nvCxnSpPr>
        <p:spPr>
          <a:xfrm>
            <a:off x="9906000" y="2783224"/>
            <a:ext cx="1828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C2BDC7-9C3E-4B13-A80A-91B33E02CED1}"/>
              </a:ext>
            </a:extLst>
          </p:cNvPr>
          <p:cNvCxnSpPr>
            <a:cxnSpLocks/>
          </p:cNvCxnSpPr>
          <p:nvPr/>
        </p:nvCxnSpPr>
        <p:spPr>
          <a:xfrm>
            <a:off x="9906000" y="3240424"/>
            <a:ext cx="1828799" cy="18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80BF9F-4F3F-44AB-ACBD-7DD5038F95B0}"/>
                  </a:ext>
                </a:extLst>
              </p:cNvPr>
              <p:cNvSpPr txBox="1"/>
              <p:nvPr/>
            </p:nvSpPr>
            <p:spPr>
              <a:xfrm>
                <a:off x="9943873" y="192693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80BF9F-4F3F-44AB-ACBD-7DD5038F9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873" y="1926935"/>
                <a:ext cx="489173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251BFD-F3EC-4531-BE6A-B3569F83C2F7}"/>
                  </a:ext>
                </a:extLst>
              </p:cNvPr>
              <p:cNvSpPr txBox="1"/>
              <p:nvPr/>
            </p:nvSpPr>
            <p:spPr>
              <a:xfrm>
                <a:off x="10355809" y="192693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251BFD-F3EC-4531-BE6A-B3569F83C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809" y="1926935"/>
                <a:ext cx="48917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4904E4-FB2B-4870-8170-E012F6185469}"/>
                  </a:ext>
                </a:extLst>
              </p:cNvPr>
              <p:cNvSpPr txBox="1"/>
              <p:nvPr/>
            </p:nvSpPr>
            <p:spPr>
              <a:xfrm>
                <a:off x="10831766" y="1912759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4904E4-FB2B-4870-8170-E012F6185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766" y="1912759"/>
                <a:ext cx="489173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69D2D94-F1BD-4FAF-AA9C-C932B3B6265A}"/>
                  </a:ext>
                </a:extLst>
              </p:cNvPr>
              <p:cNvSpPr txBox="1"/>
              <p:nvPr/>
            </p:nvSpPr>
            <p:spPr>
              <a:xfrm>
                <a:off x="11277600" y="1912759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69D2D94-F1BD-4FAF-AA9C-C932B3B62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0" y="1912759"/>
                <a:ext cx="489172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520BCB25-3120-4355-9E52-3EB6934BDF86}"/>
              </a:ext>
            </a:extLst>
          </p:cNvPr>
          <p:cNvSpPr txBox="1"/>
          <p:nvPr/>
        </p:nvSpPr>
        <p:spPr>
          <a:xfrm>
            <a:off x="8070893" y="3526580"/>
            <a:ext cx="135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98000B5-0D34-4FC6-B071-854D8B9C8F2D}"/>
              </a:ext>
            </a:extLst>
          </p:cNvPr>
          <p:cNvSpPr/>
          <p:nvPr/>
        </p:nvSpPr>
        <p:spPr>
          <a:xfrm rot="5400000">
            <a:off x="10299497" y="4261609"/>
            <a:ext cx="11942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B240E8-2ECF-437E-ADA0-2282780FEF00}"/>
              </a:ext>
            </a:extLst>
          </p:cNvPr>
          <p:cNvSpPr txBox="1"/>
          <p:nvPr/>
        </p:nvSpPr>
        <p:spPr>
          <a:xfrm>
            <a:off x="9805457" y="4308938"/>
            <a:ext cx="944059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853B29-FF36-4624-A95A-230DC236BC41}"/>
              </a:ext>
            </a:extLst>
          </p:cNvPr>
          <p:cNvSpPr/>
          <p:nvPr/>
        </p:nvSpPr>
        <p:spPr>
          <a:xfrm>
            <a:off x="10694580" y="5149702"/>
            <a:ext cx="457200" cy="14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6DCDB67-63EE-4E1D-91AA-DD97CCEBDEEE}"/>
              </a:ext>
            </a:extLst>
          </p:cNvPr>
          <p:cNvCxnSpPr/>
          <p:nvPr/>
        </p:nvCxnSpPr>
        <p:spPr>
          <a:xfrm>
            <a:off x="10694580" y="548640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E803CB-B4F1-4CDF-8ADD-6BB90333A1F2}"/>
              </a:ext>
            </a:extLst>
          </p:cNvPr>
          <p:cNvCxnSpPr/>
          <p:nvPr/>
        </p:nvCxnSpPr>
        <p:spPr>
          <a:xfrm>
            <a:off x="10694580" y="5925512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28B27B2-130A-4C2F-BC80-6F8C2ADACC38}"/>
              </a:ext>
            </a:extLst>
          </p:cNvPr>
          <p:cNvCxnSpPr/>
          <p:nvPr/>
        </p:nvCxnSpPr>
        <p:spPr>
          <a:xfrm>
            <a:off x="10704986" y="6306512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E0A4483-D8B7-4950-A906-CB03FC14572E}"/>
                  </a:ext>
                </a:extLst>
              </p:cNvPr>
              <p:cNvSpPr txBox="1"/>
              <p:nvPr/>
            </p:nvSpPr>
            <p:spPr>
              <a:xfrm>
                <a:off x="10723700" y="5129047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E0A4483-D8B7-4950-A906-CB03FC14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700" y="5129047"/>
                <a:ext cx="345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A98A95-8059-4F33-A654-3BA69C46F211}"/>
              </a:ext>
            </a:extLst>
          </p:cNvPr>
          <p:cNvSpPr/>
          <p:nvPr/>
        </p:nvSpPr>
        <p:spPr>
          <a:xfrm>
            <a:off x="1172391" y="2688636"/>
            <a:ext cx="2409008" cy="180716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63BFD6D-7481-4598-9B2E-91C13CB5CC72}"/>
              </a:ext>
            </a:extLst>
          </p:cNvPr>
          <p:cNvSpPr/>
          <p:nvPr/>
        </p:nvSpPr>
        <p:spPr>
          <a:xfrm>
            <a:off x="1195795" y="4517435"/>
            <a:ext cx="2409008" cy="950875"/>
          </a:xfrm>
          <a:prstGeom prst="round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F95AF724-F2D1-49E0-80C2-36499973B6FA}"/>
              </a:ext>
            </a:extLst>
          </p:cNvPr>
          <p:cNvSpPr/>
          <p:nvPr/>
        </p:nvSpPr>
        <p:spPr>
          <a:xfrm rot="5400000" flipV="1">
            <a:off x="5116772" y="3265228"/>
            <a:ext cx="882502" cy="28864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4AFDBC-800E-4553-924A-63A5EDCB6AC9}"/>
              </a:ext>
            </a:extLst>
          </p:cNvPr>
          <p:cNvSpPr txBox="1"/>
          <p:nvPr/>
        </p:nvSpPr>
        <p:spPr>
          <a:xfrm>
            <a:off x="4691104" y="5087312"/>
            <a:ext cx="135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8C8385-C90D-4DE6-B349-1BB84A6433E0}"/>
              </a:ext>
            </a:extLst>
          </p:cNvPr>
          <p:cNvSpPr txBox="1"/>
          <p:nvPr/>
        </p:nvSpPr>
        <p:spPr>
          <a:xfrm>
            <a:off x="4669749" y="3407552"/>
            <a:ext cx="135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25462-1D9D-4336-8D31-F3023CE2C01F}"/>
              </a:ext>
            </a:extLst>
          </p:cNvPr>
          <p:cNvSpPr txBox="1"/>
          <p:nvPr/>
        </p:nvSpPr>
        <p:spPr>
          <a:xfrm>
            <a:off x="89925" y="4625647"/>
            <a:ext cx="87609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57502-529E-4404-9958-3DAC556560C2}"/>
                  </a:ext>
                </a:extLst>
              </p:cNvPr>
              <p:cNvSpPr txBox="1"/>
              <p:nvPr/>
            </p:nvSpPr>
            <p:spPr>
              <a:xfrm>
                <a:off x="4038600" y="5850532"/>
                <a:ext cx="5997459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model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that takes as input the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and outputs a value for the target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57502-529E-4404-9958-3DAC556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850532"/>
                <a:ext cx="5997459" cy="646331"/>
              </a:xfrm>
              <a:prstGeom prst="rect">
                <a:avLst/>
              </a:prstGeom>
              <a:blipFill>
                <a:blip r:embed="rId13"/>
                <a:stretch>
                  <a:fillRect l="-91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38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56" grpId="0" animBg="1"/>
      <p:bldP spid="18" grpId="0" animBg="1"/>
      <p:bldP spid="5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8" y="459245"/>
            <a:ext cx="8610600" cy="762000"/>
          </a:xfrm>
        </p:spPr>
        <p:txBody>
          <a:bodyPr>
            <a:normAutofit/>
          </a:bodyPr>
          <a:lstStyle/>
          <a:p>
            <a:r>
              <a:rPr lang="en-US" dirty="0"/>
              <a:t>Splitting Based on Nominal Attributes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788988" y="1371600"/>
            <a:ext cx="10412412" cy="3733800"/>
          </a:xfrm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Multi-way split:</a:t>
            </a:r>
            <a:r>
              <a:rPr lang="en-US" dirty="0"/>
              <a:t> Use as many partitions as distinct values.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Binary split:</a:t>
            </a:r>
            <a:r>
              <a:rPr lang="en-US" dirty="0"/>
              <a:t>  Divides values into two subsets. </a:t>
            </a:r>
            <a:br>
              <a:rPr lang="en-US" dirty="0"/>
            </a:br>
            <a:r>
              <a:rPr lang="en-US" dirty="0"/>
              <a:t>		      Need to find optimal partitioning.</a:t>
            </a:r>
            <a:endParaRPr lang="en-US" sz="3600" dirty="0"/>
          </a:p>
        </p:txBody>
      </p:sp>
      <p:grpSp>
        <p:nvGrpSpPr>
          <p:cNvPr id="813060" name="Group 4"/>
          <p:cNvGrpSpPr>
            <a:grpSpLocks/>
          </p:cNvGrpSpPr>
          <p:nvPr/>
        </p:nvGrpSpPr>
        <p:grpSpPr bwMode="auto">
          <a:xfrm>
            <a:off x="4419600" y="2394857"/>
            <a:ext cx="2546350" cy="946150"/>
            <a:chOff x="1824" y="1680"/>
            <a:chExt cx="1604" cy="596"/>
          </a:xfrm>
        </p:grpSpPr>
        <p:sp>
          <p:nvSpPr>
            <p:cNvPr id="813061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CarType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5" name="Text Box 9"/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/>
                <a:t>Family</a:t>
              </a:r>
            </a:p>
          </p:txBody>
        </p:sp>
        <p:sp>
          <p:nvSpPr>
            <p:cNvPr id="813066" name="Text Box 10"/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Sports</a:t>
              </a:r>
            </a:p>
          </p:txBody>
        </p:sp>
        <p:sp>
          <p:nvSpPr>
            <p:cNvPr id="813067" name="Text Box 11"/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Luxury</a:t>
              </a:r>
            </a:p>
          </p:txBody>
        </p:sp>
      </p:grpSp>
      <p:grpSp>
        <p:nvGrpSpPr>
          <p:cNvPr id="813068" name="Group 12"/>
          <p:cNvGrpSpPr>
            <a:grpSpLocks/>
          </p:cNvGrpSpPr>
          <p:nvPr/>
        </p:nvGrpSpPr>
        <p:grpSpPr bwMode="auto">
          <a:xfrm>
            <a:off x="7173913" y="5268686"/>
            <a:ext cx="2752725" cy="914400"/>
            <a:chOff x="3552" y="3216"/>
            <a:chExt cx="1734" cy="576"/>
          </a:xfrm>
        </p:grpSpPr>
        <p:sp>
          <p:nvSpPr>
            <p:cNvPr id="81306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CarType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2" name="Text Box 16"/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/>
                <a:t>{Family, </a:t>
              </a:r>
              <a:br>
                <a:rPr lang="en-US" sz="1600" dirty="0"/>
              </a:br>
              <a:r>
                <a:rPr lang="en-US" sz="1600" dirty="0"/>
                <a:t>Luxury}</a:t>
              </a:r>
            </a:p>
          </p:txBody>
        </p:sp>
        <p:sp>
          <p:nvSpPr>
            <p:cNvPr id="813073" name="Text Box 17"/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{Sports}</a:t>
              </a:r>
            </a:p>
          </p:txBody>
        </p:sp>
      </p:grpSp>
      <p:grpSp>
        <p:nvGrpSpPr>
          <p:cNvPr id="813074" name="Group 18"/>
          <p:cNvGrpSpPr>
            <a:grpSpLocks/>
          </p:cNvGrpSpPr>
          <p:nvPr/>
        </p:nvGrpSpPr>
        <p:grpSpPr bwMode="auto">
          <a:xfrm>
            <a:off x="2242458" y="5268686"/>
            <a:ext cx="2905125" cy="914400"/>
            <a:chOff x="768" y="3216"/>
            <a:chExt cx="1830" cy="576"/>
          </a:xfrm>
        </p:grpSpPr>
        <p:sp>
          <p:nvSpPr>
            <p:cNvPr id="813075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latin typeface="Times New Roman" charset="0"/>
                </a:rPr>
                <a:t>CarType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8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/>
                <a:t>{Sports, Luxury}</a:t>
              </a:r>
            </a:p>
          </p:txBody>
        </p:sp>
        <p:sp>
          <p:nvSpPr>
            <p:cNvPr id="813079" name="Text Box 23"/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{Family}</a:t>
              </a:r>
            </a:p>
          </p:txBody>
        </p:sp>
      </p:grpSp>
      <p:sp>
        <p:nvSpPr>
          <p:cNvPr id="813080" name="Text Box 24"/>
          <p:cNvSpPr txBox="1">
            <a:spLocks noChangeArrowheads="1"/>
          </p:cNvSpPr>
          <p:nvPr/>
        </p:nvSpPr>
        <p:spPr bwMode="auto">
          <a:xfrm>
            <a:off x="5755822" y="5328557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latin typeface="Times New Roman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83374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35" name="Rectangle 27"/>
          <p:cNvSpPr>
            <a:spLocks noGrp="1" noChangeArrowheads="1"/>
          </p:cNvSpPr>
          <p:nvPr>
            <p:ph type="title"/>
          </p:nvPr>
        </p:nvSpPr>
        <p:spPr>
          <a:xfrm>
            <a:off x="381000" y="411733"/>
            <a:ext cx="9829006" cy="990600"/>
          </a:xfrm>
        </p:spPr>
        <p:txBody>
          <a:bodyPr/>
          <a:lstStyle/>
          <a:p>
            <a:r>
              <a:rPr lang="en-US" dirty="0"/>
              <a:t>Splitting Based on Ordinal Attributes</a:t>
            </a:r>
          </a:p>
        </p:txBody>
      </p:sp>
      <p:sp>
        <p:nvSpPr>
          <p:cNvPr id="836638" name="Rectangle 30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10210800" cy="5257800"/>
          </a:xfrm>
          <a:noFill/>
          <a:ln/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Multi-way split:</a:t>
            </a:r>
            <a:r>
              <a:rPr lang="en-US" dirty="0"/>
              <a:t> Use as many partitions as distinct values.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lvl="4"/>
            <a:endParaRPr lang="en-US" sz="1200" dirty="0">
              <a:solidFill>
                <a:srgbClr val="FF0000"/>
              </a:solidFill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Binary split:</a:t>
            </a:r>
            <a:r>
              <a:rPr lang="en-US" dirty="0"/>
              <a:t>  Divides values into two subsets – </a:t>
            </a:r>
            <a:r>
              <a:rPr lang="en-US" dirty="0">
                <a:solidFill>
                  <a:srgbClr val="0070C0"/>
                </a:solidFill>
              </a:rPr>
              <a:t>respects the order</a:t>
            </a:r>
            <a:r>
              <a:rPr lang="en-US" dirty="0"/>
              <a:t>. Need to find optimal partitioning.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What about this split?</a:t>
            </a:r>
            <a:endParaRPr lang="en-US" sz="3600" dirty="0"/>
          </a:p>
        </p:txBody>
      </p:sp>
      <p:grpSp>
        <p:nvGrpSpPr>
          <p:cNvPr id="836634" name="Group 26"/>
          <p:cNvGrpSpPr>
            <a:grpSpLocks/>
          </p:cNvGrpSpPr>
          <p:nvPr/>
        </p:nvGrpSpPr>
        <p:grpSpPr bwMode="auto">
          <a:xfrm>
            <a:off x="4461226" y="2120970"/>
            <a:ext cx="2457450" cy="946150"/>
            <a:chOff x="1853" y="1248"/>
            <a:chExt cx="1548" cy="596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Size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36614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5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7" name="Text Box 9"/>
            <p:cNvSpPr txBox="1">
              <a:spLocks noChangeArrowheads="1"/>
            </p:cNvSpPr>
            <p:nvPr/>
          </p:nvSpPr>
          <p:spPr bwMode="auto">
            <a:xfrm>
              <a:off x="1853" y="1440"/>
              <a:ext cx="4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Small</a:t>
              </a:r>
            </a:p>
          </p:txBody>
        </p:sp>
        <p:sp>
          <p:nvSpPr>
            <p:cNvPr id="836618" name="Text Box 10"/>
            <p:cNvSpPr txBox="1">
              <a:spLocks noChangeArrowheads="1"/>
            </p:cNvSpPr>
            <p:nvPr/>
          </p:nvSpPr>
          <p:spPr bwMode="auto">
            <a:xfrm>
              <a:off x="2167" y="1632"/>
              <a:ext cx="5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Medium</a:t>
              </a:r>
            </a:p>
          </p:txBody>
        </p:sp>
        <p:sp>
          <p:nvSpPr>
            <p:cNvPr id="836619" name="Text Box 11"/>
            <p:cNvSpPr txBox="1">
              <a:spLocks noChangeArrowheads="1"/>
            </p:cNvSpPr>
            <p:nvPr/>
          </p:nvSpPr>
          <p:spPr bwMode="auto">
            <a:xfrm>
              <a:off x="2958" y="1440"/>
              <a:ext cx="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Large</a:t>
              </a:r>
            </a:p>
          </p:txBody>
        </p:sp>
      </p:grpSp>
      <p:grpSp>
        <p:nvGrpSpPr>
          <p:cNvPr id="836620" name="Group 12"/>
          <p:cNvGrpSpPr>
            <a:grpSpLocks/>
          </p:cNvGrpSpPr>
          <p:nvPr/>
        </p:nvGrpSpPr>
        <p:grpSpPr bwMode="auto">
          <a:xfrm>
            <a:off x="7066918" y="4381500"/>
            <a:ext cx="2774950" cy="914400"/>
            <a:chOff x="3513" y="3216"/>
            <a:chExt cx="1748" cy="576"/>
          </a:xfrm>
        </p:grpSpPr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Size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4" name="Text Box 16"/>
            <p:cNvSpPr txBox="1">
              <a:spLocks noChangeArrowheads="1"/>
            </p:cNvSpPr>
            <p:nvPr/>
          </p:nvSpPr>
          <p:spPr bwMode="auto">
            <a:xfrm>
              <a:off x="3513" y="3360"/>
              <a:ext cx="6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{Medium, </a:t>
              </a:r>
              <a:br>
                <a:rPr lang="en-US" sz="1600"/>
              </a:br>
              <a:r>
                <a:rPr lang="en-US" sz="1600"/>
                <a:t>Large}</a:t>
              </a:r>
            </a:p>
          </p:txBody>
        </p:sp>
        <p:sp>
          <p:nvSpPr>
            <p:cNvPr id="836625" name="Text Box 17"/>
            <p:cNvSpPr txBox="1">
              <a:spLocks noChangeArrowheads="1"/>
            </p:cNvSpPr>
            <p:nvPr/>
          </p:nvSpPr>
          <p:spPr bwMode="auto">
            <a:xfrm>
              <a:off x="4740" y="3456"/>
              <a:ext cx="5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{Small}</a:t>
              </a:r>
            </a:p>
          </p:txBody>
        </p:sp>
      </p:grpSp>
      <p:grpSp>
        <p:nvGrpSpPr>
          <p:cNvPr id="836626" name="Group 18"/>
          <p:cNvGrpSpPr>
            <a:grpSpLocks/>
          </p:cNvGrpSpPr>
          <p:nvPr/>
        </p:nvGrpSpPr>
        <p:grpSpPr bwMode="auto">
          <a:xfrm>
            <a:off x="2274994" y="4443412"/>
            <a:ext cx="2997200" cy="914400"/>
            <a:chOff x="768" y="3216"/>
            <a:chExt cx="1794" cy="576"/>
          </a:xfrm>
        </p:grpSpPr>
        <p:sp>
          <p:nvSpPr>
            <p:cNvPr id="836627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Size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30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/>
                <a:t>{Small, Medium}</a:t>
              </a:r>
            </a:p>
          </p:txBody>
        </p:sp>
        <p:sp>
          <p:nvSpPr>
            <p:cNvPr id="836631" name="Text Box 23"/>
            <p:cNvSpPr txBox="1">
              <a:spLocks noChangeArrowheads="1"/>
            </p:cNvSpPr>
            <p:nvPr/>
          </p:nvSpPr>
          <p:spPr bwMode="auto">
            <a:xfrm>
              <a:off x="2059" y="3456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{Large}</a:t>
              </a:r>
            </a:p>
          </p:txBody>
        </p:sp>
      </p:grp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5791201" y="47244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charset="0"/>
              </a:rPr>
              <a:t>OR</a:t>
            </a:r>
          </a:p>
        </p:txBody>
      </p:sp>
      <p:grpSp>
        <p:nvGrpSpPr>
          <p:cNvPr id="836639" name="Group 31"/>
          <p:cNvGrpSpPr>
            <a:grpSpLocks/>
          </p:cNvGrpSpPr>
          <p:nvPr/>
        </p:nvGrpSpPr>
        <p:grpSpPr bwMode="auto">
          <a:xfrm>
            <a:off x="5813426" y="5791200"/>
            <a:ext cx="3101975" cy="914400"/>
            <a:chOff x="768" y="3216"/>
            <a:chExt cx="1856" cy="576"/>
          </a:xfrm>
        </p:grpSpPr>
        <p:sp>
          <p:nvSpPr>
            <p:cNvPr id="836640" name="Oval 32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Size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36641" name="Line 33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42" name="Line 34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/>
                <a:t>{Small, Large}</a:t>
              </a:r>
            </a:p>
          </p:txBody>
        </p:sp>
        <p:sp>
          <p:nvSpPr>
            <p:cNvPr id="836644" name="Text Box 36"/>
            <p:cNvSpPr txBox="1">
              <a:spLocks noChangeArrowheads="1"/>
            </p:cNvSpPr>
            <p:nvPr/>
          </p:nvSpPr>
          <p:spPr bwMode="auto">
            <a:xfrm>
              <a:off x="2000" y="34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{Medium}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750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9829800" cy="914400"/>
          </a:xfrm>
        </p:spPr>
        <p:txBody>
          <a:bodyPr>
            <a:normAutofit/>
          </a:bodyPr>
          <a:lstStyle/>
          <a:p>
            <a:r>
              <a:rPr lang="en-US" dirty="0"/>
              <a:t>Splitting Based on Continuous Attributes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ways of handling</a:t>
            </a:r>
          </a:p>
          <a:p>
            <a:pPr lvl="1"/>
            <a:r>
              <a:rPr lang="en-US" dirty="0">
                <a:solidFill>
                  <a:srgbClr val="CC3300"/>
                </a:solidFill>
              </a:rPr>
              <a:t>Discretization</a:t>
            </a:r>
            <a:r>
              <a:rPr lang="en-US" dirty="0"/>
              <a:t> to form an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categorical attribute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– discretize once at the beginning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Dynamic</a:t>
            </a:r>
            <a:r>
              <a:rPr lang="en-US" dirty="0"/>
              <a:t> – ranges can be found by equal interval 	bucketing, equal frequency bucketing (percentiles), or clustering.</a:t>
            </a:r>
          </a:p>
          <a:p>
            <a:pPr lvl="4"/>
            <a:endParaRPr lang="en-US" dirty="0">
              <a:solidFill>
                <a:srgbClr val="CC3300"/>
              </a:solidFill>
            </a:endParaRPr>
          </a:p>
          <a:p>
            <a:pPr lvl="1"/>
            <a:r>
              <a:rPr lang="en-US" dirty="0">
                <a:solidFill>
                  <a:srgbClr val="CC3300"/>
                </a:solidFill>
              </a:rPr>
              <a:t>Binary Decision</a:t>
            </a:r>
            <a:r>
              <a:rPr lang="en-US" dirty="0"/>
              <a:t>: (</a:t>
            </a:r>
            <a:r>
              <a:rPr lang="en-US" dirty="0">
                <a:solidFill>
                  <a:srgbClr val="0070C0"/>
                </a:solidFill>
              </a:rPr>
              <a:t>A &lt; v</a:t>
            </a:r>
            <a:r>
              <a:rPr lang="en-US" dirty="0"/>
              <a:t>) or (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 v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pPr lvl="2"/>
            <a:r>
              <a:rPr lang="en-US" dirty="0"/>
              <a:t> consider all possible splits and finds the best cut</a:t>
            </a:r>
          </a:p>
          <a:p>
            <a:pPr lvl="2"/>
            <a:r>
              <a:rPr lang="en-US" dirty="0"/>
              <a:t> can be more 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2768453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Splitting Based on Continuous Attributes</a:t>
            </a:r>
          </a:p>
        </p:txBody>
      </p:sp>
      <p:graphicFrame>
        <p:nvGraphicFramePr>
          <p:cNvPr id="90317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761298"/>
              </p:ext>
            </p:extLst>
          </p:nvPr>
        </p:nvGraphicFramePr>
        <p:xfrm>
          <a:off x="2262188" y="20510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" name="Visio" r:id="rId4" imgW="8538667" imgH="3684287" progId="Visio.Drawing.6">
                  <p:embed/>
                </p:oleObj>
              </mc:Choice>
              <mc:Fallback>
                <p:oleObj name="Visio" r:id="rId4" imgW="8538667" imgH="3684287" progId="Visio.Drawing.6">
                  <p:embed/>
                  <p:pic>
                    <p:nvPicPr>
                      <p:cNvPr id="903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0510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406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determine the Best Split</a:t>
            </a:r>
          </a:p>
        </p:txBody>
      </p:sp>
      <p:graphicFrame>
        <p:nvGraphicFramePr>
          <p:cNvPr id="9082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95831"/>
              </p:ext>
            </p:extLst>
          </p:nvPr>
        </p:nvGraphicFramePr>
        <p:xfrm>
          <a:off x="1905000" y="27940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" name="Visio" r:id="rId4" imgW="9538614" imgH="2239584" progId="Visio.Drawing.6">
                  <p:embed/>
                </p:oleObj>
              </mc:Choice>
              <mc:Fallback>
                <p:oleObj name="Visio" r:id="rId4" imgW="9538614" imgH="2239584" progId="Visio.Drawing.6">
                  <p:embed/>
                  <p:pic>
                    <p:nvPicPr>
                      <p:cNvPr id="908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940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3810000" y="17526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Before Splitting: 10 records of class 0,</a:t>
            </a:r>
            <a:br>
              <a:rPr lang="en-US"/>
            </a:br>
            <a:r>
              <a:rPr lang="en-US"/>
              <a:t>		10 records of class 1</a:t>
            </a:r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3505200" y="5119688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302513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determine the Best Split</a:t>
            </a:r>
          </a:p>
        </p:txBody>
      </p:sp>
      <p:graphicFrame>
        <p:nvGraphicFramePr>
          <p:cNvPr id="91239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445578"/>
              </p:ext>
            </p:extLst>
          </p:nvPr>
        </p:nvGraphicFramePr>
        <p:xfrm>
          <a:off x="3733800" y="35814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" name="Visio" r:id="rId4" imgW="655371" imgH="585812" progId="Visio.Drawing.6">
                  <p:embed/>
                </p:oleObj>
              </mc:Choice>
              <mc:Fallback>
                <p:oleObj name="Visio" r:id="rId4" imgW="655371" imgH="585812" progId="Visio.Drawing.6">
                  <p:embed/>
                  <p:pic>
                    <p:nvPicPr>
                      <p:cNvPr id="912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</a:t>
            </a:r>
            <a:r>
              <a:rPr lang="en-US" dirty="0"/>
              <a:t> approach: </a:t>
            </a:r>
          </a:p>
          <a:p>
            <a:pPr lvl="1"/>
            <a:r>
              <a:rPr lang="en-US" dirty="0"/>
              <a:t>Creation of nodes with </a:t>
            </a:r>
            <a:r>
              <a:rPr lang="en-US" dirty="0">
                <a:solidFill>
                  <a:srgbClr val="0070C0"/>
                </a:solidFill>
              </a:rPr>
              <a:t>homogeneous </a:t>
            </a:r>
            <a:r>
              <a:rPr lang="en-US" dirty="0"/>
              <a:t>class distribution is preferred</a:t>
            </a:r>
          </a:p>
          <a:p>
            <a:r>
              <a:rPr lang="en-US" dirty="0"/>
              <a:t>Need a measure of node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impurity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912394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2148557"/>
              </p:ext>
            </p:extLst>
          </p:nvPr>
        </p:nvGraphicFramePr>
        <p:xfrm>
          <a:off x="6781800" y="3581400"/>
          <a:ext cx="9128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7" name="Visio" r:id="rId6" imgW="655371" imgH="585812" progId="Visio.Drawing.6">
                  <p:embed/>
                </p:oleObj>
              </mc:Choice>
              <mc:Fallback>
                <p:oleObj name="Visio" r:id="rId6" imgW="655371" imgH="585812" progId="Visio.Drawing.6">
                  <p:embed/>
                  <p:pic>
                    <p:nvPicPr>
                      <p:cNvPr id="912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81400"/>
                        <a:ext cx="9128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6" name="Text Box 12"/>
          <p:cNvSpPr txBox="1">
            <a:spLocks noChangeArrowheads="1"/>
          </p:cNvSpPr>
          <p:nvPr/>
        </p:nvSpPr>
        <p:spPr bwMode="auto">
          <a:xfrm>
            <a:off x="2895600" y="45720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Non-homogeneous,</a:t>
            </a:r>
          </a:p>
          <a:p>
            <a:pPr>
              <a:spcBef>
                <a:spcPct val="50000"/>
              </a:spcBef>
            </a:pPr>
            <a:r>
              <a:rPr lang="en-US"/>
              <a:t>High degree of impurity</a:t>
            </a:r>
          </a:p>
        </p:txBody>
      </p:sp>
      <p:sp>
        <p:nvSpPr>
          <p:cNvPr id="912397" name="Text Box 13"/>
          <p:cNvSpPr txBox="1">
            <a:spLocks noChangeArrowheads="1"/>
          </p:cNvSpPr>
          <p:nvPr/>
        </p:nvSpPr>
        <p:spPr bwMode="auto">
          <a:xfrm>
            <a:off x="6705600" y="45720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Homogeneous,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Low degree of impurity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C0188E-6A61-4208-A23B-E96D454F1B4F}"/>
              </a:ext>
            </a:extLst>
          </p:cNvPr>
          <p:cNvSpPr/>
          <p:nvPr/>
        </p:nvSpPr>
        <p:spPr>
          <a:xfrm>
            <a:off x="6477000" y="266700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不纯性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70578A-A560-4A7E-9876-92E8D9FA9D35}"/>
              </a:ext>
            </a:extLst>
          </p:cNvPr>
          <p:cNvSpPr txBox="1"/>
          <p:nvPr/>
        </p:nvSpPr>
        <p:spPr>
          <a:xfrm>
            <a:off x="9334500" y="342900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Smaller tree, less likely to be overfitted, less training and testing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08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Node Impurity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are at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samples belong to classes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fraction of records associated with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belonging to class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Impurity measures: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Used in ID3 and C4.5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𝑖𝑓𝑖𝑐𝑎𝑡𝑖𝑜𝑛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Used in CART.</a:t>
                </a:r>
              </a:p>
              <a:p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78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71A9EA1-D4EE-41C6-A174-9AE704D06329}"/>
              </a:ext>
            </a:extLst>
          </p:cNvPr>
          <p:cNvSpPr txBox="1"/>
          <p:nvPr/>
        </p:nvSpPr>
        <p:spPr>
          <a:xfrm>
            <a:off x="9601200" y="3733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more, see 《</a:t>
            </a:r>
            <a:r>
              <a:rPr lang="zh-CN" altLang="en-US" dirty="0"/>
              <a:t>导论</a:t>
            </a:r>
            <a:r>
              <a:rPr lang="en-US" altLang="zh-CN" dirty="0"/>
              <a:t>》P73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6068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013C6-00C9-4A02-ABCB-ABDE41A6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69478-7DC1-4B1E-9EC8-4A8D1FCC8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B3CDE-F434-4EF2-82AB-9D62D0E6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CE8E1F6-B272-4F94-B769-18744AE7A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277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assume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feature variables</a:t>
                </a:r>
                <a:r>
                  <a:rPr lang="el-GR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(numeric)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covariates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（协变量）</a:t>
                </a:r>
                <a:r>
                  <a:rPr lang="en-US" dirty="0"/>
                  <a:t>, 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independent variables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（自变量）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target variable </a:t>
                </a:r>
                <a:r>
                  <a:rPr lang="en-US" dirty="0"/>
                  <a:t>is also known as </a:t>
                </a:r>
                <a:r>
                  <a:rPr lang="en-US" dirty="0">
                    <a:solidFill>
                      <a:srgbClr val="00B050"/>
                    </a:solidFill>
                  </a:rPr>
                  <a:t>dependent variable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（因变量）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are given a dataset of the 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 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feature vector,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 real value</a:t>
                </a:r>
              </a:p>
              <a:p>
                <a:r>
                  <a:rPr lang="en-US" dirty="0"/>
                  <a:t>We want to learn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which given a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predicts a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that 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as close as possible </a:t>
                </a:r>
                <a:r>
                  <a:rPr lang="en-US" dirty="0"/>
                  <a:t>to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Minimize sum of squares: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CE8E1F6-B272-4F94-B769-18744AE7A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277600" cy="4876800"/>
              </a:xfrm>
              <a:blipFill>
                <a:blip r:embed="rId3"/>
                <a:stretch>
                  <a:fillRect l="-703" t="-1375" r="-1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400" y="1828800"/>
                <a:ext cx="64008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simplest 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linear function</a:t>
                </a:r>
              </a:p>
              <a:p>
                <a:r>
                  <a:rPr lang="en-US" dirty="0"/>
                  <a:t>In linear regression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typically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400" y="1828800"/>
                <a:ext cx="6400800" cy="4876800"/>
              </a:xfrm>
              <a:blipFill>
                <a:blip r:embed="rId3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6" descr="A close up of many different colors&#10;&#10;Description automatically generated">
            <a:extLst>
              <a:ext uri="{FF2B5EF4-FFF2-40B4-BE49-F238E27FC236}">
                <a16:creationId xmlns:a16="http://schemas.microsoft.com/office/drawing/2014/main" id="{29D111FA-E289-4EE3-A177-7F3D8664C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95500"/>
            <a:ext cx="5334000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9517C8-07DD-4193-B99A-A56F4F136E85}"/>
                  </a:ext>
                </a:extLst>
              </p:cNvPr>
              <p:cNvSpPr/>
              <p:nvPr/>
            </p:nvSpPr>
            <p:spPr>
              <a:xfrm>
                <a:off x="3124158" y="4731456"/>
                <a:ext cx="980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截距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9517C8-07DD-4193-B99A-A56F4F136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58" y="4731456"/>
                <a:ext cx="980012" cy="369332"/>
              </a:xfrm>
              <a:prstGeom prst="rect">
                <a:avLst/>
              </a:prstGeom>
              <a:blipFill>
                <a:blip r:embed="rId5"/>
                <a:stretch>
                  <a:fillRect t="-11475" r="-559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AE22471-1807-414B-908D-A4A868FC318B}"/>
                  </a:ext>
                </a:extLst>
              </p:cNvPr>
              <p:cNvSpPr/>
              <p:nvPr/>
            </p:nvSpPr>
            <p:spPr>
              <a:xfrm>
                <a:off x="5303026" y="4711700"/>
                <a:ext cx="207832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个维度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AE22471-1807-414B-908D-A4A868FC3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26" y="4711700"/>
                <a:ext cx="2078326" cy="391646"/>
              </a:xfrm>
              <a:prstGeom prst="rect">
                <a:avLst/>
              </a:prstGeom>
              <a:blipFill>
                <a:blip r:embed="rId6"/>
                <a:stretch>
                  <a:fillRect t="-14063" r="-205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86F837-8903-4E76-BB38-B3BE4812BA2E}"/>
                  </a:ext>
                </a:extLst>
              </p:cNvPr>
              <p:cNvSpPr/>
              <p:nvPr/>
            </p:nvSpPr>
            <p:spPr>
              <a:xfrm>
                <a:off x="3886200" y="5209765"/>
                <a:ext cx="221560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个维度的系数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86F837-8903-4E76-BB38-B3BE4812B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209765"/>
                <a:ext cx="2215607" cy="391646"/>
              </a:xfrm>
              <a:prstGeom prst="rect">
                <a:avLst/>
              </a:prstGeom>
              <a:blipFill>
                <a:blip r:embed="rId7"/>
                <a:stretch>
                  <a:fillRect t="-14063" r="-2204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86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F345B5-B702-4C1C-9E46-22F8C98E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linear regression</a:t>
            </a:r>
          </a:p>
        </p:txBody>
      </p:sp>
      <p:pic>
        <p:nvPicPr>
          <p:cNvPr id="7" name="Content Placeholder 6" descr="A close up of many different colors&#10;&#10;Description automatically generated">
            <a:extLst>
              <a:ext uri="{FF2B5EF4-FFF2-40B4-BE49-F238E27FC236}">
                <a16:creationId xmlns:a16="http://schemas.microsoft.com/office/drawing/2014/main" id="{1DEE5F7A-6E9A-491C-8D5B-BD69BADD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676400"/>
            <a:ext cx="5334000" cy="2667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2D8067-6C91-42A4-A8CD-8BBC4E9A0CF6}"/>
                  </a:ext>
                </a:extLst>
              </p:cNvPr>
              <p:cNvSpPr txBox="1"/>
              <p:nvPr/>
            </p:nvSpPr>
            <p:spPr>
              <a:xfrm>
                <a:off x="411481" y="1319726"/>
                <a:ext cx="6294119" cy="5874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the simplest case we have a single variable and the function is of the form:</a:t>
                </a:r>
              </a:p>
              <a:p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SSE (loss):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  <a:p>
                <a:r>
                  <a:rPr lang="en-US" sz="2800" dirty="0"/>
                  <a:t>Minimize the loss -&gt; partial derivatives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altLang="zh-CN" dirty="0"/>
                  <a:t>∂Loss/∂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el-GR" altLang="zh-CN" dirty="0"/>
                  <a:t>Σ(-2(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)))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b="0" dirty="0"/>
              </a:p>
              <a:p>
                <a:r>
                  <a:rPr lang="en-US" altLang="zh-CN" dirty="0"/>
                  <a:t>∂Loss/∂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r>
                  <a:rPr lang="nn-NO" altLang="zh-CN" dirty="0"/>
                  <a:t>= Σ(-2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n-NO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n-NO" altLang="zh-CN" dirty="0"/>
                  <a:t>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n-NO" altLang="zh-C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n-NO" altLang="zh-CN" dirty="0"/>
                  <a:t>))) = 0, </a:t>
                </a:r>
                <a:endParaRPr lang="en-US" sz="2800" b="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2D8067-6C91-42A4-A8CD-8BBC4E9A0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1" y="1319726"/>
                <a:ext cx="6294119" cy="5874878"/>
              </a:xfrm>
              <a:prstGeom prst="rect">
                <a:avLst/>
              </a:prstGeom>
              <a:blipFill>
                <a:blip r:embed="rId4"/>
                <a:stretch>
                  <a:fillRect l="-3391" t="-1037" r="-2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640452-05F0-4F6A-B2DF-FEB4CF26D136}"/>
                  </a:ext>
                </a:extLst>
              </p:cNvPr>
              <p:cNvSpPr txBox="1"/>
              <p:nvPr/>
            </p:nvSpPr>
            <p:spPr>
              <a:xfrm>
                <a:off x="7010400" y="4436647"/>
                <a:ext cx="4419600" cy="2314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: </a:t>
                </a:r>
                <a:r>
                  <a:rPr lang="en-US" sz="2800" dirty="0"/>
                  <a:t>mean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’</a:t>
                </a:r>
                <a:r>
                  <a:rPr lang="en-US" sz="2800" dirty="0"/>
                  <a:t>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latin typeface="Cambria Math" panose="02040503050406030204" pitchFamily="18" charset="0"/>
                  </a:rPr>
                  <a:t>: </a:t>
                </a:r>
                <a:r>
                  <a:rPr lang="en-US" sz="2800" dirty="0"/>
                  <a:t>mean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’</a:t>
                </a:r>
                <a:r>
                  <a:rPr lang="en-US" sz="2800" dirty="0"/>
                  <a:t>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800" dirty="0"/>
                  <a:t>: correlation coefficient between</a:t>
                </a:r>
                <a:r>
                  <a:rPr lang="el-GR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8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:standard deviation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640452-05F0-4F6A-B2DF-FEB4CF26D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436647"/>
                <a:ext cx="4419600" cy="2314736"/>
              </a:xfrm>
              <a:prstGeom prst="rect">
                <a:avLst/>
              </a:prstGeom>
              <a:blipFill>
                <a:blip r:embed="rId5"/>
                <a:stretch>
                  <a:fillRect l="-2759" t="-2895" b="-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02CFC8-21B4-44E2-8FD8-B7330B5C87B8}"/>
                  </a:ext>
                </a:extLst>
              </p:cNvPr>
              <p:cNvSpPr/>
              <p:nvPr/>
            </p:nvSpPr>
            <p:spPr>
              <a:xfrm>
                <a:off x="5827156" y="3244334"/>
                <a:ext cx="1299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产品销量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02CFC8-21B4-44E2-8FD8-B7330B5C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156" y="3244334"/>
                <a:ext cx="1299651" cy="369332"/>
              </a:xfrm>
              <a:prstGeom prst="rect">
                <a:avLst/>
              </a:prstGeom>
              <a:blipFill>
                <a:blip r:embed="rId6"/>
                <a:stretch>
                  <a:fillRect l="-4225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77829CD-FF60-42F4-876B-C4A8591CE6FB}"/>
                  </a:ext>
                </a:extLst>
              </p:cNvPr>
              <p:cNvSpPr/>
              <p:nvPr/>
            </p:nvSpPr>
            <p:spPr>
              <a:xfrm>
                <a:off x="8915400" y="4205358"/>
                <a:ext cx="130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广告投入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77829CD-FF60-42F4-876B-C4A8591CE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4205358"/>
                <a:ext cx="1303818" cy="369332"/>
              </a:xfrm>
              <a:prstGeom prst="rect">
                <a:avLst/>
              </a:prstGeom>
              <a:blipFill>
                <a:blip r:embed="rId7"/>
                <a:stretch>
                  <a:fillRect l="-4225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01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E984-A61A-4496-9D8C-5C899203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</a:t>
            </a:r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73FCD-0203-42B3-A176-33D522F44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 the general case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features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vectors. </a:t>
                </a:r>
              </a:p>
              <a:p>
                <a:r>
                  <a:rPr lang="en-US" dirty="0"/>
                  <a:t>We simplify the notation: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matrix</a:t>
                </a:r>
                <a:r>
                  <a:rPr lang="en-US" dirty="0"/>
                  <a:t> with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</a:t>
                </a:r>
                <a:r>
                  <a:rPr lang="en-US" dirty="0">
                    <a:solidFill>
                      <a:srgbClr val="0070C0"/>
                    </a:solidFill>
                  </a:rPr>
                  <a:t>rows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;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the SSE function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closed-form</a:t>
                </a:r>
                <a:r>
                  <a:rPr lang="en-US" dirty="0"/>
                  <a:t> 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Matrix inversion may be too expensive. Other optimization techniques are often used to find the optimal vector (e.g., Gradient Descent)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73FCD-0203-42B3-A176-33D522F44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0" t="-1625" b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546E66-A735-440E-970C-CBBE7D0CF6EE}"/>
                  </a:ext>
                </a:extLst>
              </p:cNvPr>
              <p:cNvSpPr txBox="1"/>
              <p:nvPr/>
            </p:nvSpPr>
            <p:spPr>
              <a:xfrm>
                <a:off x="8305800" y="2514600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（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默认列向量</a:t>
                </a:r>
                <a:r>
                  <a:rPr lang="zh-CN" altLang="en-US" b="1" dirty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546E66-A735-440E-970C-CBBE7D0CF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514600"/>
                <a:ext cx="3048000" cy="369332"/>
              </a:xfrm>
              <a:prstGeom prst="rect">
                <a:avLst/>
              </a:prstGeom>
              <a:blipFill>
                <a:blip r:embed="rId4"/>
                <a:stretch>
                  <a:fillRect l="-1800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0467860-BDA0-4952-A64F-BFCE186A9BCC}"/>
              </a:ext>
            </a:extLst>
          </p:cNvPr>
          <p:cNvSpPr/>
          <p:nvPr/>
        </p:nvSpPr>
        <p:spPr>
          <a:xfrm>
            <a:off x="2514600" y="52380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</a:t>
            </a:r>
            <a:r>
              <a:rPr lang="zh-CN" altLang="en-US" dirty="0"/>
              <a:t>的解析解</a:t>
            </a:r>
          </a:p>
        </p:txBody>
      </p:sp>
    </p:spTree>
    <p:extLst>
      <p:ext uri="{BB962C8B-B14F-4D97-AF65-F5344CB8AC3E}">
        <p14:creationId xmlns:p14="http://schemas.microsoft.com/office/powerpoint/2010/main" val="406415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2364</Words>
  <Application>Microsoft Office PowerPoint</Application>
  <PresentationFormat>宽屏</PresentationFormat>
  <Paragraphs>563</Paragraphs>
  <Slides>46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DejaVu LGC Sans</vt:lpstr>
      <vt:lpstr>Monotype Sorts</vt:lpstr>
      <vt:lpstr>方正舒体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Clarity</vt:lpstr>
      <vt:lpstr>Document</vt:lpstr>
      <vt:lpstr>Visio</vt:lpstr>
      <vt:lpstr>DATA MINING Supervised Learning</vt:lpstr>
      <vt:lpstr>Supervised learning</vt:lpstr>
      <vt:lpstr>Applications</vt:lpstr>
      <vt:lpstr>Supervised Learning Overview </vt:lpstr>
      <vt:lpstr>Linear Regression</vt:lpstr>
      <vt:lpstr>Regression</vt:lpstr>
      <vt:lpstr>Linear regression</vt:lpstr>
      <vt:lpstr>One-dimensional linear regression</vt:lpstr>
      <vt:lpstr>Multiple linear regression</vt:lpstr>
      <vt:lpstr>Outliers</vt:lpstr>
      <vt:lpstr>Normalization</vt:lpstr>
      <vt:lpstr>Interpretation and significance</vt:lpstr>
      <vt:lpstr>Classification</vt:lpstr>
      <vt:lpstr>Classification</vt:lpstr>
      <vt:lpstr>Example: Catching tax-evasion</vt:lpstr>
      <vt:lpstr>Classification</vt:lpstr>
      <vt:lpstr>Examples of Classification Tasks</vt:lpstr>
      <vt:lpstr>General approach to classification</vt:lpstr>
      <vt:lpstr>Illustrating Classification Task</vt:lpstr>
      <vt:lpstr>Evaluation of classification models</vt:lpstr>
      <vt:lpstr>Classification Techniques</vt:lpstr>
      <vt:lpstr>DECISION TREES</vt:lpstr>
      <vt:lpstr>Decision Trees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Tree Induction</vt:lpstr>
      <vt:lpstr>General Structure of Hunt’s Algorithm</vt:lpstr>
      <vt:lpstr>Hunt’s Algorithm</vt:lpstr>
      <vt:lpstr>Constructing decision-trees (pseudocode)</vt:lpstr>
      <vt:lpstr>Tree Induction</vt:lpstr>
      <vt:lpstr>How to Specify Test Condition?</vt:lpstr>
      <vt:lpstr>Splitting Based on Nominal Attributes</vt:lpstr>
      <vt:lpstr>Splitting Based on Ordinal Attributes</vt:lpstr>
      <vt:lpstr>Splitting Based on Continuous Attributes</vt:lpstr>
      <vt:lpstr>Splitting Based on Continuous Attributes</vt:lpstr>
      <vt:lpstr>How to determine the Best Split</vt:lpstr>
      <vt:lpstr>How to determine the Best Split</vt:lpstr>
      <vt:lpstr>Measuring Node Impurity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Supervised LEarning</dc:title>
  <dc:creator>Panayiotis Tsaparas</dc:creator>
  <cp:lastModifiedBy>张海鹏</cp:lastModifiedBy>
  <cp:revision>285</cp:revision>
  <dcterms:created xsi:type="dcterms:W3CDTF">2020-12-07T09:26:07Z</dcterms:created>
  <dcterms:modified xsi:type="dcterms:W3CDTF">2024-04-07T14:08:47Z</dcterms:modified>
</cp:coreProperties>
</file>