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274" r:id="rId4"/>
    <p:sldId id="275" r:id="rId5"/>
    <p:sldId id="297" r:id="rId6"/>
    <p:sldId id="299" r:id="rId7"/>
    <p:sldId id="276" r:id="rId8"/>
    <p:sldId id="293" r:id="rId9"/>
    <p:sldId id="279" r:id="rId10"/>
    <p:sldId id="280" r:id="rId11"/>
    <p:sldId id="281" r:id="rId12"/>
    <p:sldId id="282" r:id="rId13"/>
    <p:sldId id="300" r:id="rId14"/>
    <p:sldId id="301" r:id="rId15"/>
    <p:sldId id="287" r:id="rId16"/>
    <p:sldId id="302" r:id="rId17"/>
    <p:sldId id="303" r:id="rId18"/>
    <p:sldId id="29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11" d="8000"/>
        <a:sy n="13311" d="8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2023</a:t>
            </a:r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/>
                  <a:t>1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T</a:t>
                </a:r>
                <a:r>
                  <a:rPr lang="en-US" baseline="-25000" smtClean="0"/>
                  <a:t>q</a:t>
                </a:r>
                <a:r>
                  <a:rPr lang="en-US" smtClean="0"/>
                  <a:t> and T</a:t>
                </a:r>
                <a:r>
                  <a:rPr lang="en-US" baseline="-25000" smtClean="0"/>
                  <a:t>r</a:t>
                </a:r>
                <a:r>
                  <a:rPr lang="en-US" smtClean="0"/>
                  <a:t> be the sequential and parallelizable part, resp.</a:t>
                </a:r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 priori we don’t know e.  But we can determine it through other measurable quantities.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4634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we scale the problem and system.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W(n) 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(i.e. iso) efficiency 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1" y="4387065"/>
            <a:ext cx="6278978" cy="247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25155" cy="37897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More processors have to do more communication, synchronization, etc.</a:t>
            </a:r>
            <a:endParaRPr lang="en-US"/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There’s more work per processor, so they can spend more time computing instead of communicating.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lnSpc>
                <a:spcPct val="120000"/>
              </a:lnSpc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 scalability S</a:t>
                </a:r>
                <a:r>
                  <a:rPr lang="en-US" baseline="-25000" smtClean="0"/>
                  <a:t>p</a:t>
                </a:r>
                <a:r>
                  <a:rPr lang="en-US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Hard to achieve due to overheads.</a:t>
                </a:r>
              </a:p>
              <a:p>
                <a:pPr lvl="1">
                  <a:defRPr/>
                </a:pPr>
                <a:r>
                  <a:rPr lang="en-US" smtClean="0"/>
                  <a:t>Communication and synchronization time between processors.</a:t>
                </a:r>
              </a:p>
              <a:p>
                <a:pPr lvl="1">
                  <a:defRPr/>
                </a:pPr>
                <a:r>
                  <a:rPr lang="en-US" smtClean="0"/>
                  <a:t>Processors can idle due to poor partitioning or load imbalance.</a:t>
                </a:r>
              </a:p>
              <a:p>
                <a:pPr lvl="1">
                  <a:defRPr/>
                </a:pPr>
                <a:r>
                  <a:rPr lang="en-US"/>
                  <a:t>Sometimes cheaper for a processor to redo a computation than get the result from another processor.  But this increases overall computation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Sometimes the best sequential algorithm is not parallelizable.  </a:t>
                </a:r>
              </a:p>
              <a:p>
                <a:pPr lvl="1">
                  <a:defRPr/>
                </a:pPr>
                <a:r>
                  <a:rPr lang="en-US" smtClean="0"/>
                  <a:t>Must choose more work intensive (higher W</a:t>
                </a:r>
                <a:r>
                  <a:rPr lang="en-US" baseline="-25000" smtClean="0"/>
                  <a:t>p</a:t>
                </a:r>
                <a:r>
                  <a:rPr lang="en-US" smtClean="0"/>
                  <a:t>) but more parallelizable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Dijkstra’s shortest path algorithm does less work than Bellman-Ford, but BF is more parallelizable.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  <a:blipFill>
                <a:blip r:embed="rId2"/>
                <a:stretch>
                  <a:fillRect l="-679" t="-2662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252202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28" y="3685996"/>
            <a:ext cx="4972033" cy="31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>
                <a:solidFill>
                  <a:srgbClr val="1503FB"/>
                </a:solidFill>
              </a:rPr>
              <a:t>Span law </a:t>
            </a:r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on the maximum speedup achievable by 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53012</TotalTime>
  <Words>2169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3536</cp:revision>
  <cp:lastPrinted>2019-02-27T03:53:06Z</cp:lastPrinted>
  <dcterms:created xsi:type="dcterms:W3CDTF">2004-01-06T19:40:29Z</dcterms:created>
  <dcterms:modified xsi:type="dcterms:W3CDTF">2023-10-11T14:49:31Z</dcterms:modified>
</cp:coreProperties>
</file>