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56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thread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this thread was spinning on </a:t>
            </a:r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and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Spin till predecessor sets </a:t>
            </a:r>
            <a:r>
              <a:rPr lang="en-US" sz="1400" smtClean="0">
                <a:latin typeface="Consolas" panose="020B0609020204030204" pitchFamily="49" charset="0"/>
              </a:rPr>
              <a:t>myNode.locked</a:t>
            </a:r>
            <a:r>
              <a:rPr lang="en-US" sz="14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 </a:t>
            </a:r>
            <a:r>
              <a:rPr lang="en-US" sz="1400" smtClean="0">
                <a:solidFill>
                  <a:srgbClr val="1503FB"/>
                </a:solidFill>
              </a:rPr>
              <a:t>in line 31.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current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All the spinning is on local variables, so MCS is fast.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parallel systems, high performance algorithm needs high parallelism, good load balancing, memory locality, etc.</a:t>
            </a:r>
          </a:p>
          <a:p>
            <a:r>
              <a:rPr lang="en-US" smtClean="0"/>
              <a:t>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radiation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multipler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have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on size and types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TAS.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getAndSet(x,v) is similar; atomically set x to value v.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E.g. if A does 7 first, then when B does its line 8, it sees flag[A] set and doesn’t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635" y="1523728"/>
            <a:ext cx="4042184" cy="31415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Let i be the process that did line 9 last</a:t>
            </a:r>
            <a:r>
              <a:rPr lang="en-US" sz="1400" smtClean="0"/>
              <a:t>.</a:t>
            </a:r>
          </a:p>
          <a:p>
            <a:pPr lvl="1"/>
            <a:r>
              <a:rPr lang="en-US" sz="1400" smtClean="0"/>
              <a:t>Both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Can’t have both threads waiting at line 10, because only one thread (whichever one did line 9 last) can see victim == itself.  </a:t>
            </a:r>
          </a:p>
          <a:p>
            <a:r>
              <a:rPr lang="en-US" sz="1600" smtClean="0"/>
              <a:t>Algorithm is 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73384</TotalTime>
  <Words>2580</Words>
  <Application>Microsoft Office PowerPoint</Application>
  <PresentationFormat>On-screen Show (4:3)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4186</cp:revision>
  <cp:lastPrinted>2021-10-19T05:38:34Z</cp:lastPrinted>
  <dcterms:created xsi:type="dcterms:W3CDTF">2004-01-06T19:40:29Z</dcterms:created>
  <dcterms:modified xsi:type="dcterms:W3CDTF">2023-11-01T16:30:57Z</dcterms:modified>
</cp:coreProperties>
</file>