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25"/>
        <a:sy n="37" d="25"/>
      </p:scale>
      <p:origin x="0" y="-7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blockDim.x)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72534</TotalTime>
  <Words>2630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4270</cp:revision>
  <cp:lastPrinted>2021-04-06T04:38:55Z</cp:lastPrinted>
  <dcterms:created xsi:type="dcterms:W3CDTF">2004-01-06T19:40:29Z</dcterms:created>
  <dcterms:modified xsi:type="dcterms:W3CDTF">2023-11-13T15:59:07Z</dcterms:modified>
</cp:coreProperties>
</file>