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720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63" y="397038"/>
            <a:ext cx="1526813" cy="10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</p:spPr>
            <p:txBody>
              <a:bodyPr/>
              <a:lstStyle/>
              <a:p>
                <a:r>
                  <a:rPr lang="en-US" altLang="en-US" sz="2000" smtClean="0"/>
                  <a:t>Sparse matrix vector multiplication.</a:t>
                </a:r>
              </a:p>
              <a:p>
                <a:r>
                  <a:rPr lang="en-US" altLang="en-US" sz="2000" smtClean="0"/>
                  <a:t>Many scientific algorithms require multiplying a matrix by a vector.</a:t>
                </a:r>
              </a:p>
              <a:p>
                <a:pPr lvl="1"/>
                <a:r>
                  <a:rPr lang="en-US" altLang="en-US" sz="1800" smtClean="0"/>
                  <a:t>Optimization (e.g. conjugate gradient), iterative methods (solving linear systems), eigenvalue methods (e.g. graph partitioning), simulations (e.g. finite elements), data analysis (e.g. Pagerank).</a:t>
                </a:r>
              </a:p>
              <a:p>
                <a:r>
                  <a:rPr lang="en-US" altLang="en-US" sz="2000" smtClean="0"/>
                  <a:t>The matrices are often sparse.</a:t>
                </a:r>
              </a:p>
              <a:p>
                <a:pPr lvl="1"/>
                <a:r>
                  <a:rPr lang="en-US" altLang="en-US" sz="1800" smtClean="0"/>
                  <a:t>In an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smtClean="0"/>
                  <a:t> matrix, there are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800" smtClean="0"/>
                  <a:t> nonzero elements.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finite elements, matrix comes from low degree mesh.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Pagerank, the matrix is the web connectivity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  <a:blipFill>
                <a:blip r:embed="rId2"/>
                <a:stretch>
                  <a:fillRect l="-218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00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000" smtClean="0"/>
                  <a:t>.  A is a sparse matrix, x is a vector.</a:t>
                </a:r>
              </a:p>
              <a:p>
                <a:pPr lvl="1"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smtClean="0"/>
                  <a:t>, for i = 1,...,n.</a:t>
                </a:r>
              </a:p>
              <a:p>
                <a:pPr>
                  <a:defRPr/>
                </a:pPr>
                <a:r>
                  <a:rPr lang="en-US" sz="2000" smtClean="0"/>
                  <a:t>Computation is memory bound.</a:t>
                </a:r>
              </a:p>
              <a:p>
                <a:pPr lvl="1">
                  <a:defRPr/>
                </a:pPr>
                <a:r>
                  <a:rPr lang="en-US" sz="2000" smtClean="0"/>
                  <a:t>2 reads for 2 computes.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2000" smtClean="0"/>
                  <a:t> GTX 680 has 1.5 TFLOPS compute, 200 GB/s bandwidth.</a:t>
                </a:r>
              </a:p>
              <a:p>
                <a:pPr>
                  <a:defRPr/>
                </a:pPr>
                <a:r>
                  <a:rPr lang="en-US" sz="2000" smtClean="0"/>
                  <a:t>Matrices </a:t>
                </a:r>
                <a:r>
                  <a:rPr lang="en-US" sz="2000"/>
                  <a:t>may be regular or irregular</a:t>
                </a:r>
                <a:r>
                  <a:rPr lang="en-US" sz="2000" smtClean="0"/>
                  <a:t>.</a:t>
                </a:r>
              </a:p>
              <a:p>
                <a:pPr lvl="1">
                  <a:defRPr/>
                </a:pPr>
                <a:r>
                  <a:rPr lang="en-US" sz="2000" smtClean="0"/>
                  <a:t>Irregular matrices cause work imbalance, uncoalesced memory accesses.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Finite element grids are regular.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Web matrices for Pagerank have power law degree distribution.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  <a:blipFill>
                <a:blip r:embed="rId7"/>
                <a:stretch>
                  <a:fillRect l="-220" t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effective for matrices where nonzeros lie on a few diagonals.</a:t>
            </a:r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4793</TotalTime>
  <Words>1011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71</cp:revision>
  <cp:lastPrinted>2019-04-03T05:40:05Z</cp:lastPrinted>
  <dcterms:created xsi:type="dcterms:W3CDTF">2015-10-25T06:58:34Z</dcterms:created>
  <dcterms:modified xsi:type="dcterms:W3CDTF">2023-11-20T15:53:36Z</dcterms:modified>
</cp:coreProperties>
</file>