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8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5473" autoAdjust="0"/>
  </p:normalViewPr>
  <p:slideViewPr>
    <p:cSldViewPr snapToGrid="0">
      <p:cViewPr varScale="1">
        <p:scale>
          <a:sx n="165" d="100"/>
          <a:sy n="165" d="100"/>
        </p:scale>
        <p:origin x="1828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08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2023</a:t>
            </a:r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schedule(static,1)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and direction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30" y="2970488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123231" cy="52876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Let T</a:t>
            </a:r>
            <a:r>
              <a:rPr lang="en-US" baseline="-25000"/>
              <a:t>1</a:t>
            </a:r>
            <a:r>
              <a:rPr lang="en-US"/>
              <a:t> and T</a:t>
            </a:r>
            <a:r>
              <a:rPr lang="en-US" baseline="-25000"/>
              <a:t>2</a:t>
            </a:r>
            <a:r>
              <a:rPr lang="en-US"/>
              <a:t> be iterations s.t. T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* </a:t>
            </a:r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r>
              <a:rPr lang="en-US"/>
              <a:t>Distance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r>
              <a:rPr lang="en-US"/>
              <a:t>Direction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sign(T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).</a:t>
            </a:r>
          </a:p>
          <a:p>
            <a:r>
              <a:rPr lang="en-US" smtClean="0"/>
              <a:t>Consider a nested loop over (i,j) (j is the inner loop).</a:t>
            </a:r>
          </a:p>
          <a:p>
            <a:pPr marL="3086100" indent="455613"/>
            <a:r>
              <a:rPr lang="en-US" smtClean="0"/>
              <a:t>The following direction vectors are possible</a:t>
            </a:r>
          </a:p>
          <a:p>
            <a:pPr marL="3486150" lvl="1" indent="458788"/>
            <a:r>
              <a:rPr lang="en-US" smtClean="0"/>
              <a:t>(+,+), (+,0), (+,-), (0,+), (0,0).</a:t>
            </a:r>
          </a:p>
          <a:p>
            <a:pPr marL="3544888" indent="-457200"/>
            <a:r>
              <a:rPr lang="en-US" smtClean="0"/>
              <a:t>The 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Direction vector (-,+) would mean, e.g. iteration (i,j) depends on iteration (i+1, j-1).  But (i,j) occurs before (i+1, j-1).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Transformed loop must be legal.  Also, we want it to be parallelizable.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a unimodular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/>
                  <a:t> is legal for all </a:t>
                </a:r>
                <a:r>
                  <a:rPr lang="en-US" smtClean="0"/>
                  <a:t>distance </a:t>
                </a:r>
                <a:r>
                  <a:rPr lang="en-US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 is a legal transformation.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New direction </a:t>
                </a:r>
                <a:r>
                  <a:rPr lang="en-US"/>
                  <a:t>vectors are </a:t>
                </a:r>
                <a:r>
                  <a:rPr lang="en-US" smtClean="0"/>
                  <a:t>(+,+) </a:t>
                </a:r>
                <a:r>
                  <a:rPr lang="en-US"/>
                  <a:t>and </a:t>
                </a:r>
                <a:r>
                  <a:rPr lang="en-US" smtClean="0"/>
                  <a:t>(+,0), so the loop with the new loop indices is legal.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Suppose all the direction vectors for a loop are + in the i’th coordinate, for some i.  Then all loops deeper than level i can be run in parallel.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parallelized.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  <a:blipFill>
                <a:blip r:embed="rId2"/>
                <a:stretch>
                  <a:fillRect l="-291" t="-233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0103" y="5363992"/>
            <a:ext cx="5133890" cy="1323439"/>
            <a:chOff x="1794848" y="5363992"/>
            <a:chExt cx="5133890" cy="1323439"/>
          </a:xfrm>
        </p:grpSpPr>
        <p:sp>
          <p:nvSpPr>
            <p:cNvPr id="4" name="Rectangle 3"/>
            <p:cNvSpPr/>
            <p:nvPr/>
          </p:nvSpPr>
          <p:spPr>
            <a:xfrm>
              <a:off x="1794848" y="5363992"/>
              <a:ext cx="5133890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= </a:t>
              </a:r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-1,I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+ </a:t>
              </a:r>
              <a:r>
                <a:rPr lang="en-US" sz="2000" smtClean="0">
                  <a:latin typeface="Consolas" panose="020B0609020204030204" pitchFamily="49" charset="0"/>
                </a:rPr>
                <a:t>A[</a:t>
              </a:r>
              <a:r>
                <a:rPr lang="en-US" sz="2000">
                  <a:latin typeface="Consolas" panose="020B0609020204030204" pitchFamily="49" charset="0"/>
                </a:rPr>
                <a:t>I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-1</a:t>
              </a:r>
              <a:r>
                <a:rPr lang="en-US" sz="2000">
                  <a:latin typeface="Consolas" panose="020B0609020204030204" pitchFamily="49" charset="0"/>
                </a:rPr>
                <a:t>] </a:t>
              </a:r>
              <a:endParaRPr lang="en-US" sz="2000" smtClean="0">
                <a:latin typeface="Symbol" panose="05050102010706020507" pitchFamily="18" charset="2"/>
              </a:endParaRPr>
            </a:p>
            <a:p>
              <a:endParaRPr lang="en-US" sz="2000">
                <a:latin typeface="Symbol" panose="05050102010706020507" pitchFamily="18" charset="2"/>
              </a:endParaRPr>
            </a:p>
            <a:p>
              <a:endParaRPr lang="en-US" sz="2000" smtClean="0">
                <a:latin typeface="Symbol" panose="05050102010706020507" pitchFamily="18" charset="2"/>
              </a:endParaRPr>
            </a:p>
            <a:p>
              <a:r>
                <a:rPr lang="en-US" sz="2000" smtClean="0">
                  <a:latin typeface="Consolas" panose="020B0609020204030204" pitchFamily="49" charset="0"/>
                </a:rPr>
                <a:t>A[K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] =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-1] +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30413" y="5822732"/>
              <a:ext cx="262759" cy="416584"/>
            </a:xfrm>
            <a:prstGeom prst="downArrow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of the transformed loop,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Gauss-Seidel 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1, </a:t>
            </a:r>
            <a:r>
              <a:rPr lang="en-US" smtClean="0"/>
              <a:t>F</a:t>
            </a:r>
            <a:r>
              <a:rPr lang="en-US" baseline="-25000"/>
              <a:t>2</a:t>
            </a:r>
            <a:r>
              <a:rPr lang="en-US" smtClean="0"/>
              <a:t>, ...,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32072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S1 and S2 are independent if running them in different orders produces the same result.  Otherwise they’re dependent.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988" y="4892839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631" y="4892839"/>
            <a:ext cx="272509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Dependences</a:t>
            </a:r>
            <a:endParaRPr lang="en-US" smtClean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/>
              <a:t>S1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S3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>
                <a:sym typeface="Symbol" panose="05050102010706020507" pitchFamily="18" charset="2"/>
              </a:rPr>
              <a:t>S1 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O S5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S3 </a:t>
            </a:r>
            <a:r>
              <a:rPr lang="en-US" sz="1600">
                <a:sym typeface="Symbol" panose="05050102010706020507" pitchFamily="18" charset="2"/>
              </a:rPr>
              <a:t>O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S4 </a:t>
            </a:r>
            <a:r>
              <a:rPr lang="en-US" sz="1600">
                <a:sym typeface="Symbol" panose="05050102010706020507" pitchFamily="18" charset="2"/>
              </a:rPr>
              <a:t>A </a:t>
            </a:r>
            <a:r>
              <a:rPr lang="en-US" sz="1600" smtClean="0">
                <a:sym typeface="Symbol" panose="05050102010706020507" pitchFamily="18" charset="2"/>
              </a:rPr>
              <a:t>S5</a:t>
            </a:r>
            <a:endParaRPr lang="en-US" sz="16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Parallelizing loops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327205" cy="489573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Parallelizing loops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27205" cy="45971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is to identify all independent statements, to maximize parallelism.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8564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parallel.</a:t>
            </a:r>
          </a:p>
          <a:p>
            <a:pPr lvl="1" eaLnBrk="1" hangingPunct="1"/>
            <a:r>
              <a:rPr lang="en-US" smtClean="0"/>
              <a:t>Different connected components can be done in parallel.</a:t>
            </a:r>
          </a:p>
          <a:p>
            <a:pPr lvl="1" eaLnBrk="1" hangingPunct="1"/>
            <a:r>
              <a:rPr lang="en-US" smtClean="0"/>
              <a:t>Each connected component must be done sequentially.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71715</TotalTime>
  <Words>3197</Words>
  <Application>Microsoft Office PowerPoint</Application>
  <PresentationFormat>On-screen Show (4:3)</PresentationFormat>
  <Paragraphs>488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Parallelizing loops</vt:lpstr>
      <vt:lpstr>Parallelizing loops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4144</cp:revision>
  <cp:lastPrinted>2022-11-09T15:00:08Z</cp:lastPrinted>
  <dcterms:created xsi:type="dcterms:W3CDTF">2004-01-06T19:40:29Z</dcterms:created>
  <dcterms:modified xsi:type="dcterms:W3CDTF">2023-11-29T15:44:16Z</dcterms:modified>
</cp:coreProperties>
</file>