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 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</a:p>
          <a:p>
            <a:pPr lvl="1"/>
            <a:r>
              <a:rPr lang="en-US" smtClean="0"/>
              <a:t>A row eliminates a variable every cycle.</a:t>
            </a:r>
          </a:p>
          <a:p>
            <a:r>
              <a:rPr lang="en-US" smtClean="0"/>
              <a:t>The last row receives its last piece of data after n cycles.  </a:t>
            </a:r>
            <a:endParaRPr lang="en-US"/>
          </a:p>
          <a:p>
            <a:pPr lvl="1"/>
            <a:r>
              <a:rPr lang="en-US" smtClean="0"/>
              <a:t>So the entire 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n/p 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row contains O(n) 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row or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78143</TotalTime>
  <Words>3114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4195</cp:revision>
  <cp:lastPrinted>2022-11-16T15:41:52Z</cp:lastPrinted>
  <dcterms:created xsi:type="dcterms:W3CDTF">2004-01-06T19:40:29Z</dcterms:created>
  <dcterms:modified xsi:type="dcterms:W3CDTF">2023-12-06T16:38:53Z</dcterms:modified>
</cp:coreProperties>
</file>