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042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1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dirty="0" smtClean="0"/>
              <a:t>Fall </a:t>
            </a:r>
            <a:r>
              <a:rPr lang="en-US" altLang="en-US" dirty="0" smtClean="0"/>
              <a:t>2023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if we consider either having nodes point to smaller neighbors, or pointing to higher neighbors.</a:t>
                </a:r>
              </a:p>
              <a:p>
                <a:pPr lvl="1"/>
                <a:r>
                  <a:rPr lang="en-US" smtClean="0"/>
                  <a:t>If v doesn’t point to any nbr in “high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low” round, then it’s smaller than all nbrs.  So in “low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high” round, it points to some nbr.</a:t>
                </a:r>
              </a:p>
              <a:p>
                <a:pPr lvl="1"/>
                <a:r>
                  <a:rPr lang="en-US" smtClean="0"/>
                  <a:t>In one of these cases,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:r>
                  <a:rPr lang="en-US">
                    <a:latin typeface="Symbol" panose="05050102010706020507" pitchFamily="18" charset="2"/>
                  </a:rPr>
                  <a:t>³</a:t>
                </a:r>
                <a:r>
                  <a:rPr lang="en-US" smtClean="0"/>
                  <a:t> n/2 nodes point to another node, and are contracted.</a:t>
                </a:r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using O(log n) time and O(n) 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O((m+n) log n).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  <a:blipFill>
                <a:blip r:embed="rId2"/>
                <a:stretch>
                  <a:fillRect l="-21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86" y="5009569"/>
            <a:ext cx="5433711" cy="17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35234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How do we find min weight incident edge in O(1) time?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Each edge processor’s priority is its value.</a:t>
            </a:r>
          </a:p>
          <a:p>
            <a:pPr lvl="1"/>
            <a:r>
              <a:rPr lang="en-US" smtClean="0"/>
              <a:t>So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O(m+n)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V and E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64403</TotalTime>
  <Words>2361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4428</cp:revision>
  <cp:lastPrinted>2022-12-07T02:00:37Z</cp:lastPrinted>
  <dcterms:created xsi:type="dcterms:W3CDTF">2004-01-06T19:40:29Z</dcterms:created>
  <dcterms:modified xsi:type="dcterms:W3CDTF">2024-01-01T15:52:59Z</dcterms:modified>
</cp:coreProperties>
</file>