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9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6" r:id="rId19"/>
    <p:sldId id="282" r:id="rId20"/>
    <p:sldId id="287" r:id="rId21"/>
    <p:sldId id="283" r:id="rId22"/>
    <p:sldId id="295" r:id="rId23"/>
    <p:sldId id="294" r:id="rId24"/>
    <p:sldId id="288" r:id="rId25"/>
    <p:sldId id="291" r:id="rId26"/>
    <p:sldId id="292" r:id="rId27"/>
    <p:sldId id="290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 超阳" userId="09f4215c83f0c445" providerId="LiveId" clId="{275B48BA-FFFC-0644-B150-57EB5C8FBFE4}"/>
    <pc:docChg chg="custSel addSld delSld modSld">
      <pc:chgData name="吕 超阳" userId="09f4215c83f0c445" providerId="LiveId" clId="{275B48BA-FFFC-0644-B150-57EB5C8FBFE4}" dt="2020-11-19T10:45:52.789" v="107"/>
      <pc:docMkLst>
        <pc:docMk/>
      </pc:docMkLst>
      <pc:sldChg chg="addSp delSp modSp modTransition modAnim">
        <pc:chgData name="吕 超阳" userId="09f4215c83f0c445" providerId="LiveId" clId="{275B48BA-FFFC-0644-B150-57EB5C8FBFE4}" dt="2020-11-19T10:45:52.789" v="107"/>
        <pc:sldMkLst>
          <pc:docMk/>
          <pc:sldMk cId="1708854089" sldId="256"/>
        </pc:sldMkLst>
        <pc:picChg chg="add del mod">
          <ac:chgData name="吕 超阳" userId="09f4215c83f0c445" providerId="LiveId" clId="{275B48BA-FFFC-0644-B150-57EB5C8FBFE4}" dt="2020-11-19T10:01:28.708" v="105"/>
          <ac:picMkLst>
            <pc:docMk/>
            <pc:sldMk cId="1708854089" sldId="256"/>
            <ac:picMk id="4" creationId="{B369D500-7333-4B4C-BCA4-B1126D099091}"/>
          </ac:picMkLst>
        </pc:pic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708854089" sldId="256"/>
            <ac:picMk id="5" creationId="{9EAB2874-D763-5648-95A5-4E01FB2C0FAA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996973693" sldId="25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996973693" sldId="257"/>
            <ac:picMk id="3" creationId="{5A4F5F75-E523-464E-BE92-00F296ADA3FF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587686089" sldId="25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587686089" sldId="258"/>
            <ac:picMk id="3" creationId="{1A89FB78-0FC7-9747-AE99-40946F59931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858656968" sldId="259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858656968" sldId="259"/>
            <ac:picMk id="3" creationId="{9DF357BE-023F-0349-8956-382712190FE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57645781" sldId="26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57645781" sldId="260"/>
            <ac:picMk id="3" creationId="{B5F60756-3D20-2F4B-B8F6-78BDDBBAA321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171291474" sldId="26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171291474" sldId="261"/>
            <ac:picMk id="3" creationId="{02BFE61C-4AB1-E14B-AFB9-9704DDA3100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19605788" sldId="26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19605788" sldId="262"/>
            <ac:picMk id="3" creationId="{9877F22E-2559-364A-8976-EC50DC75B0E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767612292" sldId="26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767612292" sldId="263"/>
            <ac:picMk id="3" creationId="{99FE60E4-337A-2642-B582-2E73E220604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818795117" sldId="26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818795117" sldId="264"/>
            <ac:picMk id="2" creationId="{0BA36FD4-B7A8-BD48-8A72-4B33984FBDDD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566311278" sldId="26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566311278" sldId="266"/>
            <ac:picMk id="2" creationId="{113132E2-21D2-F544-9D28-B7D2421E22C3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198319570" sldId="26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198319570" sldId="267"/>
            <ac:picMk id="3" creationId="{1D0ADE7A-A38E-3A46-B1AE-F9CEAF829CE4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56683066" sldId="26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56683066" sldId="268"/>
            <ac:picMk id="4" creationId="{D2C2FC04-DE9D-234E-833B-3CDC47BCEA3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25176466" sldId="269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25176466" sldId="269"/>
            <ac:picMk id="3" creationId="{A4C24691-1FDB-1C4B-AFB7-1069384FCB4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7290857" sldId="27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7290857" sldId="270"/>
            <ac:picMk id="3" creationId="{70FB4231-5462-EE4E-81D0-E3B3C3E990A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221236406" sldId="27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221236406" sldId="271"/>
            <ac:picMk id="5" creationId="{CEDDCCE0-E4B5-8147-8F23-D9FB7371C71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02672556" sldId="27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02672556" sldId="272"/>
            <ac:picMk id="4" creationId="{B0C36FD8-0485-DC4A-A8B2-191AE01F1DDB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922857329" sldId="27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922857329" sldId="273"/>
            <ac:picMk id="5" creationId="{03EC6F05-8C07-6545-9D58-46910C67B159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729520734" sldId="27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729520734" sldId="274"/>
            <ac:picMk id="4" creationId="{152A75E8-ED83-1B41-B176-B97A1926A6A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154452323" sldId="275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154452323" sldId="275"/>
            <ac:picMk id="5" creationId="{182E8F3B-889D-574D-B85D-61F775FE6654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075871850" sldId="27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075871850" sldId="276"/>
            <ac:picMk id="4" creationId="{D0B3FE5A-4022-B54E-AAE3-FDDB63CD0528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833224540" sldId="27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833224540" sldId="277"/>
            <ac:picMk id="4" creationId="{C156F478-8A55-5D47-9359-E55C5FE31F8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022170867" sldId="27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022170867" sldId="278"/>
            <ac:picMk id="3" creationId="{486F652F-DB7A-A848-B80B-BCDDBFEAFAFE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996323771" sldId="28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996323771" sldId="280"/>
            <ac:picMk id="5" creationId="{864C7BC9-F9FB-4A47-AD03-43C1C2380C60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357056532" sldId="28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357056532" sldId="281"/>
            <ac:picMk id="3" creationId="{2F8F4370-9DE3-B648-9F67-E2DC09EF319E}"/>
          </ac:picMkLst>
        </pc:picChg>
      </pc:sldChg>
      <pc:sldChg chg="addSp modSp mod modTransition">
        <pc:chgData name="吕 超阳" userId="09f4215c83f0c445" providerId="LiveId" clId="{275B48BA-FFFC-0644-B150-57EB5C8FBFE4}" dt="2020-11-19T10:45:52.789" v="107"/>
        <pc:sldMkLst>
          <pc:docMk/>
          <pc:sldMk cId="1253946738" sldId="282"/>
        </pc:sldMkLst>
        <pc:spChg chg="mod">
          <ac:chgData name="吕 超阳" userId="09f4215c83f0c445" providerId="LiveId" clId="{275B48BA-FFFC-0644-B150-57EB5C8FBFE4}" dt="2020-11-19T08:36:04.942" v="103" actId="1035"/>
          <ac:spMkLst>
            <pc:docMk/>
            <pc:sldMk cId="1253946738" sldId="282"/>
            <ac:spMk id="17" creationId="{69DF94F2-A7A5-4C7B-9224-F2CE0ACC445C}"/>
          </ac:spMkLst>
        </pc:sp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253946738" sldId="282"/>
            <ac:picMk id="3" creationId="{CC1C9771-52FC-A44B-9B2E-D0084157CB75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484729566" sldId="28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484729566" sldId="283"/>
            <ac:picMk id="2" creationId="{EE6196FF-6544-A947-A9FE-447B718145A3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632325296" sldId="286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632325296" sldId="286"/>
            <ac:picMk id="3" creationId="{9F994ACC-F781-794B-B38C-90E5DE353B92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993314432" sldId="287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993314432" sldId="287"/>
            <ac:picMk id="3" creationId="{E5421C61-8419-144A-935C-0DBE3BC36E3A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658114530" sldId="288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658114530" sldId="288"/>
            <ac:picMk id="4" creationId="{5FFC1E86-4A02-CF43-A541-69C9B9655A3C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4018439455" sldId="290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4018439455" sldId="290"/>
            <ac:picMk id="6" creationId="{6FE139DB-9269-904E-B86F-6A0169D72DF2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2679815229" sldId="291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679815229" sldId="291"/>
            <ac:picMk id="4" creationId="{9E73A129-F937-0842-B802-F3864451A969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631600616" sldId="292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631600616" sldId="292"/>
            <ac:picMk id="4" creationId="{3FFBF482-A11B-C846-84B3-7EB3FE18B4C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937206333" sldId="293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937206333" sldId="293"/>
            <ac:picMk id="4" creationId="{0FD82C93-AB5F-5146-A154-0BB35426592B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1568815542" sldId="294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1568815542" sldId="294"/>
            <ac:picMk id="3" creationId="{6EC1B1F0-4DF0-894F-A4A0-6F3BE00A19B6}"/>
          </ac:picMkLst>
        </pc:picChg>
      </pc:sldChg>
      <pc:sldChg chg="addSp modSp modTransition">
        <pc:chgData name="吕 超阳" userId="09f4215c83f0c445" providerId="LiveId" clId="{275B48BA-FFFC-0644-B150-57EB5C8FBFE4}" dt="2020-11-19T10:45:52.789" v="107"/>
        <pc:sldMkLst>
          <pc:docMk/>
          <pc:sldMk cId="3409099387" sldId="295"/>
        </pc:sldMkLst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3409099387" sldId="295"/>
            <ac:picMk id="3" creationId="{C827468D-C68D-8C43-9F65-DE7810D92E99}"/>
          </ac:picMkLst>
        </pc:picChg>
      </pc:sldChg>
      <pc:sldChg chg="addSp delSp modSp add mod modTransition">
        <pc:chgData name="吕 超阳" userId="09f4215c83f0c445" providerId="LiveId" clId="{275B48BA-FFFC-0644-B150-57EB5C8FBFE4}" dt="2020-11-19T10:45:52.789" v="107"/>
        <pc:sldMkLst>
          <pc:docMk/>
          <pc:sldMk cId="2099217894" sldId="296"/>
        </pc:sldMkLst>
        <pc:spChg chg="add del mod">
          <ac:chgData name="吕 超阳" userId="09f4215c83f0c445" providerId="LiveId" clId="{275B48BA-FFFC-0644-B150-57EB5C8FBFE4}" dt="2020-11-19T08:32:47.543" v="2" actId="478"/>
          <ac:spMkLst>
            <pc:docMk/>
            <pc:sldMk cId="2099217894" sldId="296"/>
            <ac:spMk id="3" creationId="{269269BE-A835-634C-931F-E5F7AAF54DB6}"/>
          </ac:spMkLst>
        </pc:spChg>
        <pc:spChg chg="mod">
          <ac:chgData name="吕 超阳" userId="09f4215c83f0c445" providerId="LiveId" clId="{275B48BA-FFFC-0644-B150-57EB5C8FBFE4}" dt="2020-11-19T08:32:51.299" v="7" actId="20577"/>
          <ac:spMkLst>
            <pc:docMk/>
            <pc:sldMk cId="2099217894" sldId="296"/>
            <ac:spMk id="4" creationId="{E975C510-6842-40F0-A268-FDA68D130AD2}"/>
          </ac:spMkLst>
        </pc:spChg>
        <pc:spChg chg="del">
          <ac:chgData name="吕 超阳" userId="09f4215c83f0c445" providerId="LiveId" clId="{275B48BA-FFFC-0644-B150-57EB5C8FBFE4}" dt="2020-11-19T08:32:43.406" v="1" actId="478"/>
          <ac:spMkLst>
            <pc:docMk/>
            <pc:sldMk cId="2099217894" sldId="296"/>
            <ac:spMk id="5" creationId="{39F9F822-6CCC-4C63-890A-25FD3560834E}"/>
          </ac:spMkLst>
        </pc:spChg>
        <pc:picChg chg="add mod">
          <ac:chgData name="吕 超阳" userId="09f4215c83f0c445" providerId="LiveId" clId="{275B48BA-FFFC-0644-B150-57EB5C8FBFE4}" dt="2020-11-19T10:45:52.789" v="107"/>
          <ac:picMkLst>
            <pc:docMk/>
            <pc:sldMk cId="2099217894" sldId="296"/>
            <ac:picMk id="6" creationId="{C2C3AD96-E18A-FD4A-BB8B-773B776CD3FB}"/>
          </ac:picMkLst>
        </pc:picChg>
      </pc:sldChg>
      <pc:sldChg chg="delSp modSp add del mod delAnim">
        <pc:chgData name="吕 超阳" userId="09f4215c83f0c445" providerId="LiveId" clId="{275B48BA-FFFC-0644-B150-57EB5C8FBFE4}" dt="2020-11-19T08:34:54.497" v="36" actId="2696"/>
        <pc:sldMkLst>
          <pc:docMk/>
          <pc:sldMk cId="1994739574" sldId="297"/>
        </pc:sldMkLst>
        <pc:spChg chg="mod">
          <ac:chgData name="吕 超阳" userId="09f4215c83f0c445" providerId="LiveId" clId="{275B48BA-FFFC-0644-B150-57EB5C8FBFE4}" dt="2020-11-19T08:34:52.777" v="35" actId="21"/>
          <ac:spMkLst>
            <pc:docMk/>
            <pc:sldMk cId="1994739574" sldId="297"/>
            <ac:spMk id="7" creationId="{CBB89CF8-06EA-4A80-8FC7-E69BFB441ADE}"/>
          </ac:spMkLst>
        </pc:spChg>
        <pc:spChg chg="del">
          <ac:chgData name="吕 超阳" userId="09f4215c83f0c445" providerId="LiveId" clId="{275B48BA-FFFC-0644-B150-57EB5C8FBFE4}" dt="2020-11-19T08:34:00.120" v="10" actId="478"/>
          <ac:spMkLst>
            <pc:docMk/>
            <pc:sldMk cId="1994739574" sldId="297"/>
            <ac:spMk id="8" creationId="{DB05AEC7-2DDB-47CA-A91D-F644F3F17AD3}"/>
          </ac:spMkLst>
        </pc:spChg>
        <pc:spChg chg="del">
          <ac:chgData name="吕 超阳" userId="09f4215c83f0c445" providerId="LiveId" clId="{275B48BA-FFFC-0644-B150-57EB5C8FBFE4}" dt="2020-11-19T08:34:00.120" v="10" actId="478"/>
          <ac:spMkLst>
            <pc:docMk/>
            <pc:sldMk cId="1994739574" sldId="297"/>
            <ac:spMk id="13" creationId="{9CE184D2-ABB6-416A-B68D-871ADEED9B42}"/>
          </ac:spMkLst>
        </pc:spChg>
        <pc:spChg chg="del">
          <ac:chgData name="吕 超阳" userId="09f4215c83f0c445" providerId="LiveId" clId="{275B48BA-FFFC-0644-B150-57EB5C8FBFE4}" dt="2020-11-19T08:33:56.721" v="9" actId="478"/>
          <ac:spMkLst>
            <pc:docMk/>
            <pc:sldMk cId="1994739574" sldId="297"/>
            <ac:spMk id="17" creationId="{69DF94F2-A7A5-4C7B-9224-F2CE0ACC445C}"/>
          </ac:spMkLst>
        </pc:spChg>
        <pc:cxnChg chg="del">
          <ac:chgData name="吕 超阳" userId="09f4215c83f0c445" providerId="LiveId" clId="{275B48BA-FFFC-0644-B150-57EB5C8FBFE4}" dt="2020-11-19T08:34:00.120" v="10" actId="478"/>
          <ac:cxnSpMkLst>
            <pc:docMk/>
            <pc:sldMk cId="1994739574" sldId="297"/>
            <ac:cxnSpMk id="6" creationId="{BAD505F9-CE23-468A-BC6B-E76512104A0A}"/>
          </ac:cxnSpMkLst>
        </pc:cxnChg>
        <pc:cxnChg chg="del">
          <ac:chgData name="吕 超阳" userId="09f4215c83f0c445" providerId="LiveId" clId="{275B48BA-FFFC-0644-B150-57EB5C8FBFE4}" dt="2020-11-19T08:34:00.120" v="10" actId="478"/>
          <ac:cxnSpMkLst>
            <pc:docMk/>
            <pc:sldMk cId="1994739574" sldId="297"/>
            <ac:cxnSpMk id="11" creationId="{3BF45E07-21AC-4F25-9539-88BEBB014967}"/>
          </ac:cxnSpMkLst>
        </pc:cxnChg>
      </pc:sldChg>
    </pc:docChg>
  </pc:docChgLst>
  <pc:docChgLst>
    <pc:chgData userId="09f4215c83f0c445" providerId="LiveId" clId="{386E4001-2098-4640-B362-F7D8135BD590}"/>
    <pc:docChg chg="undo custSel addSld delSld modSld">
      <pc:chgData name="" userId="09f4215c83f0c445" providerId="LiveId" clId="{386E4001-2098-4640-B362-F7D8135BD590}" dt="2020-11-18T13:04:33.991" v="5263" actId="20577"/>
      <pc:docMkLst>
        <pc:docMk/>
      </pc:docMkLst>
      <pc:sldChg chg="modTransition">
        <pc:chgData name="" userId="09f4215c83f0c445" providerId="LiveId" clId="{386E4001-2098-4640-B362-F7D8135BD590}" dt="2020-11-18T12:36:43.387" v="5140"/>
        <pc:sldMkLst>
          <pc:docMk/>
          <pc:sldMk cId="1708854089" sldId="256"/>
        </pc:sldMkLst>
      </pc:sldChg>
      <pc:sldChg chg="addSp delSp modSp modTransition">
        <pc:chgData name="" userId="09f4215c83f0c445" providerId="LiveId" clId="{386E4001-2098-4640-B362-F7D8135BD590}" dt="2020-11-18T12:36:43.387" v="5140"/>
        <pc:sldMkLst>
          <pc:docMk/>
          <pc:sldMk cId="2996973693" sldId="257"/>
        </pc:sldMkLst>
        <pc:spChg chg="mod">
          <ac:chgData name="" userId="09f4215c83f0c445" providerId="LiveId" clId="{386E4001-2098-4640-B362-F7D8135BD590}" dt="2020-11-16T11:14:59.012" v="9" actId="20577"/>
          <ac:spMkLst>
            <pc:docMk/>
            <pc:sldMk cId="2996973693" sldId="257"/>
            <ac:spMk id="2" creationId="{23598F8C-1376-4551-BB42-D819B8643034}"/>
          </ac:spMkLst>
        </pc:spChg>
        <pc:spChg chg="add del mod">
          <ac:chgData name="" userId="09f4215c83f0c445" providerId="LiveId" clId="{386E4001-2098-4640-B362-F7D8135BD590}" dt="2020-11-16T11:18:34.342" v="11"/>
          <ac:spMkLst>
            <pc:docMk/>
            <pc:sldMk cId="2996973693" sldId="257"/>
            <ac:spMk id="4" creationId="{89127049-9FED-48A9-A717-F92D46C5187E}"/>
          </ac:spMkLst>
        </pc:spChg>
        <pc:spChg chg="add del">
          <ac:chgData name="" userId="09f4215c83f0c445" providerId="LiveId" clId="{386E4001-2098-4640-B362-F7D8135BD590}" dt="2020-11-16T11:23:02.215" v="20"/>
          <ac:spMkLst>
            <pc:docMk/>
            <pc:sldMk cId="2996973693" sldId="257"/>
            <ac:spMk id="8" creationId="{8854D634-86BE-44A7-8A60-3B573B15ECAF}"/>
          </ac:spMkLst>
        </pc:spChg>
        <pc:picChg chg="add mod">
          <ac:chgData name="" userId="09f4215c83f0c445" providerId="LiveId" clId="{386E4001-2098-4640-B362-F7D8135BD590}" dt="2020-11-16T11:18:34.342" v="11"/>
          <ac:picMkLst>
            <pc:docMk/>
            <pc:sldMk cId="2996973693" sldId="257"/>
            <ac:picMk id="6" creationId="{A58ED7A5-B6F5-4DB8-A9E8-ED9F8EE10823}"/>
          </ac:picMkLst>
        </pc:picChg>
        <pc:picChg chg="del">
          <ac:chgData name="" userId="09f4215c83f0c445" providerId="LiveId" clId="{386E4001-2098-4640-B362-F7D8135BD590}" dt="2020-11-16T11:18:33.437" v="10" actId="478"/>
          <ac:picMkLst>
            <pc:docMk/>
            <pc:sldMk cId="2996973693" sldId="257"/>
            <ac:picMk id="7" creationId="{A49616C5-9CA1-46CD-AEA8-70022DE1901B}"/>
          </ac:picMkLst>
        </pc:picChg>
      </pc:sldChg>
      <pc:sldChg chg="modSp modTransition">
        <pc:chgData name="" userId="09f4215c83f0c445" providerId="LiveId" clId="{386E4001-2098-4640-B362-F7D8135BD590}" dt="2020-11-18T12:37:30.345" v="5142" actId="1076"/>
        <pc:sldMkLst>
          <pc:docMk/>
          <pc:sldMk cId="587686089" sldId="258"/>
        </pc:sldMkLst>
        <pc:picChg chg="mod">
          <ac:chgData name="" userId="09f4215c83f0c445" providerId="LiveId" clId="{386E4001-2098-4640-B362-F7D8135BD590}" dt="2020-11-18T12:37:30.345" v="5142" actId="1076"/>
          <ac:picMkLst>
            <pc:docMk/>
            <pc:sldMk cId="587686089" sldId="258"/>
            <ac:picMk id="8" creationId="{E8470D4C-396E-44C6-972D-10DF24F68287}"/>
          </ac:picMkLst>
        </pc:picChg>
        <pc:picChg chg="mod">
          <ac:chgData name="" userId="09f4215c83f0c445" providerId="LiveId" clId="{386E4001-2098-4640-B362-F7D8135BD590}" dt="2020-11-18T12:37:28.762" v="5141" actId="1076"/>
          <ac:picMkLst>
            <pc:docMk/>
            <pc:sldMk cId="587686089" sldId="258"/>
            <ac:picMk id="1026" creationId="{C5888620-A347-4C2E-9B2B-0876C05B3F1B}"/>
          </ac:picMkLst>
        </pc:picChg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2858656968" sldId="259"/>
        </pc:sldMkLst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3457645781" sldId="260"/>
        </pc:sldMkLst>
      </pc:sldChg>
      <pc:sldChg chg="modTransition">
        <pc:chgData name="" userId="09f4215c83f0c445" providerId="LiveId" clId="{386E4001-2098-4640-B362-F7D8135BD590}" dt="2020-11-18T12:36:43.387" v="5140"/>
        <pc:sldMkLst>
          <pc:docMk/>
          <pc:sldMk cId="1171291474" sldId="261"/>
        </pc:sldMkLst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119605788" sldId="262"/>
        </pc:sldMkLst>
        <pc:spChg chg="mod">
          <ac:chgData name="" userId="09f4215c83f0c445" providerId="LiveId" clId="{386E4001-2098-4640-B362-F7D8135BD590}" dt="2020-11-16T11:19:16.931" v="16" actId="6549"/>
          <ac:spMkLst>
            <pc:docMk/>
            <pc:sldMk cId="119605788" sldId="262"/>
            <ac:spMk id="2" creationId="{23598F8C-1376-4551-BB42-D819B8643034}"/>
          </ac:spMkLst>
        </pc:spChg>
        <pc:spChg chg="add del mod">
          <ac:chgData name="" userId="09f4215c83f0c445" providerId="LiveId" clId="{386E4001-2098-4640-B362-F7D8135BD590}" dt="2020-11-16T11:22:50.486" v="18"/>
          <ac:spMkLst>
            <pc:docMk/>
            <pc:sldMk cId="119605788" sldId="262"/>
            <ac:spMk id="4" creationId="{08C0E546-2059-452D-AF9C-AD0C7E523A71}"/>
          </ac:spMkLst>
        </pc:spChg>
        <pc:spChg chg="del">
          <ac:chgData name="" userId="09f4215c83f0c445" providerId="LiveId" clId="{386E4001-2098-4640-B362-F7D8135BD590}" dt="2020-11-16T11:18:57.748" v="15" actId="478"/>
          <ac:spMkLst>
            <pc:docMk/>
            <pc:sldMk cId="119605788" sldId="262"/>
            <ac:spMk id="6" creationId="{50DBB273-580F-4DB7-B42F-8FF6190F7DEA}"/>
          </ac:spMkLst>
        </pc:spChg>
        <pc:spChg chg="add del mod">
          <ac:chgData name="" userId="09f4215c83f0c445" providerId="LiveId" clId="{386E4001-2098-4640-B362-F7D8135BD590}" dt="2020-11-16T11:20:35.111" v="17"/>
          <ac:spMkLst>
            <pc:docMk/>
            <pc:sldMk cId="119605788" sldId="262"/>
            <ac:spMk id="7" creationId="{3F4CDB90-09AC-436E-9BA7-FCB578BEB1A7}"/>
          </ac:spMkLst>
        </pc:spChg>
        <pc:picChg chg="del">
          <ac:chgData name="" userId="09f4215c83f0c445" providerId="LiveId" clId="{386E4001-2098-4640-B362-F7D8135BD590}" dt="2020-11-16T11:18:54.983" v="14" actId="478"/>
          <ac:picMkLst>
            <pc:docMk/>
            <pc:sldMk cId="119605788" sldId="262"/>
            <ac:picMk id="8" creationId="{E8470D4C-396E-44C6-972D-10DF24F68287}"/>
          </ac:picMkLst>
        </pc:picChg>
        <pc:picChg chg="add mod">
          <ac:chgData name="" userId="09f4215c83f0c445" providerId="LiveId" clId="{386E4001-2098-4640-B362-F7D8135BD590}" dt="2020-11-16T11:20:35.111" v="17"/>
          <ac:picMkLst>
            <pc:docMk/>
            <pc:sldMk cId="119605788" sldId="262"/>
            <ac:picMk id="9" creationId="{7A5409BD-EFD0-44CA-9997-A2D5536C3FA5}"/>
          </ac:picMkLst>
        </pc:picChg>
        <pc:picChg chg="del">
          <ac:chgData name="" userId="09f4215c83f0c445" providerId="LiveId" clId="{386E4001-2098-4640-B362-F7D8135BD590}" dt="2020-11-16T11:18:54.662" v="13" actId="478"/>
          <ac:picMkLst>
            <pc:docMk/>
            <pc:sldMk cId="119605788" sldId="262"/>
            <ac:picMk id="1026" creationId="{C5888620-A347-4C2E-9B2B-0876C05B3F1B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767612292" sldId="263"/>
        </pc:sldMkLst>
        <pc:spChg chg="add del mod">
          <ac:chgData name="" userId="09f4215c83f0c445" providerId="LiveId" clId="{386E4001-2098-4640-B362-F7D8135BD590}" dt="2020-11-16T11:26:45.271" v="50"/>
          <ac:spMkLst>
            <pc:docMk/>
            <pc:sldMk cId="767612292" sldId="263"/>
            <ac:spMk id="4" creationId="{7DB038AB-84A6-4349-9E14-1ABFED11C89E}"/>
          </ac:spMkLst>
        </pc:spChg>
        <pc:spChg chg="add mod">
          <ac:chgData name="" userId="09f4215c83f0c445" providerId="LiveId" clId="{386E4001-2098-4640-B362-F7D8135BD590}" dt="2020-11-16T11:29:55.283" v="72" actId="113"/>
          <ac:spMkLst>
            <pc:docMk/>
            <pc:sldMk cId="767612292" sldId="263"/>
            <ac:spMk id="5" creationId="{5379107F-01A7-49B1-B9D2-4AB206093A16}"/>
          </ac:spMkLst>
        </pc:spChg>
        <pc:spChg chg="add del mod">
          <ac:chgData name="" userId="09f4215c83f0c445" providerId="LiveId" clId="{386E4001-2098-4640-B362-F7D8135BD590}" dt="2020-11-16T11:27:03.116" v="51"/>
          <ac:spMkLst>
            <pc:docMk/>
            <pc:sldMk cId="767612292" sldId="263"/>
            <ac:spMk id="6" creationId="{475AA73F-DB26-45A0-B39E-928D78FD9CD3}"/>
          </ac:spMkLst>
        </pc:spChg>
        <pc:spChg chg="add del mod">
          <ac:chgData name="" userId="09f4215c83f0c445" providerId="LiveId" clId="{386E4001-2098-4640-B362-F7D8135BD590}" dt="2020-11-16T11:27:15.494" v="52"/>
          <ac:spMkLst>
            <pc:docMk/>
            <pc:sldMk cId="767612292" sldId="263"/>
            <ac:spMk id="7" creationId="{B65E7D57-F11F-4ECE-AF17-7B91D7F699B2}"/>
          </ac:spMkLst>
        </pc:spChg>
        <pc:picChg chg="del">
          <ac:chgData name="" userId="09f4215c83f0c445" providerId="LiveId" clId="{386E4001-2098-4640-B362-F7D8135BD590}" dt="2020-11-16T11:24:24.286" v="49" actId="478"/>
          <ac:picMkLst>
            <pc:docMk/>
            <pc:sldMk cId="767612292" sldId="263"/>
            <ac:picMk id="9" creationId="{7A5409BD-EFD0-44CA-9997-A2D5536C3FA5}"/>
          </ac:picMkLst>
        </pc:picChg>
        <pc:picChg chg="add mod">
          <ac:chgData name="" userId="09f4215c83f0c445" providerId="LiveId" clId="{386E4001-2098-4640-B362-F7D8135BD590}" dt="2020-11-16T11:28:09.966" v="71" actId="1076"/>
          <ac:picMkLst>
            <pc:docMk/>
            <pc:sldMk cId="767612292" sldId="263"/>
            <ac:picMk id="10" creationId="{72305CA5-06C0-499C-9BE2-0DD119E6C559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2818795117" sldId="264"/>
        </pc:sldMkLst>
        <pc:spChg chg="del">
          <ac:chgData name="" userId="09f4215c83f0c445" providerId="LiveId" clId="{386E4001-2098-4640-B362-F7D8135BD590}" dt="2020-11-16T11:31:13.025" v="74"/>
          <ac:spMkLst>
            <pc:docMk/>
            <pc:sldMk cId="2818795117" sldId="264"/>
            <ac:spMk id="2" creationId="{AF00B9C4-3778-41F4-815F-4DBC60551E24}"/>
          </ac:spMkLst>
        </pc:spChg>
        <pc:spChg chg="del">
          <ac:chgData name="" userId="09f4215c83f0c445" providerId="LiveId" clId="{386E4001-2098-4640-B362-F7D8135BD590}" dt="2020-11-16T11:31:13.025" v="74"/>
          <ac:spMkLst>
            <pc:docMk/>
            <pc:sldMk cId="2818795117" sldId="264"/>
            <ac:spMk id="3" creationId="{3BB84B0B-A828-48C7-A1E9-F4AE72F89EA0}"/>
          </ac:spMkLst>
        </pc:spChg>
        <pc:spChg chg="add mod">
          <ac:chgData name="" userId="09f4215c83f0c445" providerId="LiveId" clId="{386E4001-2098-4640-B362-F7D8135BD590}" dt="2020-11-16T11:31:15.924" v="82" actId="20577"/>
          <ac:spMkLst>
            <pc:docMk/>
            <pc:sldMk cId="2818795117" sldId="264"/>
            <ac:spMk id="4" creationId="{E975C510-6842-40F0-A268-FDA68D130AD2}"/>
          </ac:spMkLst>
        </pc:spChg>
        <pc:spChg chg="add mod">
          <ac:chgData name="" userId="09f4215c83f0c445" providerId="LiveId" clId="{386E4001-2098-4640-B362-F7D8135BD590}" dt="2020-11-16T11:31:39.917" v="134" actId="20577"/>
          <ac:spMkLst>
            <pc:docMk/>
            <pc:sldMk cId="2818795117" sldId="264"/>
            <ac:spMk id="5" creationId="{39F9F822-6CCC-4C63-890A-25FD3560834E}"/>
          </ac:spMkLst>
        </pc:spChg>
      </pc:sldChg>
      <pc:sldChg chg="addSp delSp modSp add del modTransition delAnim">
        <pc:chgData name="" userId="09f4215c83f0c445" providerId="LiveId" clId="{386E4001-2098-4640-B362-F7D8135BD590}" dt="2020-11-18T11:26:06.030" v="4360" actId="2696"/>
        <pc:sldMkLst>
          <pc:docMk/>
          <pc:sldMk cId="3393400534" sldId="265"/>
        </pc:sldMkLst>
        <pc:spChg chg="mod">
          <ac:chgData name="" userId="09f4215c83f0c445" providerId="LiveId" clId="{386E4001-2098-4640-B362-F7D8135BD590}" dt="2020-11-16T11:35:03.820" v="229" actId="20577"/>
          <ac:spMkLst>
            <pc:docMk/>
            <pc:sldMk cId="3393400534" sldId="265"/>
            <ac:spMk id="2" creationId="{23598F8C-1376-4551-BB42-D819B8643034}"/>
          </ac:spMkLst>
        </pc:spChg>
        <pc:spChg chg="add mod">
          <ac:chgData name="" userId="09f4215c83f0c445" providerId="LiveId" clId="{386E4001-2098-4640-B362-F7D8135BD590}" dt="2020-11-16T12:14:44.492" v="397" actId="20577"/>
          <ac:spMkLst>
            <pc:docMk/>
            <pc:sldMk cId="3393400534" sldId="265"/>
            <ac:spMk id="4" creationId="{29B8EC76-E544-4258-97CE-5130D56EA44D}"/>
          </ac:spMkLst>
        </pc:spChg>
        <pc:spChg chg="del">
          <ac:chgData name="" userId="09f4215c83f0c445" providerId="LiveId" clId="{386E4001-2098-4640-B362-F7D8135BD590}" dt="2020-11-16T11:32:05.014" v="136" actId="478"/>
          <ac:spMkLst>
            <pc:docMk/>
            <pc:sldMk cId="3393400534" sldId="265"/>
            <ac:spMk id="6" creationId="{50DBB273-580F-4DB7-B42F-8FF6190F7DEA}"/>
          </ac:spMkLst>
        </pc:spChg>
        <pc:spChg chg="del">
          <ac:chgData name="" userId="09f4215c83f0c445" providerId="LiveId" clId="{386E4001-2098-4640-B362-F7D8135BD590}" dt="2020-11-16T11:32:07.337" v="138" actId="478"/>
          <ac:spMkLst>
            <pc:docMk/>
            <pc:sldMk cId="3393400534" sldId="265"/>
            <ac:spMk id="7" creationId="{1FBDB6D6-6EA6-4F96-8167-F459EE74870A}"/>
          </ac:spMkLst>
        </pc:spChg>
        <pc:spChg chg="add del mod">
          <ac:chgData name="" userId="09f4215c83f0c445" providerId="LiveId" clId="{386E4001-2098-4640-B362-F7D8135BD590}" dt="2020-11-16T11:33:11.595" v="140"/>
          <ac:spMkLst>
            <pc:docMk/>
            <pc:sldMk cId="3393400534" sldId="265"/>
            <ac:spMk id="9" creationId="{D002892A-BCE7-4276-8976-DF5481A62747}"/>
          </ac:spMkLst>
        </pc:spChg>
        <pc:picChg chg="del">
          <ac:chgData name="" userId="09f4215c83f0c445" providerId="LiveId" clId="{386E4001-2098-4640-B362-F7D8135BD590}" dt="2020-11-16T11:33:08.614" v="139" actId="478"/>
          <ac:picMkLst>
            <pc:docMk/>
            <pc:sldMk cId="3393400534" sldId="265"/>
            <ac:picMk id="8" creationId="{8E99029A-B701-4A83-AC18-9DE33CA627D3}"/>
          </ac:picMkLst>
        </pc:picChg>
        <pc:picChg chg="del">
          <ac:chgData name="" userId="09f4215c83f0c445" providerId="LiveId" clId="{386E4001-2098-4640-B362-F7D8135BD590}" dt="2020-11-16T11:32:06.183" v="137" actId="478"/>
          <ac:picMkLst>
            <pc:docMk/>
            <pc:sldMk cId="3393400534" sldId="265"/>
            <ac:picMk id="10" creationId="{F87F60B5-9773-414C-939C-0A5C27343EDF}"/>
          </ac:picMkLst>
        </pc:picChg>
        <pc:picChg chg="add mod modCrop">
          <ac:chgData name="" userId="09f4215c83f0c445" providerId="LiveId" clId="{386E4001-2098-4640-B362-F7D8135BD590}" dt="2020-11-16T11:33:27.624" v="143" actId="1076"/>
          <ac:picMkLst>
            <pc:docMk/>
            <pc:sldMk cId="3393400534" sldId="265"/>
            <ac:picMk id="11" creationId="{ECE1B246-EE08-4CB7-B6EA-7CAC9FA6BF26}"/>
          </ac:picMkLst>
        </pc:pic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566311278" sldId="266"/>
        </pc:sldMkLst>
        <pc:spChg chg="mod">
          <ac:chgData name="" userId="09f4215c83f0c445" providerId="LiveId" clId="{386E4001-2098-4640-B362-F7D8135BD590}" dt="2020-11-16T12:16:57.255" v="415" actId="20577"/>
          <ac:spMkLst>
            <pc:docMk/>
            <pc:sldMk cId="566311278" sldId="266"/>
            <ac:spMk id="4" creationId="{E975C510-6842-40F0-A268-FDA68D130AD2}"/>
          </ac:spMkLst>
        </pc:spChg>
        <pc:spChg chg="mod">
          <ac:chgData name="" userId="09f4215c83f0c445" providerId="LiveId" clId="{386E4001-2098-4640-B362-F7D8135BD590}" dt="2020-11-18T10:57:21.886" v="3287" actId="20577"/>
          <ac:spMkLst>
            <pc:docMk/>
            <pc:sldMk cId="566311278" sldId="266"/>
            <ac:spMk id="5" creationId="{39F9F822-6CCC-4C63-890A-25FD3560834E}"/>
          </ac:spMkLst>
        </pc:spChg>
      </pc:sldChg>
      <pc:sldChg chg="addSp delSp modSp add modTransition modAnim">
        <pc:chgData name="" userId="09f4215c83f0c445" providerId="LiveId" clId="{386E4001-2098-4640-B362-F7D8135BD590}" dt="2020-11-18T12:41:32.398" v="5148" actId="113"/>
        <pc:sldMkLst>
          <pc:docMk/>
          <pc:sldMk cId="2198319570" sldId="267"/>
        </pc:sldMkLst>
        <pc:spChg chg="mod">
          <ac:chgData name="" userId="09f4215c83f0c445" providerId="LiveId" clId="{386E4001-2098-4640-B362-F7D8135BD590}" dt="2020-11-16T12:19:12.685" v="507" actId="20577"/>
          <ac:spMkLst>
            <pc:docMk/>
            <pc:sldMk cId="2198319570" sldId="267"/>
            <ac:spMk id="2" creationId="{23598F8C-1376-4551-BB42-D819B8643034}"/>
          </ac:spMkLst>
        </pc:spChg>
        <pc:spChg chg="del">
          <ac:chgData name="" userId="09f4215c83f0c445" providerId="LiveId" clId="{386E4001-2098-4640-B362-F7D8135BD590}" dt="2020-11-16T12:19:18.765" v="509" actId="478"/>
          <ac:spMkLst>
            <pc:docMk/>
            <pc:sldMk cId="2198319570" sldId="267"/>
            <ac:spMk id="4" creationId="{29B8EC76-E544-4258-97CE-5130D56EA44D}"/>
          </ac:spMkLst>
        </pc:spChg>
        <pc:spChg chg="add mod">
          <ac:chgData name="" userId="09f4215c83f0c445" providerId="LiveId" clId="{386E4001-2098-4640-B362-F7D8135BD590}" dt="2020-11-18T12:41:32.398" v="5148" actId="113"/>
          <ac:spMkLst>
            <pc:docMk/>
            <pc:sldMk cId="2198319570" sldId="267"/>
            <ac:spMk id="5" creationId="{4FD38BC3-754D-4F51-B407-025F65099E51}"/>
          </ac:spMkLst>
        </pc:spChg>
        <pc:spChg chg="add mod">
          <ac:chgData name="" userId="09f4215c83f0c445" providerId="LiveId" clId="{386E4001-2098-4640-B362-F7D8135BD590}" dt="2020-11-16T12:21:49.013" v="558" actId="692"/>
          <ac:spMkLst>
            <pc:docMk/>
            <pc:sldMk cId="2198319570" sldId="267"/>
            <ac:spMk id="6" creationId="{6B0A535F-7BF1-4C14-B26C-46D44DCA143D}"/>
          </ac:spMkLst>
        </pc:spChg>
        <pc:spChg chg="add mod">
          <ac:chgData name="" userId="09f4215c83f0c445" providerId="LiveId" clId="{386E4001-2098-4640-B362-F7D8135BD590}" dt="2020-11-16T12:22:11.081" v="569" actId="122"/>
          <ac:spMkLst>
            <pc:docMk/>
            <pc:sldMk cId="2198319570" sldId="267"/>
            <ac:spMk id="7" creationId="{C38B7B35-6AE6-4D44-A67D-8528BBACA7D4}"/>
          </ac:spMkLst>
        </pc:spChg>
        <pc:spChg chg="add mod">
          <ac:chgData name="" userId="09f4215c83f0c445" providerId="LiveId" clId="{386E4001-2098-4640-B362-F7D8135BD590}" dt="2020-11-16T12:22:50.091" v="579" actId="692"/>
          <ac:spMkLst>
            <pc:docMk/>
            <pc:sldMk cId="2198319570" sldId="267"/>
            <ac:spMk id="9" creationId="{819ACBD5-3243-4C8D-89E4-89468F74B273}"/>
          </ac:spMkLst>
        </pc:spChg>
        <pc:spChg chg="add mod">
          <ac:chgData name="" userId="09f4215c83f0c445" providerId="LiveId" clId="{386E4001-2098-4640-B362-F7D8135BD590}" dt="2020-11-16T12:23:01.253" v="593" actId="20577"/>
          <ac:spMkLst>
            <pc:docMk/>
            <pc:sldMk cId="2198319570" sldId="267"/>
            <ac:spMk id="10" creationId="{54ACD06B-6D49-43BB-B4ED-9E8E656863E2}"/>
          </ac:spMkLst>
        </pc:spChg>
        <pc:spChg chg="add mod">
          <ac:chgData name="" userId="09f4215c83f0c445" providerId="LiveId" clId="{386E4001-2098-4640-B362-F7D8135BD590}" dt="2020-11-16T12:23:09.760" v="595" actId="1076"/>
          <ac:spMkLst>
            <pc:docMk/>
            <pc:sldMk cId="2198319570" sldId="267"/>
            <ac:spMk id="12" creationId="{639D7E83-5CDD-496D-91DA-2A0A0D00ABA6}"/>
          </ac:spMkLst>
        </pc:spChg>
        <pc:spChg chg="add mod">
          <ac:chgData name="" userId="09f4215c83f0c445" providerId="LiveId" clId="{386E4001-2098-4640-B362-F7D8135BD590}" dt="2020-11-16T12:24:29.930" v="673" actId="404"/>
          <ac:spMkLst>
            <pc:docMk/>
            <pc:sldMk cId="2198319570" sldId="267"/>
            <ac:spMk id="13" creationId="{C50850EB-EE9E-44DE-839B-D48DC7967FD7}"/>
          </ac:spMkLst>
        </pc:spChg>
        <pc:spChg chg="add mod">
          <ac:chgData name="" userId="09f4215c83f0c445" providerId="LiveId" clId="{386E4001-2098-4640-B362-F7D8135BD590}" dt="2020-11-16T12:23:46.391" v="633" actId="1076"/>
          <ac:spMkLst>
            <pc:docMk/>
            <pc:sldMk cId="2198319570" sldId="267"/>
            <ac:spMk id="14" creationId="{35690D93-2409-4DA2-BCE0-A213578A758F}"/>
          </ac:spMkLst>
        </pc:spChg>
        <pc:spChg chg="add mod">
          <ac:chgData name="" userId="09f4215c83f0c445" providerId="LiveId" clId="{386E4001-2098-4640-B362-F7D8135BD590}" dt="2020-11-16T12:47:42.311" v="1144" actId="1076"/>
          <ac:spMkLst>
            <pc:docMk/>
            <pc:sldMk cId="2198319570" sldId="267"/>
            <ac:spMk id="15" creationId="{9521C373-C7E9-4741-A420-8E8F941635BD}"/>
          </ac:spMkLst>
        </pc:spChg>
        <pc:spChg chg="add mod">
          <ac:chgData name="" userId="09f4215c83f0c445" providerId="LiveId" clId="{386E4001-2098-4640-B362-F7D8135BD590}" dt="2020-11-16T12:24:52.436" v="690" actId="20577"/>
          <ac:spMkLst>
            <pc:docMk/>
            <pc:sldMk cId="2198319570" sldId="267"/>
            <ac:spMk id="17" creationId="{1A7D0718-7053-4B20-AAF4-9A4D941CCC3A}"/>
          </ac:spMkLst>
        </pc:spChg>
        <pc:spChg chg="add mod">
          <ac:chgData name="" userId="09f4215c83f0c445" providerId="LiveId" clId="{386E4001-2098-4640-B362-F7D8135BD590}" dt="2020-11-16T12:26:20.327" v="742" actId="1076"/>
          <ac:spMkLst>
            <pc:docMk/>
            <pc:sldMk cId="2198319570" sldId="267"/>
            <ac:spMk id="18" creationId="{09BB61CE-DB42-4DA2-82C8-573BDAFE7BA1}"/>
          </ac:spMkLst>
        </pc:spChg>
        <pc:picChg chg="del">
          <ac:chgData name="" userId="09f4215c83f0c445" providerId="LiveId" clId="{386E4001-2098-4640-B362-F7D8135BD590}" dt="2020-11-16T12:19:16.863" v="508" actId="478"/>
          <ac:picMkLst>
            <pc:docMk/>
            <pc:sldMk cId="2198319570" sldId="267"/>
            <ac:picMk id="11" creationId="{ECE1B246-EE08-4CB7-B6EA-7CAC9FA6BF26}"/>
          </ac:picMkLst>
        </pc:picChg>
        <pc:cxnChg chg="add mod">
          <ac:chgData name="" userId="09f4215c83f0c445" providerId="LiveId" clId="{386E4001-2098-4640-B362-F7D8135BD590}" dt="2020-11-16T12:24:44.290" v="677" actId="692"/>
          <ac:cxnSpMkLst>
            <pc:docMk/>
            <pc:sldMk cId="2198319570" sldId="267"/>
            <ac:cxnSpMk id="16" creationId="{F4CC4F8D-9BA7-4826-8DD2-78556BFA6D63}"/>
          </ac:cxnSpMkLst>
        </pc:cxnChg>
      </pc:sldChg>
      <pc:sldChg chg="addSp delSp modSp add modTransition modAnim">
        <pc:chgData name="" userId="09f4215c83f0c445" providerId="LiveId" clId="{386E4001-2098-4640-B362-F7D8135BD590}" dt="2020-11-18T12:42:10.966" v="5160" actId="113"/>
        <pc:sldMkLst>
          <pc:docMk/>
          <pc:sldMk cId="356683066" sldId="268"/>
        </pc:sldMkLst>
        <pc:spChg chg="mod">
          <ac:chgData name="" userId="09f4215c83f0c445" providerId="LiveId" clId="{386E4001-2098-4640-B362-F7D8135BD590}" dt="2020-11-16T12:26:41.580" v="746" actId="20577"/>
          <ac:spMkLst>
            <pc:docMk/>
            <pc:sldMk cId="356683066" sldId="268"/>
            <ac:spMk id="2" creationId="{23598F8C-1376-4551-BB42-D819B8643034}"/>
          </ac:spMkLst>
        </pc:spChg>
        <pc:spChg chg="add mod">
          <ac:chgData name="" userId="09f4215c83f0c445" providerId="LiveId" clId="{386E4001-2098-4640-B362-F7D8135BD590}" dt="2020-11-18T08:47:18.484" v="2221" actId="1035"/>
          <ac:spMkLst>
            <pc:docMk/>
            <pc:sldMk cId="356683066" sldId="268"/>
            <ac:spMk id="3" creationId="{DE948275-AE2F-406A-B6E5-C60477CDB904}"/>
          </ac:spMkLst>
        </pc:spChg>
        <pc:spChg chg="mod">
          <ac:chgData name="" userId="09f4215c83f0c445" providerId="LiveId" clId="{386E4001-2098-4640-B362-F7D8135BD590}" dt="2020-11-18T12:42:10.966" v="5160" actId="113"/>
          <ac:spMkLst>
            <pc:docMk/>
            <pc:sldMk cId="356683066" sldId="268"/>
            <ac:spMk id="5" creationId="{4FD38BC3-754D-4F51-B407-025F65099E51}"/>
          </ac:spMkLst>
        </pc:spChg>
        <pc:spChg chg="del">
          <ac:chgData name="" userId="09f4215c83f0c445" providerId="LiveId" clId="{386E4001-2098-4640-B362-F7D8135BD590}" dt="2020-11-16T12:26:48.910" v="750" actId="478"/>
          <ac:spMkLst>
            <pc:docMk/>
            <pc:sldMk cId="356683066" sldId="268"/>
            <ac:spMk id="6" creationId="{6B0A535F-7BF1-4C14-B26C-46D44DCA143D}"/>
          </ac:spMkLst>
        </pc:spChg>
        <pc:spChg chg="del">
          <ac:chgData name="" userId="09f4215c83f0c445" providerId="LiveId" clId="{386E4001-2098-4640-B362-F7D8135BD590}" dt="2020-11-16T12:26:47.671" v="749" actId="478"/>
          <ac:spMkLst>
            <pc:docMk/>
            <pc:sldMk cId="356683066" sldId="268"/>
            <ac:spMk id="7" creationId="{C38B7B35-6AE6-4D44-A67D-8528BBACA7D4}"/>
          </ac:spMkLst>
        </pc:spChg>
        <pc:spChg chg="del">
          <ac:chgData name="" userId="09f4215c83f0c445" providerId="LiveId" clId="{386E4001-2098-4640-B362-F7D8135BD590}" dt="2020-11-16T12:26:44.763" v="747" actId="478"/>
          <ac:spMkLst>
            <pc:docMk/>
            <pc:sldMk cId="356683066" sldId="268"/>
            <ac:spMk id="9" creationId="{819ACBD5-3243-4C8D-89E4-89468F74B273}"/>
          </ac:spMkLst>
        </pc:spChg>
        <pc:spChg chg="del">
          <ac:chgData name="" userId="09f4215c83f0c445" providerId="LiveId" clId="{386E4001-2098-4640-B362-F7D8135BD590}" dt="2020-11-16T12:26:46.261" v="748" actId="478"/>
          <ac:spMkLst>
            <pc:docMk/>
            <pc:sldMk cId="356683066" sldId="268"/>
            <ac:spMk id="10" creationId="{54ACD06B-6D49-43BB-B4ED-9E8E656863E2}"/>
          </ac:spMkLst>
        </pc:spChg>
        <pc:spChg chg="del">
          <ac:chgData name="" userId="09f4215c83f0c445" providerId="LiveId" clId="{386E4001-2098-4640-B362-F7D8135BD590}" dt="2020-11-16T12:26:51.254" v="752" actId="478"/>
          <ac:spMkLst>
            <pc:docMk/>
            <pc:sldMk cId="356683066" sldId="268"/>
            <ac:spMk id="12" creationId="{639D7E83-5CDD-496D-91DA-2A0A0D00ABA6}"/>
          </ac:spMkLst>
        </pc:spChg>
        <pc:spChg chg="del">
          <ac:chgData name="" userId="09f4215c83f0c445" providerId="LiveId" clId="{386E4001-2098-4640-B362-F7D8135BD590}" dt="2020-11-16T12:26:50.420" v="751" actId="478"/>
          <ac:spMkLst>
            <pc:docMk/>
            <pc:sldMk cId="356683066" sldId="268"/>
            <ac:spMk id="13" creationId="{C50850EB-EE9E-44DE-839B-D48DC7967FD7}"/>
          </ac:spMkLst>
        </pc:spChg>
        <pc:spChg chg="del">
          <ac:chgData name="" userId="09f4215c83f0c445" providerId="LiveId" clId="{386E4001-2098-4640-B362-F7D8135BD590}" dt="2020-11-16T12:26:54.886" v="754" actId="478"/>
          <ac:spMkLst>
            <pc:docMk/>
            <pc:sldMk cId="356683066" sldId="268"/>
            <ac:spMk id="14" creationId="{35690D93-2409-4DA2-BCE0-A213578A758F}"/>
          </ac:spMkLst>
        </pc:spChg>
        <pc:spChg chg="del">
          <ac:chgData name="" userId="09f4215c83f0c445" providerId="LiveId" clId="{386E4001-2098-4640-B362-F7D8135BD590}" dt="2020-11-16T12:26:53.027" v="753" actId="478"/>
          <ac:spMkLst>
            <pc:docMk/>
            <pc:sldMk cId="356683066" sldId="268"/>
            <ac:spMk id="15" creationId="{9521C373-C7E9-4741-A420-8E8F941635BD}"/>
          </ac:spMkLst>
        </pc:spChg>
        <pc:spChg chg="del">
          <ac:chgData name="" userId="09f4215c83f0c445" providerId="LiveId" clId="{386E4001-2098-4640-B362-F7D8135BD590}" dt="2020-11-16T12:26:53.027" v="753" actId="478"/>
          <ac:spMkLst>
            <pc:docMk/>
            <pc:sldMk cId="356683066" sldId="268"/>
            <ac:spMk id="17" creationId="{1A7D0718-7053-4B20-AAF4-9A4D941CCC3A}"/>
          </ac:spMkLst>
        </pc:spChg>
        <pc:spChg chg="mod">
          <ac:chgData name="" userId="09f4215c83f0c445" providerId="LiveId" clId="{386E4001-2098-4640-B362-F7D8135BD590}" dt="2020-11-16T12:29:48.645" v="838" actId="20577"/>
          <ac:spMkLst>
            <pc:docMk/>
            <pc:sldMk cId="356683066" sldId="268"/>
            <ac:spMk id="18" creationId="{09BB61CE-DB42-4DA2-82C8-573BDAFE7BA1}"/>
          </ac:spMkLst>
        </pc:spChg>
        <pc:cxnChg chg="del">
          <ac:chgData name="" userId="09f4215c83f0c445" providerId="LiveId" clId="{386E4001-2098-4640-B362-F7D8135BD590}" dt="2020-11-16T12:26:53.027" v="753" actId="478"/>
          <ac:cxnSpMkLst>
            <pc:docMk/>
            <pc:sldMk cId="356683066" sldId="268"/>
            <ac:cxnSpMk id="16" creationId="{F4CC4F8D-9BA7-4826-8DD2-78556BFA6D63}"/>
          </ac:cxnSpMkLst>
        </pc:cxnChg>
      </pc:sldChg>
      <pc:sldChg chg="addSp delSp modSp add modTransition delAnim modAnim">
        <pc:chgData name="" userId="09f4215c83f0c445" providerId="LiveId" clId="{386E4001-2098-4640-B362-F7D8135BD590}" dt="2020-11-18T12:48:20.974" v="5169" actId="1076"/>
        <pc:sldMkLst>
          <pc:docMk/>
          <pc:sldMk cId="325176466" sldId="269"/>
        </pc:sldMkLst>
        <pc:spChg chg="mod">
          <ac:chgData name="" userId="09f4215c83f0c445" providerId="LiveId" clId="{386E4001-2098-4640-B362-F7D8135BD590}" dt="2020-11-18T08:53:52.621" v="2235" actId="20577"/>
          <ac:spMkLst>
            <pc:docMk/>
            <pc:sldMk cId="325176466" sldId="269"/>
            <ac:spMk id="2" creationId="{23598F8C-1376-4551-BB42-D819B8643034}"/>
          </ac:spMkLst>
        </pc:spChg>
        <pc:spChg chg="del mod">
          <ac:chgData name="" userId="09f4215c83f0c445" providerId="LiveId" clId="{386E4001-2098-4640-B362-F7D8135BD590}" dt="2020-11-18T08:46:40.388" v="2179" actId="478"/>
          <ac:spMkLst>
            <pc:docMk/>
            <pc:sldMk cId="325176466" sldId="269"/>
            <ac:spMk id="3" creationId="{DE948275-AE2F-406A-B6E5-C60477CDB904}"/>
          </ac:spMkLst>
        </pc:spChg>
        <pc:spChg chg="add del mod">
          <ac:chgData name="" userId="09f4215c83f0c445" providerId="LiveId" clId="{386E4001-2098-4640-B362-F7D8135BD590}" dt="2020-11-16T12:36:14.723" v="957" actId="478"/>
          <ac:spMkLst>
            <pc:docMk/>
            <pc:sldMk cId="325176466" sldId="269"/>
            <ac:spMk id="4" creationId="{563ABF30-A01F-48EE-A368-DB3FD3BF05BB}"/>
          </ac:spMkLst>
        </pc:spChg>
        <pc:spChg chg="mod">
          <ac:chgData name="" userId="09f4215c83f0c445" providerId="LiveId" clId="{386E4001-2098-4640-B362-F7D8135BD590}" dt="2020-11-18T12:46:38.430" v="5168" actId="1076"/>
          <ac:spMkLst>
            <pc:docMk/>
            <pc:sldMk cId="325176466" sldId="269"/>
            <ac:spMk id="5" creationId="{4FD38BC3-754D-4F51-B407-025F65099E51}"/>
          </ac:spMkLst>
        </pc:spChg>
        <pc:spChg chg="add del mod">
          <ac:chgData name="" userId="09f4215c83f0c445" providerId="LiveId" clId="{386E4001-2098-4640-B362-F7D8135BD590}" dt="2020-11-16T12:40:38.677" v="1024" actId="478"/>
          <ac:spMkLst>
            <pc:docMk/>
            <pc:sldMk cId="325176466" sldId="269"/>
            <ac:spMk id="6" creationId="{28C8BEB7-DDD4-4EB5-A518-452D6B3A2985}"/>
          </ac:spMkLst>
        </pc:spChg>
        <pc:spChg chg="add del mod">
          <ac:chgData name="" userId="09f4215c83f0c445" providerId="LiveId" clId="{386E4001-2098-4640-B362-F7D8135BD590}" dt="2020-11-16T12:40:46.077" v="1026" actId="478"/>
          <ac:spMkLst>
            <pc:docMk/>
            <pc:sldMk cId="325176466" sldId="269"/>
            <ac:spMk id="7" creationId="{C3FA6007-3911-454E-A843-B262B50850B9}"/>
          </ac:spMkLst>
        </pc:spChg>
        <pc:spChg chg="add mod">
          <ac:chgData name="" userId="09f4215c83f0c445" providerId="LiveId" clId="{386E4001-2098-4640-B362-F7D8135BD590}" dt="2020-11-18T12:46:25.163" v="5166" actId="1076"/>
          <ac:spMkLst>
            <pc:docMk/>
            <pc:sldMk cId="325176466" sldId="269"/>
            <ac:spMk id="8" creationId="{8036A937-3B70-4686-8BFE-8B705FDED424}"/>
          </ac:spMkLst>
        </pc:spChg>
        <pc:spChg chg="add mod">
          <ac:chgData name="" userId="09f4215c83f0c445" providerId="LiveId" clId="{386E4001-2098-4640-B362-F7D8135BD590}" dt="2020-11-16T12:45:21.002" v="1115" actId="1036"/>
          <ac:spMkLst>
            <pc:docMk/>
            <pc:sldMk cId="325176466" sldId="269"/>
            <ac:spMk id="11" creationId="{05628F47-1C31-4549-8159-5A32D8D7EF5B}"/>
          </ac:spMkLst>
        </pc:spChg>
        <pc:spChg chg="add del">
          <ac:chgData name="" userId="09f4215c83f0c445" providerId="LiveId" clId="{386E4001-2098-4640-B362-F7D8135BD590}" dt="2020-11-18T11:02:14.624" v="3391"/>
          <ac:spMkLst>
            <pc:docMk/>
            <pc:sldMk cId="325176466" sldId="269"/>
            <ac:spMk id="13" creationId="{3603C95D-C9CB-4F14-9F2E-7A9B95514D4E}"/>
          </ac:spMkLst>
        </pc:spChg>
        <pc:spChg chg="add mod">
          <ac:chgData name="" userId="09f4215c83f0c445" providerId="LiveId" clId="{386E4001-2098-4640-B362-F7D8135BD590}" dt="2020-11-16T12:45:29.537" v="1120" actId="1035"/>
          <ac:spMkLst>
            <pc:docMk/>
            <pc:sldMk cId="325176466" sldId="269"/>
            <ac:spMk id="14" creationId="{F81B6315-15BE-4106-918E-C4E7547FAFE6}"/>
          </ac:spMkLst>
        </pc:spChg>
        <pc:spChg chg="add mod">
          <ac:chgData name="" userId="09f4215c83f0c445" providerId="LiveId" clId="{386E4001-2098-4640-B362-F7D8135BD590}" dt="2020-11-18T12:48:20.974" v="5169" actId="1076"/>
          <ac:spMkLst>
            <pc:docMk/>
            <pc:sldMk cId="325176466" sldId="269"/>
            <ac:spMk id="16" creationId="{ACF0A48C-B395-41E5-832B-63FDA7A7EA18}"/>
          </ac:spMkLst>
        </pc:spChg>
        <pc:spChg chg="add mod">
          <ac:chgData name="" userId="09f4215c83f0c445" providerId="LiveId" clId="{386E4001-2098-4640-B362-F7D8135BD590}" dt="2020-11-16T12:45:55.688" v="1129" actId="207"/>
          <ac:spMkLst>
            <pc:docMk/>
            <pc:sldMk cId="325176466" sldId="269"/>
            <ac:spMk id="17" creationId="{062C7A72-FD55-4A06-B19D-822FD7B55C9C}"/>
          </ac:spMkLst>
        </pc:spChg>
        <pc:spChg chg="del">
          <ac:chgData name="" userId="09f4215c83f0c445" providerId="LiveId" clId="{386E4001-2098-4640-B362-F7D8135BD590}" dt="2020-11-16T12:31:44.761" v="870" actId="478"/>
          <ac:spMkLst>
            <pc:docMk/>
            <pc:sldMk cId="325176466" sldId="269"/>
            <ac:spMk id="18" creationId="{09BB61CE-DB42-4DA2-82C8-573BDAFE7BA1}"/>
          </ac:spMkLst>
        </pc:spChg>
        <pc:cxnChg chg="add mod">
          <ac:chgData name="" userId="09f4215c83f0c445" providerId="LiveId" clId="{386E4001-2098-4640-B362-F7D8135BD590}" dt="2020-11-16T12:44:55.189" v="1087" actId="692"/>
          <ac:cxnSpMkLst>
            <pc:docMk/>
            <pc:sldMk cId="325176466" sldId="269"/>
            <ac:cxnSpMk id="10" creationId="{B38132E4-7581-4A32-AB0F-6E0B0CD22532}"/>
          </ac:cxnSpMkLst>
        </pc:cxnChg>
        <pc:cxnChg chg="add mod">
          <ac:chgData name="" userId="09f4215c83f0c445" providerId="LiveId" clId="{386E4001-2098-4640-B362-F7D8135BD590}" dt="2020-11-16T12:44:55.189" v="1087" actId="692"/>
          <ac:cxnSpMkLst>
            <pc:docMk/>
            <pc:sldMk cId="325176466" sldId="269"/>
            <ac:cxnSpMk id="12" creationId="{F4BEE182-3ACB-4D73-A057-F72D6959C236}"/>
          </ac:cxnSpMkLst>
        </pc:cxnChg>
        <pc:cxnChg chg="add mod">
          <ac:chgData name="" userId="09f4215c83f0c445" providerId="LiveId" clId="{386E4001-2098-4640-B362-F7D8135BD590}" dt="2020-11-16T12:45:44.230" v="1125" actId="692"/>
          <ac:cxnSpMkLst>
            <pc:docMk/>
            <pc:sldMk cId="325176466" sldId="269"/>
            <ac:cxnSpMk id="15" creationId="{F86FAF62-917D-404E-8C9F-EBAACA28EB60}"/>
          </ac:cxnSpMkLst>
        </pc:cxnChg>
      </pc:sldChg>
      <pc:sldChg chg="addSp delSp modSp add modTransition delAnim modAnim">
        <pc:chgData name="" userId="09f4215c83f0c445" providerId="LiveId" clId="{386E4001-2098-4640-B362-F7D8135BD590}" dt="2020-11-18T12:36:43.387" v="5140"/>
        <pc:sldMkLst>
          <pc:docMk/>
          <pc:sldMk cId="347290857" sldId="270"/>
        </pc:sldMkLst>
        <pc:spChg chg="mod">
          <ac:chgData name="" userId="09f4215c83f0c445" providerId="LiveId" clId="{386E4001-2098-4640-B362-F7D8135BD590}" dt="2020-11-18T08:54:20.774" v="2243" actId="20577"/>
          <ac:spMkLst>
            <pc:docMk/>
            <pc:sldMk cId="347290857" sldId="270"/>
            <ac:spMk id="2" creationId="{23598F8C-1376-4551-BB42-D819B8643034}"/>
          </ac:spMkLst>
        </pc:spChg>
        <pc:spChg chg="del mod">
          <ac:chgData name="" userId="09f4215c83f0c445" providerId="LiveId" clId="{386E4001-2098-4640-B362-F7D8135BD590}" dt="2020-11-18T11:02:23.032" v="3392"/>
          <ac:spMkLst>
            <pc:docMk/>
            <pc:sldMk cId="347290857" sldId="270"/>
            <ac:spMk id="3" creationId="{DE948275-AE2F-406A-B6E5-C60477CDB904}"/>
          </ac:spMkLst>
        </pc:spChg>
        <pc:spChg chg="mod">
          <ac:chgData name="" userId="09f4215c83f0c445" providerId="LiveId" clId="{386E4001-2098-4640-B362-F7D8135BD590}" dt="2020-11-18T09:04:27.029" v="2491" actId="113"/>
          <ac:spMkLst>
            <pc:docMk/>
            <pc:sldMk cId="347290857" sldId="270"/>
            <ac:spMk id="5" creationId="{4FD38BC3-754D-4F51-B407-025F65099E51}"/>
          </ac:spMkLst>
        </pc:spChg>
        <pc:spChg chg="add mod">
          <ac:chgData name="" userId="09f4215c83f0c445" providerId="LiveId" clId="{386E4001-2098-4640-B362-F7D8135BD590}" dt="2020-11-16T12:52:10.082" v="1209" actId="1076"/>
          <ac:spMkLst>
            <pc:docMk/>
            <pc:sldMk cId="347290857" sldId="270"/>
            <ac:spMk id="6" creationId="{8B9DFB8B-1540-4956-94A6-D087E5AFE964}"/>
          </ac:spMkLst>
        </pc:spChg>
        <pc:spChg chg="del">
          <ac:chgData name="" userId="09f4215c83f0c445" providerId="LiveId" clId="{386E4001-2098-4640-B362-F7D8135BD590}" dt="2020-11-16T12:46:44.367" v="1133" actId="478"/>
          <ac:spMkLst>
            <pc:docMk/>
            <pc:sldMk cId="347290857" sldId="270"/>
            <ac:spMk id="8" creationId="{8036A937-3B70-4686-8BFE-8B705FDED424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1" creationId="{05628F47-1C31-4549-8159-5A32D8D7EF5B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4" creationId="{F81B6315-15BE-4106-918E-C4E7547FAFE6}"/>
          </ac:spMkLst>
        </pc:spChg>
        <pc:spChg chg="del">
          <ac:chgData name="" userId="09f4215c83f0c445" providerId="LiveId" clId="{386E4001-2098-4640-B362-F7D8135BD590}" dt="2020-11-16T12:46:40.429" v="1131" actId="478"/>
          <ac:spMkLst>
            <pc:docMk/>
            <pc:sldMk cId="347290857" sldId="270"/>
            <ac:spMk id="17" creationId="{062C7A72-FD55-4A06-B19D-822FD7B55C9C}"/>
          </ac:spMkLst>
        </pc:spChg>
        <pc:spChg chg="add mod">
          <ac:chgData name="" userId="09f4215c83f0c445" providerId="LiveId" clId="{386E4001-2098-4640-B362-F7D8135BD590}" dt="2020-11-16T12:52:55.152" v="1276" actId="207"/>
          <ac:spMkLst>
            <pc:docMk/>
            <pc:sldMk cId="347290857" sldId="270"/>
            <ac:spMk id="18" creationId="{6A0E779D-ADD1-41F2-BCF7-5FFCB8F7BF3D}"/>
          </ac:spMkLst>
        </pc:spChg>
        <pc:spChg chg="add mod">
          <ac:chgData name="" userId="09f4215c83f0c445" providerId="LiveId" clId="{386E4001-2098-4640-B362-F7D8135BD590}" dt="2020-11-16T12:55:35.076" v="1336" actId="207"/>
          <ac:spMkLst>
            <pc:docMk/>
            <pc:sldMk cId="347290857" sldId="270"/>
            <ac:spMk id="21" creationId="{9512AE83-9A4C-4689-8CA3-140C4F0F40DC}"/>
          </ac:spMkLst>
        </pc:sp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0" creationId="{B38132E4-7581-4A32-AB0F-6E0B0CD22532}"/>
          </ac:cxnSpMkLst>
        </pc:cxn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2" creationId="{F4BEE182-3ACB-4D73-A057-F72D6959C236}"/>
          </ac:cxnSpMkLst>
        </pc:cxnChg>
        <pc:cxnChg chg="add mod">
          <ac:chgData name="" userId="09f4215c83f0c445" providerId="LiveId" clId="{386E4001-2098-4640-B362-F7D8135BD590}" dt="2020-11-16T12:51:14.934" v="1166" actId="1076"/>
          <ac:cxnSpMkLst>
            <pc:docMk/>
            <pc:sldMk cId="347290857" sldId="270"/>
            <ac:cxnSpMk id="13" creationId="{9B4040B1-BC4A-499D-BA5E-8A30B2EC6CE8}"/>
          </ac:cxnSpMkLst>
        </pc:cxnChg>
        <pc:cxnChg chg="del">
          <ac:chgData name="" userId="09f4215c83f0c445" providerId="LiveId" clId="{386E4001-2098-4640-B362-F7D8135BD590}" dt="2020-11-16T12:46:40.429" v="1131" actId="478"/>
          <ac:cxnSpMkLst>
            <pc:docMk/>
            <pc:sldMk cId="347290857" sldId="270"/>
            <ac:cxnSpMk id="15" creationId="{F86FAF62-917D-404E-8C9F-EBAACA28EB60}"/>
          </ac:cxnSpMkLst>
        </pc:cxnChg>
        <pc:cxnChg chg="add mod">
          <ac:chgData name="" userId="09f4215c83f0c445" providerId="LiveId" clId="{386E4001-2098-4640-B362-F7D8135BD590}" dt="2020-11-16T12:52:03.374" v="1207" actId="692"/>
          <ac:cxnSpMkLst>
            <pc:docMk/>
            <pc:sldMk cId="347290857" sldId="270"/>
            <ac:cxnSpMk id="16" creationId="{83CA9993-0153-4EFB-BAF1-79D60104A7E7}"/>
          </ac:cxnSpMkLst>
        </pc:cxnChg>
        <pc:cxnChg chg="add mod">
          <ac:chgData name="" userId="09f4215c83f0c445" providerId="LiveId" clId="{386E4001-2098-4640-B362-F7D8135BD590}" dt="2020-11-16T12:54:57.292" v="1326" actId="692"/>
          <ac:cxnSpMkLst>
            <pc:docMk/>
            <pc:sldMk cId="347290857" sldId="270"/>
            <ac:cxnSpMk id="20" creationId="{B5349B07-0D57-45C2-B865-F5F2BBB87C5F}"/>
          </ac:cxnSpMkLst>
        </pc:cxnChg>
      </pc:sldChg>
      <pc:sldChg chg="addSp delSp modSp add modTransition modAnim">
        <pc:chgData name="" userId="09f4215c83f0c445" providerId="LiveId" clId="{386E4001-2098-4640-B362-F7D8135BD590}" dt="2020-11-18T12:50:12.473" v="5181" actId="113"/>
        <pc:sldMkLst>
          <pc:docMk/>
          <pc:sldMk cId="1221236406" sldId="271"/>
        </pc:sldMkLst>
        <pc:spChg chg="mod">
          <ac:chgData name="" userId="09f4215c83f0c445" providerId="LiveId" clId="{386E4001-2098-4640-B362-F7D8135BD590}" dt="2020-11-18T08:54:18.454" v="2242" actId="20577"/>
          <ac:spMkLst>
            <pc:docMk/>
            <pc:sldMk cId="1221236406" sldId="271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4:23.954" v="2490" actId="113"/>
          <ac:spMkLst>
            <pc:docMk/>
            <pc:sldMk cId="1221236406" sldId="271"/>
            <ac:spMk id="3" creationId="{F3AB3C93-7BB1-4D14-B55B-DFEAD224C97A}"/>
          </ac:spMkLst>
        </pc:spChg>
        <pc:spChg chg="add mod">
          <ac:chgData name="" userId="09f4215c83f0c445" providerId="LiveId" clId="{386E4001-2098-4640-B362-F7D8135BD590}" dt="2020-11-16T13:02:12.816" v="1434" actId="14100"/>
          <ac:spMkLst>
            <pc:docMk/>
            <pc:sldMk cId="1221236406" sldId="271"/>
            <ac:spMk id="8" creationId="{B7664B27-0062-4FD7-B96E-16141BC7B038}"/>
          </ac:spMkLst>
        </pc:spChg>
        <pc:spChg chg="add mod">
          <ac:chgData name="" userId="09f4215c83f0c445" providerId="LiveId" clId="{386E4001-2098-4640-B362-F7D8135BD590}" dt="2020-11-16T13:02:25.460" v="1453" actId="14100"/>
          <ac:spMkLst>
            <pc:docMk/>
            <pc:sldMk cId="1221236406" sldId="271"/>
            <ac:spMk id="9" creationId="{28E823ED-0634-4DBB-A131-9888EE359D66}"/>
          </ac:spMkLst>
        </pc:spChg>
        <pc:spChg chg="add del">
          <ac:chgData name="" userId="09f4215c83f0c445" providerId="LiveId" clId="{386E4001-2098-4640-B362-F7D8135BD590}" dt="2020-11-18T11:02:13.606" v="3390"/>
          <ac:spMkLst>
            <pc:docMk/>
            <pc:sldMk cId="1221236406" sldId="271"/>
            <ac:spMk id="15" creationId="{A4350151-B9D5-4A6D-9A06-B7E53C956EB5}"/>
          </ac:spMkLst>
        </pc:spChg>
        <pc:spChg chg="add mod">
          <ac:chgData name="" userId="09f4215c83f0c445" providerId="LiveId" clId="{386E4001-2098-4640-B362-F7D8135BD590}" dt="2020-11-18T12:50:12.473" v="5181" actId="113"/>
          <ac:spMkLst>
            <pc:docMk/>
            <pc:sldMk cId="1221236406" sldId="271"/>
            <ac:spMk id="18" creationId="{9DDC426E-F661-4331-9F82-9C5B78741F79}"/>
          </ac:spMkLst>
        </pc:spChg>
        <pc:spChg chg="add mod">
          <ac:chgData name="" userId="09f4215c83f0c445" providerId="LiveId" clId="{386E4001-2098-4640-B362-F7D8135BD590}" dt="2020-11-18T12:49:56.819" v="5180" actId="113"/>
          <ac:spMkLst>
            <pc:docMk/>
            <pc:sldMk cId="1221236406" sldId="271"/>
            <ac:spMk id="20" creationId="{F46DE848-995D-4DEE-BF8C-A6F5E21D8910}"/>
          </ac:spMkLst>
        </pc:spChg>
        <pc:spChg chg="add del">
          <ac:chgData name="" userId="09f4215c83f0c445" providerId="LiveId" clId="{386E4001-2098-4640-B362-F7D8135BD590}" dt="2020-11-18T08:46:38.452" v="2178" actId="478"/>
          <ac:spMkLst>
            <pc:docMk/>
            <pc:sldMk cId="1221236406" sldId="271"/>
            <ac:spMk id="22" creationId="{360A10F5-45E2-4BD7-B68D-1F43559330C1}"/>
          </ac:spMkLst>
        </pc:spChg>
        <pc:picChg chg="add mod">
          <ac:chgData name="" userId="09f4215c83f0c445" providerId="LiveId" clId="{386E4001-2098-4640-B362-F7D8135BD590}" dt="2020-11-16T13:13:26.058" v="1578" actId="1076"/>
          <ac:picMkLst>
            <pc:docMk/>
            <pc:sldMk cId="1221236406" sldId="271"/>
            <ac:picMk id="21" creationId="{DAE9BF9C-39AD-49BC-9C9C-8CA9F9FAF46B}"/>
          </ac:picMkLst>
        </pc:picChg>
        <pc:cxnChg chg="add mod">
          <ac:chgData name="" userId="09f4215c83f0c445" providerId="LiveId" clId="{386E4001-2098-4640-B362-F7D8135BD590}" dt="2020-11-16T13:00:21.116" v="1399" actId="14100"/>
          <ac:cxnSpMkLst>
            <pc:docMk/>
            <pc:sldMk cId="1221236406" sldId="271"/>
            <ac:cxnSpMk id="4" creationId="{C0943590-FE86-47FC-9521-E082A687BC35}"/>
          </ac:cxnSpMkLst>
        </pc:cxnChg>
        <pc:cxnChg chg="add mod">
          <ac:chgData name="" userId="09f4215c83f0c445" providerId="LiveId" clId="{386E4001-2098-4640-B362-F7D8135BD590}" dt="2020-11-16T13:01:30.491" v="1403" actId="1076"/>
          <ac:cxnSpMkLst>
            <pc:docMk/>
            <pc:sldMk cId="1221236406" sldId="271"/>
            <ac:cxnSpMk id="6" creationId="{E5631E07-D1A6-4604-BBF3-B33EA492CBF6}"/>
          </ac:cxnSpMkLst>
        </pc:cxnChg>
        <pc:cxnChg chg="add mod">
          <ac:chgData name="" userId="09f4215c83f0c445" providerId="LiveId" clId="{386E4001-2098-4640-B362-F7D8135BD590}" dt="2020-11-18T12:48:58.229" v="5172" actId="14100"/>
          <ac:cxnSpMkLst>
            <pc:docMk/>
            <pc:sldMk cId="1221236406" sldId="271"/>
            <ac:cxnSpMk id="10" creationId="{090A6F29-3768-40CE-A4F0-6E6AF4899BE8}"/>
          </ac:cxnSpMkLst>
        </pc:cxnChg>
        <pc:cxnChg chg="add mod">
          <ac:chgData name="" userId="09f4215c83f0c445" providerId="LiveId" clId="{386E4001-2098-4640-B362-F7D8135BD590}" dt="2020-11-18T12:49:10.856" v="5175" actId="1076"/>
          <ac:cxnSpMkLst>
            <pc:docMk/>
            <pc:sldMk cId="1221236406" sldId="271"/>
            <ac:cxnSpMk id="16" creationId="{15D04C5A-3D15-4581-9D09-56CEA6FAE55E}"/>
          </ac:cxnSpMkLst>
        </pc:cxnChg>
        <pc:cxnChg chg="add mod">
          <ac:chgData name="" userId="09f4215c83f0c445" providerId="LiveId" clId="{386E4001-2098-4640-B362-F7D8135BD590}" dt="2020-11-18T12:49:12.670" v="5176" actId="1076"/>
          <ac:cxnSpMkLst>
            <pc:docMk/>
            <pc:sldMk cId="1221236406" sldId="271"/>
            <ac:cxnSpMk id="19" creationId="{47E3835A-A450-4F8E-AC82-8D31798DAEE9}"/>
          </ac:cxnSpMkLst>
        </pc:cxnChg>
      </pc:sldChg>
      <pc:sldChg chg="addSp delSp modSp add modTransition delAnim">
        <pc:chgData name="" userId="09f4215c83f0c445" providerId="LiveId" clId="{386E4001-2098-4640-B362-F7D8135BD590}" dt="2020-11-18T12:54:32.663" v="5192" actId="207"/>
        <pc:sldMkLst>
          <pc:docMk/>
          <pc:sldMk cId="3402672556" sldId="272"/>
        </pc:sldMkLst>
        <pc:spChg chg="mod">
          <ac:chgData name="" userId="09f4215c83f0c445" providerId="LiveId" clId="{386E4001-2098-4640-B362-F7D8135BD590}" dt="2020-11-18T08:54:16.066" v="2241" actId="20577"/>
          <ac:spMkLst>
            <pc:docMk/>
            <pc:sldMk cId="3402672556" sldId="272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4:32.663" v="5192" actId="207"/>
          <ac:spMkLst>
            <pc:docMk/>
            <pc:sldMk cId="3402672556" sldId="272"/>
            <ac:spMk id="3" creationId="{F3AB3C93-7BB1-4D14-B55B-DFEAD224C97A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8" creationId="{B7664B27-0062-4FD7-B96E-16141BC7B038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9" creationId="{28E823ED-0634-4DBB-A131-9888EE359D66}"/>
          </ac:spMkLst>
        </pc:spChg>
        <pc:spChg chg="add del">
          <ac:chgData name="" userId="09f4215c83f0c445" providerId="LiveId" clId="{386E4001-2098-4640-B362-F7D8135BD590}" dt="2020-11-18T11:02:12.629" v="3389"/>
          <ac:spMkLst>
            <pc:docMk/>
            <pc:sldMk cId="3402672556" sldId="272"/>
            <ac:spMk id="15" creationId="{AF711F13-E85D-403D-8CAC-0C98184077C7}"/>
          </ac:spMkLst>
        </pc:spChg>
        <pc:spChg chg="del">
          <ac:chgData name="" userId="09f4215c83f0c445" providerId="LiveId" clId="{386E4001-2098-4640-B362-F7D8135BD590}" dt="2020-11-17T12:15:16.906" v="1582" actId="478"/>
          <ac:spMkLst>
            <pc:docMk/>
            <pc:sldMk cId="3402672556" sldId="272"/>
            <ac:spMk id="18" creationId="{9DDC426E-F661-4331-9F82-9C5B78741F79}"/>
          </ac:spMkLst>
        </pc:spChg>
        <pc:spChg chg="del">
          <ac:chgData name="" userId="09f4215c83f0c445" providerId="LiveId" clId="{386E4001-2098-4640-B362-F7D8135BD590}" dt="2020-11-17T12:15:14.997" v="1581" actId="478"/>
          <ac:spMkLst>
            <pc:docMk/>
            <pc:sldMk cId="3402672556" sldId="272"/>
            <ac:spMk id="20" creationId="{F46DE848-995D-4DEE-BF8C-A6F5E21D8910}"/>
          </ac:spMkLst>
        </pc:spChg>
        <pc:spChg chg="del">
          <ac:chgData name="" userId="09f4215c83f0c445" providerId="LiveId" clId="{386E4001-2098-4640-B362-F7D8135BD590}" dt="2020-11-18T08:46:55.077" v="2184" actId="478"/>
          <ac:spMkLst>
            <pc:docMk/>
            <pc:sldMk cId="3402672556" sldId="272"/>
            <ac:spMk id="22" creationId="{360A10F5-45E2-4BD7-B68D-1F43559330C1}"/>
          </ac:spMkLst>
        </pc:spChg>
        <pc:picChg chg="del">
          <ac:chgData name="" userId="09f4215c83f0c445" providerId="LiveId" clId="{386E4001-2098-4640-B362-F7D8135BD590}" dt="2020-11-17T12:15:13.673" v="1580" actId="478"/>
          <ac:picMkLst>
            <pc:docMk/>
            <pc:sldMk cId="3402672556" sldId="272"/>
            <ac:picMk id="21" creationId="{DAE9BF9C-39AD-49BC-9C9C-8CA9F9FAF46B}"/>
          </ac:picMkLst>
        </pc:pic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4" creationId="{C0943590-FE86-47FC-9521-E082A687BC35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6" creationId="{E5631E07-D1A6-4604-BBF3-B33EA492CBF6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0" creationId="{090A6F29-3768-40CE-A4F0-6E6AF4899BE8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6" creationId="{15D04C5A-3D15-4581-9D09-56CEA6FAE55E}"/>
          </ac:cxnSpMkLst>
        </pc:cxnChg>
        <pc:cxnChg chg="del">
          <ac:chgData name="" userId="09f4215c83f0c445" providerId="LiveId" clId="{386E4001-2098-4640-B362-F7D8135BD590}" dt="2020-11-17T12:15:16.906" v="1582" actId="478"/>
          <ac:cxnSpMkLst>
            <pc:docMk/>
            <pc:sldMk cId="3402672556" sldId="272"/>
            <ac:cxnSpMk id="19" creationId="{47E3835A-A450-4F8E-AC82-8D31798DAEE9}"/>
          </ac:cxnSpMkLst>
        </pc:cxnChg>
      </pc:sldChg>
      <pc:sldChg chg="addSp delSp modSp add modTransition">
        <pc:chgData name="" userId="09f4215c83f0c445" providerId="LiveId" clId="{386E4001-2098-4640-B362-F7D8135BD590}" dt="2020-11-18T12:55:30.205" v="5197" actId="207"/>
        <pc:sldMkLst>
          <pc:docMk/>
          <pc:sldMk cId="922857329" sldId="273"/>
        </pc:sldMkLst>
        <pc:spChg chg="mod">
          <ac:chgData name="" userId="09f4215c83f0c445" providerId="LiveId" clId="{386E4001-2098-4640-B362-F7D8135BD590}" dt="2020-11-18T08:54:14.155" v="2240" actId="20577"/>
          <ac:spMkLst>
            <pc:docMk/>
            <pc:sldMk cId="922857329" sldId="273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5:30.205" v="5197" actId="207"/>
          <ac:spMkLst>
            <pc:docMk/>
            <pc:sldMk cId="922857329" sldId="273"/>
            <ac:spMk id="3" creationId="{F3AB3C93-7BB1-4D14-B55B-DFEAD224C97A}"/>
          </ac:spMkLst>
        </pc:spChg>
        <pc:spChg chg="add del">
          <ac:chgData name="" userId="09f4215c83f0c445" providerId="LiveId" clId="{386E4001-2098-4640-B362-F7D8135BD590}" dt="2020-11-18T11:02:11.335" v="3388"/>
          <ac:spMkLst>
            <pc:docMk/>
            <pc:sldMk cId="922857329" sldId="273"/>
            <ac:spMk id="6" creationId="{1B464C91-6F15-4BC6-8C2F-C19898AF60AA}"/>
          </ac:spMkLst>
        </pc:spChg>
        <pc:spChg chg="del">
          <ac:chgData name="" userId="09f4215c83f0c445" providerId="LiveId" clId="{386E4001-2098-4640-B362-F7D8135BD590}" dt="2020-11-18T08:46:52.532" v="2183" actId="478"/>
          <ac:spMkLst>
            <pc:docMk/>
            <pc:sldMk cId="922857329" sldId="273"/>
            <ac:spMk id="22" creationId="{360A10F5-45E2-4BD7-B68D-1F43559330C1}"/>
          </ac:spMkLst>
        </pc:spChg>
        <pc:picChg chg="add mod">
          <ac:chgData name="" userId="09f4215c83f0c445" providerId="LiveId" clId="{386E4001-2098-4640-B362-F7D8135BD590}" dt="2020-11-18T12:51:25.348" v="5187" actId="14100"/>
          <ac:picMkLst>
            <pc:docMk/>
            <pc:sldMk cId="922857329" sldId="273"/>
            <ac:picMk id="4" creationId="{5C381082-E3D5-4F72-94E4-5160DD526C03}"/>
          </ac:picMkLst>
        </pc:picChg>
      </pc:sldChg>
      <pc:sldChg chg="addSp delSp modSp add modTransition">
        <pc:chgData name="" userId="09f4215c83f0c445" providerId="LiveId" clId="{386E4001-2098-4640-B362-F7D8135BD590}" dt="2020-11-18T12:55:36.187" v="5198" actId="207"/>
        <pc:sldMkLst>
          <pc:docMk/>
          <pc:sldMk cId="2729520734" sldId="274"/>
        </pc:sldMkLst>
        <pc:spChg chg="mod">
          <ac:chgData name="" userId="09f4215c83f0c445" providerId="LiveId" clId="{386E4001-2098-4640-B362-F7D8135BD590}" dt="2020-11-18T08:54:32.680" v="2245" actId="20577"/>
          <ac:spMkLst>
            <pc:docMk/>
            <pc:sldMk cId="2729520734" sldId="274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5:36.187" v="5198" actId="207"/>
          <ac:spMkLst>
            <pc:docMk/>
            <pc:sldMk cId="2729520734" sldId="274"/>
            <ac:spMk id="3" creationId="{F3AB3C93-7BB1-4D14-B55B-DFEAD224C97A}"/>
          </ac:spMkLst>
        </pc:spChg>
        <pc:spChg chg="add del">
          <ac:chgData name="" userId="09f4215c83f0c445" providerId="LiveId" clId="{386E4001-2098-4640-B362-F7D8135BD590}" dt="2020-11-18T11:02:11.148" v="3387"/>
          <ac:spMkLst>
            <pc:docMk/>
            <pc:sldMk cId="2729520734" sldId="274"/>
            <ac:spMk id="6" creationId="{9395997C-067B-4F95-AD0B-F5C9765998F0}"/>
          </ac:spMkLst>
        </pc:spChg>
        <pc:spChg chg="del">
          <ac:chgData name="" userId="09f4215c83f0c445" providerId="LiveId" clId="{386E4001-2098-4640-B362-F7D8135BD590}" dt="2020-11-18T08:46:50.791" v="2182" actId="478"/>
          <ac:spMkLst>
            <pc:docMk/>
            <pc:sldMk cId="2729520734" sldId="274"/>
            <ac:spMk id="22" creationId="{360A10F5-45E2-4BD7-B68D-1F43559330C1}"/>
          </ac:spMkLst>
        </pc:spChg>
        <pc:picChg chg="del">
          <ac:chgData name="" userId="09f4215c83f0c445" providerId="LiveId" clId="{386E4001-2098-4640-B362-F7D8135BD590}" dt="2020-11-17T12:46:49.996" v="1887" actId="478"/>
          <ac:picMkLst>
            <pc:docMk/>
            <pc:sldMk cId="2729520734" sldId="274"/>
            <ac:picMk id="4" creationId="{5C381082-E3D5-4F72-94E4-5160DD526C03}"/>
          </ac:picMkLst>
        </pc:picChg>
      </pc:sldChg>
      <pc:sldChg chg="addSp delSp modSp add modTransition modAnim">
        <pc:chgData name="" userId="09f4215c83f0c445" providerId="LiveId" clId="{386E4001-2098-4640-B362-F7D8135BD590}" dt="2020-11-18T12:58:39.428" v="5203"/>
        <pc:sldMkLst>
          <pc:docMk/>
          <pc:sldMk cId="3154452323" sldId="275"/>
        </pc:sldMkLst>
        <pc:spChg chg="mod">
          <ac:chgData name="" userId="09f4215c83f0c445" providerId="LiveId" clId="{386E4001-2098-4640-B362-F7D8135BD590}" dt="2020-11-18T08:54:37.424" v="2247" actId="20577"/>
          <ac:spMkLst>
            <pc:docMk/>
            <pc:sldMk cId="3154452323" sldId="275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2:58:15.036" v="5200" actId="1076"/>
          <ac:spMkLst>
            <pc:docMk/>
            <pc:sldMk cId="3154452323" sldId="275"/>
            <ac:spMk id="3" creationId="{F3AB3C93-7BB1-4D14-B55B-DFEAD224C97A}"/>
          </ac:spMkLst>
        </pc:spChg>
        <pc:spChg chg="add mod">
          <ac:chgData name="" userId="09f4215c83f0c445" providerId="LiveId" clId="{386E4001-2098-4640-B362-F7D8135BD590}" dt="2020-11-18T12:58:15.036" v="5200" actId="1076"/>
          <ac:spMkLst>
            <pc:docMk/>
            <pc:sldMk cId="3154452323" sldId="275"/>
            <ac:spMk id="4" creationId="{58DD6F23-B38F-485F-88A7-2DD2D1F0CFDA}"/>
          </ac:spMkLst>
        </pc:spChg>
        <pc:spChg chg="add del">
          <ac:chgData name="" userId="09f4215c83f0c445" providerId="LiveId" clId="{386E4001-2098-4640-B362-F7D8135BD590}" dt="2020-11-18T11:02:11.004" v="3386"/>
          <ac:spMkLst>
            <pc:docMk/>
            <pc:sldMk cId="3154452323" sldId="275"/>
            <ac:spMk id="6" creationId="{9A924652-6732-4CBB-ADA0-4DC92A0453A8}"/>
          </ac:spMkLst>
        </pc:spChg>
        <pc:spChg chg="del">
          <ac:chgData name="" userId="09f4215c83f0c445" providerId="LiveId" clId="{386E4001-2098-4640-B362-F7D8135BD590}" dt="2020-11-18T08:46:49.741" v="2181" actId="478"/>
          <ac:spMkLst>
            <pc:docMk/>
            <pc:sldMk cId="3154452323" sldId="275"/>
            <ac:spMk id="22" creationId="{360A10F5-45E2-4BD7-B68D-1F43559330C1}"/>
          </ac:spMkLst>
        </pc:sp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2075871850" sldId="276"/>
        </pc:sldMkLst>
        <pc:spChg chg="mod">
          <ac:chgData name="" userId="09f4215c83f0c445" providerId="LiveId" clId="{386E4001-2098-4640-B362-F7D8135BD590}" dt="2020-11-18T08:54:40.432" v="2249" actId="20577"/>
          <ac:spMkLst>
            <pc:docMk/>
            <pc:sldMk cId="2075871850" sldId="276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9:56.008" v="2542" actId="207"/>
          <ac:spMkLst>
            <pc:docMk/>
            <pc:sldMk cId="2075871850" sldId="276"/>
            <ac:spMk id="3" creationId="{F3AB3C93-7BB1-4D14-B55B-DFEAD224C97A}"/>
          </ac:spMkLst>
        </pc:spChg>
        <pc:spChg chg="del">
          <ac:chgData name="" userId="09f4215c83f0c445" providerId="LiveId" clId="{386E4001-2098-4640-B362-F7D8135BD590}" dt="2020-11-17T13:03:17.133" v="2052" actId="478"/>
          <ac:spMkLst>
            <pc:docMk/>
            <pc:sldMk cId="2075871850" sldId="276"/>
            <ac:spMk id="4" creationId="{58DD6F23-B38F-485F-88A7-2DD2D1F0CFDA}"/>
          </ac:spMkLst>
        </pc:spChg>
        <pc:spChg chg="add del">
          <ac:chgData name="" userId="09f4215c83f0c445" providerId="LiveId" clId="{386E4001-2098-4640-B362-F7D8135BD590}" dt="2020-11-18T11:02:10.536" v="3385"/>
          <ac:spMkLst>
            <pc:docMk/>
            <pc:sldMk cId="2075871850" sldId="276"/>
            <ac:spMk id="6" creationId="{72CBAC7C-5CCF-40BE-8B45-2C0AD72C7A0C}"/>
          </ac:spMkLst>
        </pc:spChg>
        <pc:spChg chg="del">
          <ac:chgData name="" userId="09f4215c83f0c445" providerId="LiveId" clId="{386E4001-2098-4640-B362-F7D8135BD590}" dt="2020-11-18T08:46:48.125" v="2180" actId="478"/>
          <ac:spMkLst>
            <pc:docMk/>
            <pc:sldMk cId="2075871850" sldId="276"/>
            <ac:spMk id="22" creationId="{360A10F5-45E2-4BD7-B68D-1F43559330C1}"/>
          </ac:spMkLst>
        </pc:sp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3833224540" sldId="277"/>
        </pc:sldMkLst>
        <pc:spChg chg="mod">
          <ac:chgData name="" userId="09f4215c83f0c445" providerId="LiveId" clId="{386E4001-2098-4640-B362-F7D8135BD590}" dt="2020-11-18T08:55:32.198" v="2269" actId="20577"/>
          <ac:spMkLst>
            <pc:docMk/>
            <pc:sldMk cId="3833224540" sldId="277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09:02:02.942" v="2402" actId="20577"/>
          <ac:spMkLst>
            <pc:docMk/>
            <pc:sldMk cId="3833224540" sldId="277"/>
            <ac:spMk id="3" creationId="{F3AB3C93-7BB1-4D14-B55B-DFEAD224C97A}"/>
          </ac:spMkLst>
        </pc:spChg>
        <pc:spChg chg="add del mod">
          <ac:chgData name="" userId="09f4215c83f0c445" providerId="LiveId" clId="{386E4001-2098-4640-B362-F7D8135BD590}" dt="2020-11-18T08:56:18.141" v="2271"/>
          <ac:spMkLst>
            <pc:docMk/>
            <pc:sldMk cId="3833224540" sldId="277"/>
            <ac:spMk id="4" creationId="{F8A92370-A15D-41D2-9CDB-7D901416DD03}"/>
          </ac:spMkLst>
        </pc:spChg>
        <pc:spChg chg="add del">
          <ac:chgData name="" userId="09f4215c83f0c445" providerId="LiveId" clId="{386E4001-2098-4640-B362-F7D8135BD590}" dt="2020-11-18T11:02:10" v="3384"/>
          <ac:spMkLst>
            <pc:docMk/>
            <pc:sldMk cId="3833224540" sldId="277"/>
            <ac:spMk id="6" creationId="{CA432155-742E-451D-897A-6B2F1D1DCC26}"/>
          </ac:spMkLst>
        </pc:spChg>
        <pc:picChg chg="add mod modCrop">
          <ac:chgData name="" userId="09f4215c83f0c445" providerId="LiveId" clId="{386E4001-2098-4640-B362-F7D8135BD590}" dt="2020-11-18T08:57:02.499" v="2286" actId="732"/>
          <ac:picMkLst>
            <pc:docMk/>
            <pc:sldMk cId="3833224540" sldId="277"/>
            <ac:picMk id="1026" creationId="{A655E4D7-B539-4EDB-82D4-5A2CD67D2B32}"/>
          </ac:picMkLst>
        </pc:picChg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1022170867" sldId="278"/>
        </pc:sldMkLst>
        <pc:spChg chg="del">
          <ac:chgData name="" userId="09f4215c83f0c445" providerId="LiveId" clId="{386E4001-2098-4640-B362-F7D8135BD590}" dt="2020-11-18T09:02:13.096" v="2406" actId="478"/>
          <ac:spMkLst>
            <pc:docMk/>
            <pc:sldMk cId="1022170867" sldId="278"/>
            <ac:spMk id="3" creationId="{F3AB3C93-7BB1-4D14-B55B-DFEAD224C97A}"/>
          </ac:spMkLst>
        </pc:spChg>
        <pc:spChg chg="add del mod">
          <ac:chgData name="" userId="09f4215c83f0c445" providerId="LiveId" clId="{386E4001-2098-4640-B362-F7D8135BD590}" dt="2020-11-18T09:02:11.665" v="2405"/>
          <ac:spMkLst>
            <pc:docMk/>
            <pc:sldMk cId="1022170867" sldId="278"/>
            <ac:spMk id="5" creationId="{3909AFAE-717F-44FD-8681-F5A3A079F2D7}"/>
          </ac:spMkLst>
        </pc:spChg>
        <pc:spChg chg="add mod">
          <ac:chgData name="" userId="09f4215c83f0c445" providerId="LiveId" clId="{386E4001-2098-4640-B362-F7D8135BD590}" dt="2020-11-18T11:52:54.802" v="4599" actId="113"/>
          <ac:spMkLst>
            <pc:docMk/>
            <pc:sldMk cId="1022170867" sldId="278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09:15:42.176" v="2659" actId="1076"/>
          <ac:spMkLst>
            <pc:docMk/>
            <pc:sldMk cId="1022170867" sldId="278"/>
            <ac:spMk id="9" creationId="{70214B69-F70F-4BAB-B66B-9A31095F3C14}"/>
          </ac:spMkLst>
        </pc:spChg>
        <pc:spChg chg="add del">
          <ac:chgData name="" userId="09f4215c83f0c445" providerId="LiveId" clId="{386E4001-2098-4640-B362-F7D8135BD590}" dt="2020-11-18T11:02:08.702" v="3383"/>
          <ac:spMkLst>
            <pc:docMk/>
            <pc:sldMk cId="1022170867" sldId="278"/>
            <ac:spMk id="12" creationId="{3AE16FF2-0D9C-4FB2-A006-721DC48088E9}"/>
          </ac:spMkLst>
        </pc:spChg>
        <pc:picChg chg="add mod">
          <ac:chgData name="" userId="09f4215c83f0c445" providerId="LiveId" clId="{386E4001-2098-4640-B362-F7D8135BD590}" dt="2020-11-18T09:15:40.903" v="2658" actId="1076"/>
          <ac:picMkLst>
            <pc:docMk/>
            <pc:sldMk cId="1022170867" sldId="278"/>
            <ac:picMk id="8" creationId="{88DBE39C-65CE-430B-A0F8-0A53C891A1CD}"/>
          </ac:picMkLst>
        </pc:picChg>
        <pc:picChg chg="add mod">
          <ac:chgData name="" userId="09f4215c83f0c445" providerId="LiveId" clId="{386E4001-2098-4640-B362-F7D8135BD590}" dt="2020-11-18T09:15:34.992" v="2656" actId="1076"/>
          <ac:picMkLst>
            <pc:docMk/>
            <pc:sldMk cId="1022170867" sldId="278"/>
            <ac:picMk id="10" creationId="{439103F9-AC20-435B-B484-5D333BD64D2D}"/>
          </ac:picMkLst>
        </pc:picChg>
        <pc:picChg chg="del">
          <ac:chgData name="" userId="09f4215c83f0c445" providerId="LiveId" clId="{386E4001-2098-4640-B362-F7D8135BD590}" dt="2020-11-18T09:02:08.552" v="2404" actId="478"/>
          <ac:picMkLst>
            <pc:docMk/>
            <pc:sldMk cId="1022170867" sldId="278"/>
            <ac:picMk id="1026" creationId="{A655E4D7-B539-4EDB-82D4-5A2CD67D2B32}"/>
          </ac:picMkLst>
        </pc:picChg>
      </pc:sldChg>
      <pc:sldChg chg="addSp delSp modSp add del modTransition modAnim">
        <pc:chgData name="" userId="09f4215c83f0c445" providerId="LiveId" clId="{386E4001-2098-4640-B362-F7D8135BD590}" dt="2020-11-18T09:21:40.547" v="2683" actId="2696"/>
        <pc:sldMkLst>
          <pc:docMk/>
          <pc:sldMk cId="261844679" sldId="279"/>
        </pc:sldMkLst>
        <pc:spChg chg="mod">
          <ac:chgData name="" userId="09f4215c83f0c445" providerId="LiveId" clId="{386E4001-2098-4640-B362-F7D8135BD590}" dt="2020-11-18T09:21:21.888" v="2682" actId="207"/>
          <ac:spMkLst>
            <pc:docMk/>
            <pc:sldMk cId="261844679" sldId="279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09:13:28.565" v="2594" actId="478"/>
          <ac:spMkLst>
            <pc:docMk/>
            <pc:sldMk cId="261844679" sldId="279"/>
            <ac:spMk id="9" creationId="{70214B69-F70F-4BAB-B66B-9A31095F3C14}"/>
          </ac:spMkLst>
        </pc:spChg>
        <pc:picChg chg="del">
          <ac:chgData name="" userId="09f4215c83f0c445" providerId="LiveId" clId="{386E4001-2098-4640-B362-F7D8135BD590}" dt="2020-11-18T09:13:28.108" v="2593" actId="478"/>
          <ac:picMkLst>
            <pc:docMk/>
            <pc:sldMk cId="261844679" sldId="279"/>
            <ac:picMk id="8" creationId="{88DBE39C-65CE-430B-A0F8-0A53C891A1CD}"/>
          </ac:picMkLst>
        </pc:picChg>
        <pc:picChg chg="del">
          <ac:chgData name="" userId="09f4215c83f0c445" providerId="LiveId" clId="{386E4001-2098-4640-B362-F7D8135BD590}" dt="2020-11-18T09:15:46.455" v="2660" actId="478"/>
          <ac:picMkLst>
            <pc:docMk/>
            <pc:sldMk cId="261844679" sldId="279"/>
            <ac:picMk id="10" creationId="{439103F9-AC20-435B-B484-5D333BD64D2D}"/>
          </ac:picMkLst>
        </pc:picChg>
        <pc:picChg chg="add">
          <ac:chgData name="" userId="09f4215c83f0c445" providerId="LiveId" clId="{386E4001-2098-4640-B362-F7D8135BD590}" dt="2020-11-18T09:15:48.385" v="2661"/>
          <ac:picMkLst>
            <pc:docMk/>
            <pc:sldMk cId="261844679" sldId="279"/>
            <ac:picMk id="11" creationId="{D5D2FD0A-30AD-49FA-BFE0-B30DA39454AA}"/>
          </ac:picMkLst>
        </pc:picChg>
      </pc:sldChg>
      <pc:sldChg chg="addSp modSp add modTransition modAnim">
        <pc:chgData name="" userId="09f4215c83f0c445" providerId="LiveId" clId="{386E4001-2098-4640-B362-F7D8135BD590}" dt="2020-11-18T12:36:43.387" v="5140"/>
        <pc:sldMkLst>
          <pc:docMk/>
          <pc:sldMk cId="996323771" sldId="280"/>
        </pc:sldMkLst>
        <pc:spChg chg="mod">
          <ac:chgData name="" userId="09f4215c83f0c445" providerId="LiveId" clId="{386E4001-2098-4640-B362-F7D8135BD590}" dt="2020-11-18T11:52:57.690" v="4600" actId="113"/>
          <ac:spMkLst>
            <pc:docMk/>
            <pc:sldMk cId="996323771" sldId="280"/>
            <ac:spMk id="7" creationId="{CBB89CF8-06EA-4A80-8FC7-E69BFB441ADE}"/>
          </ac:spMkLst>
        </pc:spChg>
        <pc:picChg chg="add mod">
          <ac:chgData name="" userId="09f4215c83f0c445" providerId="LiveId" clId="{386E4001-2098-4640-B362-F7D8135BD590}" dt="2020-11-18T09:17:03.313" v="2667" actId="14100"/>
          <ac:picMkLst>
            <pc:docMk/>
            <pc:sldMk cId="996323771" sldId="280"/>
            <ac:picMk id="3" creationId="{F6020673-210B-4F14-A877-3DCBD61F91F6}"/>
          </ac:picMkLst>
        </pc:picChg>
        <pc:picChg chg="add mod">
          <ac:chgData name="" userId="09f4215c83f0c445" providerId="LiveId" clId="{386E4001-2098-4640-B362-F7D8135BD590}" dt="2020-11-18T09:20:45.406" v="2679" actId="14100"/>
          <ac:picMkLst>
            <pc:docMk/>
            <pc:sldMk cId="996323771" sldId="280"/>
            <ac:picMk id="4" creationId="{5AB3F7A3-52DA-401F-98D9-7F0A6019B673}"/>
          </ac:picMkLst>
        </pc:picChg>
      </pc:sldChg>
      <pc:sldChg chg="addSp delSp modSp add modTransition delAnim modAnim">
        <pc:chgData name="" userId="09f4215c83f0c445" providerId="LiveId" clId="{386E4001-2098-4640-B362-F7D8135BD590}" dt="2020-11-18T13:02:29.888" v="5246" actId="1076"/>
        <pc:sldMkLst>
          <pc:docMk/>
          <pc:sldMk cId="2357056532" sldId="281"/>
        </pc:sldMkLst>
        <pc:spChg chg="mod">
          <ac:chgData name="" userId="09f4215c83f0c445" providerId="LiveId" clId="{386E4001-2098-4640-B362-F7D8135BD590}" dt="2020-11-18T11:53:00.746" v="4601" actId="113"/>
          <ac:spMkLst>
            <pc:docMk/>
            <pc:sldMk cId="2357056532" sldId="281"/>
            <ac:spMk id="7" creationId="{CBB89CF8-06EA-4A80-8FC7-E69BFB441ADE}"/>
          </ac:spMkLst>
        </pc:spChg>
        <pc:picChg chg="del">
          <ac:chgData name="" userId="09f4215c83f0c445" providerId="LiveId" clId="{386E4001-2098-4640-B362-F7D8135BD590}" dt="2020-11-18T09:22:43.183" v="2695" actId="478"/>
          <ac:picMkLst>
            <pc:docMk/>
            <pc:sldMk cId="2357056532" sldId="281"/>
            <ac:picMk id="3" creationId="{F6020673-210B-4F14-A877-3DCBD61F91F6}"/>
          </ac:picMkLst>
        </pc:picChg>
        <pc:picChg chg="del">
          <ac:chgData name="" userId="09f4215c83f0c445" providerId="LiveId" clId="{386E4001-2098-4640-B362-F7D8135BD590}" dt="2020-11-18T09:22:42.559" v="2694" actId="478"/>
          <ac:picMkLst>
            <pc:docMk/>
            <pc:sldMk cId="2357056532" sldId="281"/>
            <ac:picMk id="4" creationId="{5AB3F7A3-52DA-401F-98D9-7F0A6019B673}"/>
          </ac:picMkLst>
        </pc:picChg>
        <pc:picChg chg="add mod ord modCrop">
          <ac:chgData name="" userId="09f4215c83f0c445" providerId="LiveId" clId="{386E4001-2098-4640-B362-F7D8135BD590}" dt="2020-11-18T09:34:59.121" v="2741" actId="732"/>
          <ac:picMkLst>
            <pc:docMk/>
            <pc:sldMk cId="2357056532" sldId="281"/>
            <ac:picMk id="5" creationId="{433CD23D-9C50-4198-A000-F7172D474967}"/>
          </ac:picMkLst>
        </pc:picChg>
        <pc:picChg chg="add del mod">
          <ac:chgData name="" userId="09f4215c83f0c445" providerId="LiveId" clId="{386E4001-2098-4640-B362-F7D8135BD590}" dt="2020-11-18T13:00:58.703" v="5219" actId="478"/>
          <ac:picMkLst>
            <pc:docMk/>
            <pc:sldMk cId="2357056532" sldId="281"/>
            <ac:picMk id="6" creationId="{EDC88017-66BE-48B8-97CF-8DB1640279B9}"/>
          </ac:picMkLst>
        </pc:picChg>
        <pc:picChg chg="add mod">
          <ac:chgData name="" userId="09f4215c83f0c445" providerId="LiveId" clId="{386E4001-2098-4640-B362-F7D8135BD590}" dt="2020-11-18T13:02:29.888" v="5246" actId="1076"/>
          <ac:picMkLst>
            <pc:docMk/>
            <pc:sldMk cId="2357056532" sldId="281"/>
            <ac:picMk id="8" creationId="{3E7D1D26-598D-4F56-B068-684C02C0DA11}"/>
          </ac:picMkLst>
        </pc:picChg>
        <pc:picChg chg="del">
          <ac:chgData name="" userId="09f4215c83f0c445" providerId="LiveId" clId="{386E4001-2098-4640-B362-F7D8135BD590}" dt="2020-11-18T09:23:46.468" v="2706" actId="478"/>
          <ac:picMkLst>
            <pc:docMk/>
            <pc:sldMk cId="2357056532" sldId="281"/>
            <ac:picMk id="11" creationId="{D5D2FD0A-30AD-49FA-BFE0-B30DA39454AA}"/>
          </ac:picMkLst>
        </pc:picChg>
      </pc:sldChg>
      <pc:sldChg chg="modSp add del modTransition">
        <pc:chgData name="" userId="09f4215c83f0c445" providerId="LiveId" clId="{386E4001-2098-4640-B362-F7D8135BD590}" dt="2020-11-18T10:20:28.569" v="2747" actId="2696"/>
        <pc:sldMkLst>
          <pc:docMk/>
          <pc:sldMk cId="1214583808" sldId="282"/>
        </pc:sldMkLst>
        <pc:spChg chg="mod">
          <ac:chgData name="" userId="09f4215c83f0c445" providerId="LiveId" clId="{386E4001-2098-4640-B362-F7D8135BD590}" dt="2020-11-18T10:19:42.461" v="2745" actId="20577"/>
          <ac:spMkLst>
            <pc:docMk/>
            <pc:sldMk cId="1214583808" sldId="282"/>
            <ac:spMk id="7" creationId="{CBB89CF8-06EA-4A80-8FC7-E69BFB441ADE}"/>
          </ac:spMkLst>
        </pc:spChg>
      </pc:sldChg>
      <pc:sldChg chg="addSp delSp modSp add modTransition delAnim modAnim">
        <pc:chgData name="" userId="09f4215c83f0c445" providerId="LiveId" clId="{386E4001-2098-4640-B362-F7D8135BD590}" dt="2020-11-18T13:03:10.461" v="5248"/>
        <pc:sldMkLst>
          <pc:docMk/>
          <pc:sldMk cId="1253946738" sldId="282"/>
        </pc:sldMkLst>
        <pc:spChg chg="mod">
          <ac:chgData name="" userId="09f4215c83f0c445" providerId="LiveId" clId="{386E4001-2098-4640-B362-F7D8135BD590}" dt="2020-11-18T10:34:55.105" v="2845" actId="207"/>
          <ac:spMkLst>
            <pc:docMk/>
            <pc:sldMk cId="1253946738" sldId="282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10:55:30.504" v="3251" actId="20577"/>
          <ac:spMkLst>
            <pc:docMk/>
            <pc:sldMk cId="1253946738" sldId="282"/>
            <ac:spMk id="8" creationId="{DB05AEC7-2DDB-47CA-A91D-F644F3F17AD3}"/>
          </ac:spMkLst>
        </pc:spChg>
        <pc:spChg chg="add mod">
          <ac:chgData name="" userId="09f4215c83f0c445" providerId="LiveId" clId="{386E4001-2098-4640-B362-F7D8135BD590}" dt="2020-11-18T10:52:39.874" v="3145" actId="1076"/>
          <ac:spMkLst>
            <pc:docMk/>
            <pc:sldMk cId="1253946738" sldId="282"/>
            <ac:spMk id="13" creationId="{9CE184D2-ABB6-416A-B68D-871ADEED9B42}"/>
          </ac:spMkLst>
        </pc:spChg>
        <pc:spChg chg="add del mod">
          <ac:chgData name="" userId="09f4215c83f0c445" providerId="LiveId" clId="{386E4001-2098-4640-B362-F7D8135BD590}" dt="2020-11-18T10:52:29.846" v="3142" actId="478"/>
          <ac:spMkLst>
            <pc:docMk/>
            <pc:sldMk cId="1253946738" sldId="282"/>
            <ac:spMk id="16" creationId="{B2A11BE6-0EB0-4D04-A063-892AA7B50F1E}"/>
          </ac:spMkLst>
        </pc:spChg>
        <pc:spChg chg="add mod">
          <ac:chgData name="" userId="09f4215c83f0c445" providerId="LiveId" clId="{386E4001-2098-4640-B362-F7D8135BD590}" dt="2020-11-18T10:54:32.516" v="3242" actId="1076"/>
          <ac:spMkLst>
            <pc:docMk/>
            <pc:sldMk cId="1253946738" sldId="282"/>
            <ac:spMk id="17" creationId="{69DF94F2-A7A5-4C7B-9224-F2CE0ACC445C}"/>
          </ac:spMkLst>
        </pc:spChg>
        <pc:picChg chg="del mod">
          <ac:chgData name="" userId="09f4215c83f0c445" providerId="LiveId" clId="{386E4001-2098-4640-B362-F7D8135BD590}" dt="2020-11-18T10:30:47.044" v="2829" actId="478"/>
          <ac:picMkLst>
            <pc:docMk/>
            <pc:sldMk cId="1253946738" sldId="282"/>
            <ac:picMk id="5" creationId="{433CD23D-9C50-4198-A000-F7172D474967}"/>
          </ac:picMkLst>
        </pc:picChg>
        <pc:cxnChg chg="add mod">
          <ac:chgData name="" userId="09f4215c83f0c445" providerId="LiveId" clId="{386E4001-2098-4640-B362-F7D8135BD590}" dt="2020-11-18T10:40:39.398" v="2864" actId="14100"/>
          <ac:cxnSpMkLst>
            <pc:docMk/>
            <pc:sldMk cId="1253946738" sldId="282"/>
            <ac:cxnSpMk id="6" creationId="{BAD505F9-CE23-468A-BC6B-E76512104A0A}"/>
          </ac:cxnSpMkLst>
        </pc:cxnChg>
        <pc:cxnChg chg="add mod">
          <ac:chgData name="" userId="09f4215c83f0c445" providerId="LiveId" clId="{386E4001-2098-4640-B362-F7D8135BD590}" dt="2020-11-18T10:40:46.470" v="2868" actId="692"/>
          <ac:cxnSpMkLst>
            <pc:docMk/>
            <pc:sldMk cId="1253946738" sldId="282"/>
            <ac:cxnSpMk id="11" creationId="{3BF45E07-21AC-4F25-9539-88BEBB014967}"/>
          </ac:cxnSpMkLst>
        </pc:cxnChg>
        <pc:cxnChg chg="add del mod">
          <ac:chgData name="" userId="09f4215c83f0c445" providerId="LiveId" clId="{386E4001-2098-4640-B362-F7D8135BD590}" dt="2020-11-18T10:52:31.166" v="3143" actId="478"/>
          <ac:cxnSpMkLst>
            <pc:docMk/>
            <pc:sldMk cId="1253946738" sldId="282"/>
            <ac:cxnSpMk id="14" creationId="{3A30C68D-60EE-45B9-B18F-074C367A7692}"/>
          </ac:cxnSpMkLst>
        </pc:cxn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1484729566" sldId="283"/>
        </pc:sldMkLst>
        <pc:spChg chg="mod">
          <ac:chgData name="" userId="09f4215c83f0c445" providerId="LiveId" clId="{386E4001-2098-4640-B362-F7D8135BD590}" dt="2020-11-18T10:57:56.829" v="3343" actId="20577"/>
          <ac:spMkLst>
            <pc:docMk/>
            <pc:sldMk cId="1484729566" sldId="283"/>
            <ac:spMk id="4" creationId="{E975C510-6842-40F0-A268-FDA68D130AD2}"/>
          </ac:spMkLst>
        </pc:spChg>
        <pc:spChg chg="mod">
          <ac:chgData name="" userId="09f4215c83f0c445" providerId="LiveId" clId="{386E4001-2098-4640-B362-F7D8135BD590}" dt="2020-11-18T10:57:38.742" v="3315" actId="20577"/>
          <ac:spMkLst>
            <pc:docMk/>
            <pc:sldMk cId="1484729566" sldId="283"/>
            <ac:spMk id="5" creationId="{39F9F822-6CCC-4C63-890A-25FD3560834E}"/>
          </ac:spMkLst>
        </pc:spChg>
      </pc:sldChg>
      <pc:sldChg chg="addSp delSp modSp add del modTransition delAnim">
        <pc:chgData name="" userId="09f4215c83f0c445" providerId="LiveId" clId="{386E4001-2098-4640-B362-F7D8135BD590}" dt="2020-11-18T13:04:14.675" v="5260" actId="2696"/>
        <pc:sldMkLst>
          <pc:docMk/>
          <pc:sldMk cId="4056370839" sldId="284"/>
        </pc:sldMkLst>
        <pc:spChg chg="mod">
          <ac:chgData name="" userId="09f4215c83f0c445" providerId="LiveId" clId="{386E4001-2098-4640-B362-F7D8135BD590}" dt="2020-11-18T11:06:42.581" v="3476" actId="20577"/>
          <ac:spMkLst>
            <pc:docMk/>
            <pc:sldMk cId="4056370839" sldId="284"/>
            <ac:spMk id="2" creationId="{BB34E2BD-ABC4-47C8-B392-827BC2806193}"/>
          </ac:spMkLst>
        </pc:spChg>
        <pc:spChg chg="add mod">
          <ac:chgData name="" userId="09f4215c83f0c445" providerId="LiveId" clId="{386E4001-2098-4640-B362-F7D8135BD590}" dt="2020-11-18T11:23:34.666" v="4324" actId="5793"/>
          <ac:spMkLst>
            <pc:docMk/>
            <pc:sldMk cId="4056370839" sldId="284"/>
            <ac:spMk id="4" creationId="{E2F5BE9D-C627-4C62-ADA4-1E93D0E76DDA}"/>
          </ac:spMkLst>
        </pc:spChg>
        <pc:spChg chg="del">
          <ac:chgData name="" userId="09f4215c83f0c445" providerId="LiveId" clId="{386E4001-2098-4640-B362-F7D8135BD590}" dt="2020-11-18T10:58:14.785" v="3347" actId="478"/>
          <ac:spMkLst>
            <pc:docMk/>
            <pc:sldMk cId="4056370839" sldId="284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10:58:12.333" v="3346" actId="478"/>
          <ac:spMkLst>
            <pc:docMk/>
            <pc:sldMk cId="4056370839" sldId="284"/>
            <ac:spMk id="8" creationId="{DB05AEC7-2DDB-47CA-A91D-F644F3F17AD3}"/>
          </ac:spMkLst>
        </pc:spChg>
        <pc:spChg chg="del">
          <ac:chgData name="" userId="09f4215c83f0c445" providerId="LiveId" clId="{386E4001-2098-4640-B362-F7D8135BD590}" dt="2020-11-18T10:58:12.333" v="3346" actId="478"/>
          <ac:spMkLst>
            <pc:docMk/>
            <pc:sldMk cId="4056370839" sldId="284"/>
            <ac:spMk id="13" creationId="{9CE184D2-ABB6-416A-B68D-871ADEED9B42}"/>
          </ac:spMkLst>
        </pc:spChg>
        <pc:spChg chg="del">
          <ac:chgData name="" userId="09f4215c83f0c445" providerId="LiveId" clId="{386E4001-2098-4640-B362-F7D8135BD590}" dt="2020-11-18T10:58:09.025" v="3345" actId="478"/>
          <ac:spMkLst>
            <pc:docMk/>
            <pc:sldMk cId="4056370839" sldId="284"/>
            <ac:spMk id="17" creationId="{69DF94F2-A7A5-4C7B-9224-F2CE0ACC445C}"/>
          </ac:spMkLst>
        </pc:spChg>
        <pc:cxnChg chg="del">
          <ac:chgData name="" userId="09f4215c83f0c445" providerId="LiveId" clId="{386E4001-2098-4640-B362-F7D8135BD590}" dt="2020-11-18T10:58:12.333" v="3346" actId="478"/>
          <ac:cxnSpMkLst>
            <pc:docMk/>
            <pc:sldMk cId="4056370839" sldId="284"/>
            <ac:cxnSpMk id="6" creationId="{BAD505F9-CE23-468A-BC6B-E76512104A0A}"/>
          </ac:cxnSpMkLst>
        </pc:cxnChg>
        <pc:cxnChg chg="del">
          <ac:chgData name="" userId="09f4215c83f0c445" providerId="LiveId" clId="{386E4001-2098-4640-B362-F7D8135BD590}" dt="2020-11-18T10:58:12.333" v="3346" actId="478"/>
          <ac:cxnSpMkLst>
            <pc:docMk/>
            <pc:sldMk cId="4056370839" sldId="284"/>
            <ac:cxnSpMk id="11" creationId="{3BF45E07-21AC-4F25-9539-88BEBB014967}"/>
          </ac:cxnSpMkLst>
        </pc:cxnChg>
      </pc:sldChg>
      <pc:sldChg chg="modSp add del modTransition">
        <pc:chgData name="" userId="09f4215c83f0c445" providerId="LiveId" clId="{386E4001-2098-4640-B362-F7D8135BD590}" dt="2020-11-18T13:03:23.763" v="5249" actId="2696"/>
        <pc:sldMkLst>
          <pc:docMk/>
          <pc:sldMk cId="2899811368" sldId="285"/>
        </pc:sldMkLst>
        <pc:spChg chg="mod">
          <ac:chgData name="" userId="09f4215c83f0c445" providerId="LiveId" clId="{386E4001-2098-4640-B362-F7D8135BD590}" dt="2020-11-18T11:01:43.377" v="3373" actId="20577"/>
          <ac:spMkLst>
            <pc:docMk/>
            <pc:sldMk cId="2899811368" sldId="285"/>
            <ac:spMk id="2" creationId="{BB34E2BD-ABC4-47C8-B392-827BC2806193}"/>
          </ac:spMkLst>
        </pc:spChg>
      </pc:sldChg>
      <pc:sldChg chg="addSp delSp modSp add modTransition modAnim">
        <pc:chgData name="" userId="09f4215c83f0c445" providerId="LiveId" clId="{386E4001-2098-4640-B362-F7D8135BD590}" dt="2020-11-18T13:02:45.177" v="5247"/>
        <pc:sldMkLst>
          <pc:docMk/>
          <pc:sldMk cId="632325296" sldId="286"/>
        </pc:sldMkLst>
        <pc:spChg chg="mod">
          <ac:chgData name="" userId="09f4215c83f0c445" providerId="LiveId" clId="{386E4001-2098-4640-B362-F7D8135BD590}" dt="2020-11-18T11:53:04.481" v="4602" actId="113"/>
          <ac:spMkLst>
            <pc:docMk/>
            <pc:sldMk cId="632325296" sldId="286"/>
            <ac:spMk id="7" creationId="{CBB89CF8-06EA-4A80-8FC7-E69BFB441ADE}"/>
          </ac:spMkLst>
        </pc:spChg>
        <pc:spChg chg="add mod">
          <ac:chgData name="" userId="09f4215c83f0c445" providerId="LiveId" clId="{386E4001-2098-4640-B362-F7D8135BD590}" dt="2020-11-18T11:06:05.988" v="3467" actId="14100"/>
          <ac:spMkLst>
            <pc:docMk/>
            <pc:sldMk cId="632325296" sldId="286"/>
            <ac:spMk id="10" creationId="{337D935E-6CDE-4DD0-A370-3CF97E22AC15}"/>
          </ac:spMkLst>
        </pc:spChg>
        <pc:picChg chg="del">
          <ac:chgData name="" userId="09f4215c83f0c445" providerId="LiveId" clId="{386E4001-2098-4640-B362-F7D8135BD590}" dt="2020-11-18T11:03:54.428" v="3395" actId="478"/>
          <ac:picMkLst>
            <pc:docMk/>
            <pc:sldMk cId="632325296" sldId="286"/>
            <ac:picMk id="5" creationId="{433CD23D-9C50-4198-A000-F7172D474967}"/>
          </ac:picMkLst>
        </pc:picChg>
        <pc:cxnChg chg="add mod">
          <ac:chgData name="" userId="09f4215c83f0c445" providerId="LiveId" clId="{386E4001-2098-4640-B362-F7D8135BD590}" dt="2020-11-18T11:05:28.256" v="3412" actId="14100"/>
          <ac:cxnSpMkLst>
            <pc:docMk/>
            <pc:sldMk cId="632325296" sldId="286"/>
            <ac:cxnSpMk id="4" creationId="{849B8D7B-D876-4EC4-ABEB-6F442FFFA78F}"/>
          </ac:cxnSpMkLst>
        </pc:cxnChg>
        <pc:cxnChg chg="add mod">
          <ac:chgData name="" userId="09f4215c83f0c445" providerId="LiveId" clId="{386E4001-2098-4640-B362-F7D8135BD590}" dt="2020-11-18T11:05:31.991" v="3413" actId="1035"/>
          <ac:cxnSpMkLst>
            <pc:docMk/>
            <pc:sldMk cId="632325296" sldId="286"/>
            <ac:cxnSpMk id="8" creationId="{0B47E6A9-8FAB-431B-A7EE-AB4DFF708CF2}"/>
          </ac:cxnSpMkLst>
        </pc:cxnChg>
      </pc:sldChg>
      <pc:sldChg chg="delSp modSp add modTransition delAnim">
        <pc:chgData name="" userId="09f4215c83f0c445" providerId="LiveId" clId="{386E4001-2098-4640-B362-F7D8135BD590}" dt="2020-11-18T13:03:52.958" v="5259" actId="113"/>
        <pc:sldMkLst>
          <pc:docMk/>
          <pc:sldMk cId="2993314432" sldId="287"/>
        </pc:sldMkLst>
        <pc:spChg chg="mod">
          <ac:chgData name="" userId="09f4215c83f0c445" providerId="LiveId" clId="{386E4001-2098-4640-B362-F7D8135BD590}" dt="2020-11-18T11:06:56.205" v="3485" actId="20577"/>
          <ac:spMkLst>
            <pc:docMk/>
            <pc:sldMk cId="2993314432" sldId="287"/>
            <ac:spMk id="2" creationId="{BB34E2BD-ABC4-47C8-B392-827BC2806193}"/>
          </ac:spMkLst>
        </pc:spChg>
        <pc:spChg chg="mod">
          <ac:chgData name="" userId="09f4215c83f0c445" providerId="LiveId" clId="{386E4001-2098-4640-B362-F7D8135BD590}" dt="2020-11-18T13:03:52.958" v="5259" actId="113"/>
          <ac:spMkLst>
            <pc:docMk/>
            <pc:sldMk cId="2993314432" sldId="287"/>
            <ac:spMk id="7" creationId="{CBB89CF8-06EA-4A80-8FC7-E69BFB441ADE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8" creationId="{DB05AEC7-2DDB-47CA-A91D-F644F3F17AD3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13" creationId="{9CE184D2-ABB6-416A-B68D-871ADEED9B42}"/>
          </ac:spMkLst>
        </pc:spChg>
        <pc:spChg chg="del">
          <ac:chgData name="" userId="09f4215c83f0c445" providerId="LiveId" clId="{386E4001-2098-4640-B362-F7D8135BD590}" dt="2020-11-18T11:06:51.713" v="3478" actId="478"/>
          <ac:spMkLst>
            <pc:docMk/>
            <pc:sldMk cId="2993314432" sldId="287"/>
            <ac:spMk id="17" creationId="{69DF94F2-A7A5-4C7B-9224-F2CE0ACC445C}"/>
          </ac:spMkLst>
        </pc:spChg>
        <pc:cxnChg chg="del">
          <ac:chgData name="" userId="09f4215c83f0c445" providerId="LiveId" clId="{386E4001-2098-4640-B362-F7D8135BD590}" dt="2020-11-18T11:06:51.713" v="3478" actId="478"/>
          <ac:cxnSpMkLst>
            <pc:docMk/>
            <pc:sldMk cId="2993314432" sldId="287"/>
            <ac:cxnSpMk id="6" creationId="{BAD505F9-CE23-468A-BC6B-E76512104A0A}"/>
          </ac:cxnSpMkLst>
        </pc:cxnChg>
        <pc:cxnChg chg="del">
          <ac:chgData name="" userId="09f4215c83f0c445" providerId="LiveId" clId="{386E4001-2098-4640-B362-F7D8135BD590}" dt="2020-11-18T11:06:51.713" v="3478" actId="478"/>
          <ac:cxnSpMkLst>
            <pc:docMk/>
            <pc:sldMk cId="2993314432" sldId="287"/>
            <ac:cxnSpMk id="11" creationId="{3BF45E07-21AC-4F25-9539-88BEBB014967}"/>
          </ac:cxnSpMkLst>
        </pc:cxnChg>
      </pc:sldChg>
      <pc:sldChg chg="modSp add modTransition">
        <pc:chgData name="" userId="09f4215c83f0c445" providerId="LiveId" clId="{386E4001-2098-4640-B362-F7D8135BD590}" dt="2020-11-18T13:04:33.991" v="5263" actId="20577"/>
        <pc:sldMkLst>
          <pc:docMk/>
          <pc:sldMk cId="2658114530" sldId="288"/>
        </pc:sldMkLst>
        <pc:spChg chg="mod">
          <ac:chgData name="" userId="09f4215c83f0c445" providerId="LiveId" clId="{386E4001-2098-4640-B362-F7D8135BD590}" dt="2020-11-18T11:21:34.973" v="4147"/>
          <ac:spMkLst>
            <pc:docMk/>
            <pc:sldMk cId="2658114530" sldId="288"/>
            <ac:spMk id="2" creationId="{91230DB1-5605-4F0B-8F98-9F2986C4A38E}"/>
          </ac:spMkLst>
        </pc:spChg>
        <pc:spChg chg="mod">
          <ac:chgData name="" userId="09f4215c83f0c445" providerId="LiveId" clId="{386E4001-2098-4640-B362-F7D8135BD590}" dt="2020-11-18T13:04:33.991" v="5263" actId="20577"/>
          <ac:spMkLst>
            <pc:docMk/>
            <pc:sldMk cId="2658114530" sldId="288"/>
            <ac:spMk id="3" creationId="{5CCEF13D-6BC8-4FC0-A666-E0DF1E831B91}"/>
          </ac:spMkLst>
        </pc:spChg>
      </pc:sldChg>
      <pc:sldChg chg="modSp add del">
        <pc:chgData name="" userId="09f4215c83f0c445" providerId="LiveId" clId="{386E4001-2098-4640-B362-F7D8135BD590}" dt="2020-11-18T11:34:54.423" v="4417" actId="2696"/>
        <pc:sldMkLst>
          <pc:docMk/>
          <pc:sldMk cId="2978254311" sldId="289"/>
        </pc:sldMkLst>
        <pc:spChg chg="mod">
          <ac:chgData name="" userId="09f4215c83f0c445" providerId="LiveId" clId="{386E4001-2098-4640-B362-F7D8135BD590}" dt="2020-11-18T11:34:16.455" v="4372" actId="20577"/>
          <ac:spMkLst>
            <pc:docMk/>
            <pc:sldMk cId="2978254311" sldId="289"/>
            <ac:spMk id="3" creationId="{5CCEF13D-6BC8-4FC0-A666-E0DF1E831B91}"/>
          </ac:spMkLst>
        </pc:spChg>
      </pc:sldChg>
      <pc:sldChg chg="modSp add del">
        <pc:chgData name="" userId="09f4215c83f0c445" providerId="LiveId" clId="{386E4001-2098-4640-B362-F7D8135BD590}" dt="2020-11-18T11:27:56.731" v="4370" actId="2696"/>
        <pc:sldMkLst>
          <pc:docMk/>
          <pc:sldMk cId="1950237423" sldId="290"/>
        </pc:sldMkLst>
        <pc:spChg chg="mod">
          <ac:chgData name="" userId="09f4215c83f0c445" providerId="LiveId" clId="{386E4001-2098-4640-B362-F7D8135BD590}" dt="2020-11-18T11:27:54.661" v="4369" actId="20577"/>
          <ac:spMkLst>
            <pc:docMk/>
            <pc:sldMk cId="1950237423" sldId="290"/>
            <ac:spMk id="2" creationId="{BB34E2BD-ABC4-47C8-B392-827BC2806193}"/>
          </ac:spMkLst>
        </pc:spChg>
      </pc:sldChg>
      <pc:sldChg chg="addSp modSp add modTransition">
        <pc:chgData name="" userId="09f4215c83f0c445" providerId="LiveId" clId="{386E4001-2098-4640-B362-F7D8135BD590}" dt="2020-11-18T12:36:43.387" v="5140"/>
        <pc:sldMkLst>
          <pc:docMk/>
          <pc:sldMk cId="4018439455" sldId="290"/>
        </pc:sldMkLst>
        <pc:spChg chg="mod">
          <ac:chgData name="" userId="09f4215c83f0c445" providerId="LiveId" clId="{386E4001-2098-4640-B362-F7D8135BD590}" dt="2020-11-18T11:34:25.013" v="4383" actId="20577"/>
          <ac:spMkLst>
            <pc:docMk/>
            <pc:sldMk cId="4018439455" sldId="290"/>
            <ac:spMk id="2" creationId="{91230DB1-5605-4F0B-8F98-9F2986C4A38E}"/>
          </ac:spMkLst>
        </pc:spChg>
        <pc:spChg chg="mod">
          <ac:chgData name="" userId="09f4215c83f0c445" providerId="LiveId" clId="{386E4001-2098-4640-B362-F7D8135BD590}" dt="2020-11-18T12:19:19.639" v="5139" actId="20577"/>
          <ac:spMkLst>
            <pc:docMk/>
            <pc:sldMk cId="4018439455" sldId="290"/>
            <ac:spMk id="3" creationId="{5CCEF13D-6BC8-4FC0-A666-E0DF1E831B91}"/>
          </ac:spMkLst>
        </pc:spChg>
        <pc:spChg chg="add mod">
          <ac:chgData name="" userId="09f4215c83f0c445" providerId="LiveId" clId="{386E4001-2098-4640-B362-F7D8135BD590}" dt="2020-11-18T11:55:34.478" v="4640" actId="1035"/>
          <ac:spMkLst>
            <pc:docMk/>
            <pc:sldMk cId="4018439455" sldId="290"/>
            <ac:spMk id="4" creationId="{77E1F02D-D743-450D-9F53-01A0BB2A4F20}"/>
          </ac:spMkLst>
        </pc:spChg>
        <pc:spChg chg="add mod">
          <ac:chgData name="" userId="09f4215c83f0c445" providerId="LiveId" clId="{386E4001-2098-4640-B362-F7D8135BD590}" dt="2020-11-18T11:55:35.857" v="4643" actId="1035"/>
          <ac:spMkLst>
            <pc:docMk/>
            <pc:sldMk cId="4018439455" sldId="290"/>
            <ac:spMk id="5" creationId="{70286880-830E-428D-A1EC-8E8A91A8764F}"/>
          </ac:spMkLst>
        </pc:sp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2679815229" sldId="291"/>
        </pc:sldMkLst>
        <pc:spChg chg="mod">
          <ac:chgData name="" userId="09f4215c83f0c445" providerId="LiveId" clId="{386E4001-2098-4640-B362-F7D8135BD590}" dt="2020-11-18T11:38:04.303" v="4419" actId="14"/>
          <ac:spMkLst>
            <pc:docMk/>
            <pc:sldMk cId="2679815229" sldId="291"/>
            <ac:spMk id="3" creationId="{5CCEF13D-6BC8-4FC0-A666-E0DF1E831B91}"/>
          </ac:spMkLst>
        </pc:spChg>
      </pc:sldChg>
      <pc:sldChg chg="modSp add modTransition">
        <pc:chgData name="" userId="09f4215c83f0c445" providerId="LiveId" clId="{386E4001-2098-4640-B362-F7D8135BD590}" dt="2020-11-18T12:36:43.387" v="5140"/>
        <pc:sldMkLst>
          <pc:docMk/>
          <pc:sldMk cId="631600616" sldId="292"/>
        </pc:sldMkLst>
        <pc:spChg chg="mod">
          <ac:chgData name="" userId="09f4215c83f0c445" providerId="LiveId" clId="{386E4001-2098-4640-B362-F7D8135BD590}" dt="2020-11-18T11:41:19.720" v="4532" actId="20577"/>
          <ac:spMkLst>
            <pc:docMk/>
            <pc:sldMk cId="631600616" sldId="292"/>
            <ac:spMk id="3" creationId="{5CCEF13D-6BC8-4FC0-A666-E0DF1E831B91}"/>
          </ac:spMkLst>
        </pc:spChg>
      </pc:sldChg>
      <pc:sldChg chg="delSp modSp add modTransition">
        <pc:chgData name="" userId="09f4215c83f0c445" providerId="LiveId" clId="{386E4001-2098-4640-B362-F7D8135BD590}" dt="2020-11-18T12:36:43.387" v="5140"/>
        <pc:sldMkLst>
          <pc:docMk/>
          <pc:sldMk cId="3937206333" sldId="293"/>
        </pc:sldMkLst>
        <pc:spChg chg="mod">
          <ac:chgData name="" userId="09f4215c83f0c445" providerId="LiveId" clId="{386E4001-2098-4640-B362-F7D8135BD590}" dt="2020-11-18T12:08:17.630" v="4902" actId="20577"/>
          <ac:spMkLst>
            <pc:docMk/>
            <pc:sldMk cId="3937206333" sldId="293"/>
            <ac:spMk id="3" creationId="{5CCEF13D-6BC8-4FC0-A666-E0DF1E831B91}"/>
          </ac:spMkLst>
        </pc:spChg>
        <pc:spChg chg="del">
          <ac:chgData name="" userId="09f4215c83f0c445" providerId="LiveId" clId="{386E4001-2098-4640-B362-F7D8135BD590}" dt="2020-11-18T12:07:43.830" v="4800" actId="478"/>
          <ac:spMkLst>
            <pc:docMk/>
            <pc:sldMk cId="3937206333" sldId="293"/>
            <ac:spMk id="4" creationId="{77E1F02D-D743-450D-9F53-01A0BB2A4F20}"/>
          </ac:spMkLst>
        </pc:spChg>
        <pc:spChg chg="del">
          <ac:chgData name="" userId="09f4215c83f0c445" providerId="LiveId" clId="{386E4001-2098-4640-B362-F7D8135BD590}" dt="2020-11-18T12:07:40.574" v="4799" actId="478"/>
          <ac:spMkLst>
            <pc:docMk/>
            <pc:sldMk cId="3937206333" sldId="293"/>
            <ac:spMk id="5" creationId="{70286880-830E-428D-A1EC-8E8A91A8764F}"/>
          </ac:spMkLst>
        </pc:spChg>
      </pc:sldChg>
      <pc:sldChg chg="add modTransition">
        <pc:chgData name="" userId="09f4215c83f0c445" providerId="LiveId" clId="{386E4001-2098-4640-B362-F7D8135BD590}" dt="2020-11-18T12:36:43.387" v="5140"/>
        <pc:sldMkLst>
          <pc:docMk/>
          <pc:sldMk cId="1568815542" sldId="294"/>
        </pc:sldMkLst>
      </pc:sldChg>
      <pc:sldChg chg="addSp delSp modSp add modTransition">
        <pc:chgData name="" userId="09f4215c83f0c445" providerId="LiveId" clId="{386E4001-2098-4640-B362-F7D8135BD590}" dt="2020-11-18T12:36:43.387" v="5140"/>
        <pc:sldMkLst>
          <pc:docMk/>
          <pc:sldMk cId="3409099387" sldId="295"/>
        </pc:sldMkLst>
        <pc:spChg chg="mod">
          <ac:chgData name="" userId="09f4215c83f0c445" providerId="LiveId" clId="{386E4001-2098-4640-B362-F7D8135BD590}" dt="2020-11-18T12:16:47.671" v="5112" actId="20577"/>
          <ac:spMkLst>
            <pc:docMk/>
            <pc:sldMk cId="3409099387" sldId="295"/>
            <ac:spMk id="2" creationId="{BB34E2BD-ABC4-47C8-B392-827BC2806193}"/>
          </ac:spMkLst>
        </pc:spChg>
        <pc:spChg chg="del">
          <ac:chgData name="" userId="09f4215c83f0c445" providerId="LiveId" clId="{386E4001-2098-4640-B362-F7D8135BD590}" dt="2020-11-18T12:17:12.466" v="5118" actId="478"/>
          <ac:spMkLst>
            <pc:docMk/>
            <pc:sldMk cId="3409099387" sldId="295"/>
            <ac:spMk id="4" creationId="{E2F5BE9D-C627-4C62-ADA4-1E93D0E76DDA}"/>
          </ac:spMkLst>
        </pc:spChg>
        <pc:spChg chg="add del mod">
          <ac:chgData name="" userId="09f4215c83f0c445" providerId="LiveId" clId="{386E4001-2098-4640-B362-F7D8135BD590}" dt="2020-11-18T12:17:16.154" v="5120"/>
          <ac:spMkLst>
            <pc:docMk/>
            <pc:sldMk cId="3409099387" sldId="295"/>
            <ac:spMk id="5" creationId="{C769E8D1-B572-4BE5-91B3-8984E7BD3D53}"/>
          </ac:spMkLst>
        </pc:spChg>
        <pc:picChg chg="add mod modCrop">
          <ac:chgData name="" userId="09f4215c83f0c445" providerId="LiveId" clId="{386E4001-2098-4640-B362-F7D8135BD590}" dt="2020-11-18T12:17:25.311" v="5121" actId="732"/>
          <ac:picMkLst>
            <pc:docMk/>
            <pc:sldMk cId="3409099387" sldId="295"/>
            <ac:picMk id="7" creationId="{9394E17C-F5EC-447A-AC15-C2EF71872546}"/>
          </ac:picMkLst>
        </pc:picChg>
        <pc:picChg chg="add del mod">
          <ac:chgData name="" userId="09f4215c83f0c445" providerId="LiveId" clId="{386E4001-2098-4640-B362-F7D8135BD590}" dt="2020-11-18T12:17:14.192" v="5119"/>
          <ac:picMkLst>
            <pc:docMk/>
            <pc:sldMk cId="3409099387" sldId="295"/>
            <ac:picMk id="2050" creationId="{C12F8295-8CB0-456C-85B0-A0E45C8DFBB8}"/>
          </ac:picMkLst>
        </pc:picChg>
      </pc:sldChg>
    </pc:docChg>
  </pc:docChgLst>
  <pc:docChgLst>
    <pc:chgData userId="09f4215c83f0c445" providerId="LiveId" clId="{2A06D673-D956-4F20-860B-74A6F7B87B9C}"/>
    <pc:docChg chg="undo custSel addSld delSld modSld">
      <pc:chgData name="" userId="09f4215c83f0c445" providerId="LiveId" clId="{2A06D673-D956-4F20-860B-74A6F7B87B9C}" dt="2020-11-15T08:05:02.370" v="249"/>
      <pc:docMkLst>
        <pc:docMk/>
      </pc:docMkLst>
      <pc:sldChg chg="modSp">
        <pc:chgData name="" userId="09f4215c83f0c445" providerId="LiveId" clId="{2A06D673-D956-4F20-860B-74A6F7B87B9C}" dt="2020-11-15T07:51:02.261" v="0" actId="20577"/>
        <pc:sldMkLst>
          <pc:docMk/>
          <pc:sldMk cId="1708854089" sldId="256"/>
        </pc:sldMkLst>
        <pc:spChg chg="mod">
          <ac:chgData name="" userId="09f4215c83f0c445" providerId="LiveId" clId="{2A06D673-D956-4F20-860B-74A6F7B87B9C}" dt="2020-11-15T07:51:02.261" v="0" actId="20577"/>
          <ac:spMkLst>
            <pc:docMk/>
            <pc:sldMk cId="1708854089" sldId="256"/>
            <ac:spMk id="2" creationId="{19180A83-32E3-4F64-B46B-AA037C1BD2DE}"/>
          </ac:spMkLst>
        </pc:spChg>
      </pc:sldChg>
      <pc:sldChg chg="addSp delSp modSp add">
        <pc:chgData name="" userId="09f4215c83f0c445" providerId="LiveId" clId="{2A06D673-D956-4F20-860B-74A6F7B87B9C}" dt="2020-11-15T07:56:31.785" v="107" actId="14100"/>
        <pc:sldMkLst>
          <pc:docMk/>
          <pc:sldMk cId="587686089" sldId="258"/>
        </pc:sldMkLst>
        <pc:spChg chg="mod">
          <ac:chgData name="" userId="09f4215c83f0c445" providerId="LiveId" clId="{2A06D673-D956-4F20-860B-74A6F7B87B9C}" dt="2020-11-15T07:54:08.156" v="103" actId="20577"/>
          <ac:spMkLst>
            <pc:docMk/>
            <pc:sldMk cId="587686089" sldId="258"/>
            <ac:spMk id="2" creationId="{23598F8C-1376-4551-BB42-D819B8643034}"/>
          </ac:spMkLst>
        </pc:spChg>
        <pc:spChg chg="add del mod">
          <ac:chgData name="" userId="09f4215c83f0c445" providerId="LiveId" clId="{2A06D673-D956-4F20-860B-74A6F7B87B9C}" dt="2020-11-15T07:51:27.338" v="38"/>
          <ac:spMkLst>
            <pc:docMk/>
            <pc:sldMk cId="587686089" sldId="258"/>
            <ac:spMk id="4" creationId="{AA5C57F9-554D-4EE2-B029-89F5F47B6AB3}"/>
          </ac:spMkLst>
        </pc:spChg>
        <pc:spChg chg="add del mod">
          <ac:chgData name="" userId="09f4215c83f0c445" providerId="LiveId" clId="{2A06D673-D956-4F20-860B-74A6F7B87B9C}" dt="2020-11-15T07:56:22.723" v="104"/>
          <ac:spMkLst>
            <pc:docMk/>
            <pc:sldMk cId="587686089" sldId="258"/>
            <ac:spMk id="5" creationId="{EBCFA90F-D20B-4D75-91F0-D0EBBB11AF65}"/>
          </ac:spMkLst>
        </pc:spChg>
        <pc:spChg chg="add mod">
          <ac:chgData name="" userId="09f4215c83f0c445" providerId="LiveId" clId="{2A06D673-D956-4F20-860B-74A6F7B87B9C}" dt="2020-11-15T07:53:54.203" v="71" actId="1076"/>
          <ac:spMkLst>
            <pc:docMk/>
            <pc:sldMk cId="587686089" sldId="258"/>
            <ac:spMk id="6" creationId="{50DBB273-580F-4DB7-B42F-8FF6190F7DEA}"/>
          </ac:spMkLst>
        </pc:spChg>
        <pc:picChg chg="del">
          <ac:chgData name="" userId="09f4215c83f0c445" providerId="LiveId" clId="{2A06D673-D956-4F20-860B-74A6F7B87B9C}" dt="2020-11-15T07:51:20.905" v="37" actId="478"/>
          <ac:picMkLst>
            <pc:docMk/>
            <pc:sldMk cId="587686089" sldId="258"/>
            <ac:picMk id="7" creationId="{A49616C5-9CA1-46CD-AEA8-70022DE1901B}"/>
          </ac:picMkLst>
        </pc:picChg>
        <pc:picChg chg="add mod">
          <ac:chgData name="" userId="09f4215c83f0c445" providerId="LiveId" clId="{2A06D673-D956-4F20-860B-74A6F7B87B9C}" dt="2020-11-15T07:56:22.723" v="104"/>
          <ac:picMkLst>
            <pc:docMk/>
            <pc:sldMk cId="587686089" sldId="258"/>
            <ac:picMk id="8" creationId="{E8470D4C-396E-44C6-972D-10DF24F68287}"/>
          </ac:picMkLst>
        </pc:picChg>
        <pc:picChg chg="add mod">
          <ac:chgData name="" userId="09f4215c83f0c445" providerId="LiveId" clId="{2A06D673-D956-4F20-860B-74A6F7B87B9C}" dt="2020-11-15T07:56:31.785" v="107" actId="14100"/>
          <ac:picMkLst>
            <pc:docMk/>
            <pc:sldMk cId="587686089" sldId="258"/>
            <ac:picMk id="1026" creationId="{C5888620-A347-4C2E-9B2B-0876C05B3F1B}"/>
          </ac:picMkLst>
        </pc:picChg>
      </pc:sldChg>
      <pc:sldChg chg="addSp delSp modSp add">
        <pc:chgData name="" userId="09f4215c83f0c445" providerId="LiveId" clId="{2A06D673-D956-4F20-860B-74A6F7B87B9C}" dt="2020-11-15T08:01:59.472" v="189" actId="403"/>
        <pc:sldMkLst>
          <pc:docMk/>
          <pc:sldMk cId="2858656968" sldId="259"/>
        </pc:sldMkLst>
        <pc:spChg chg="add del mod">
          <ac:chgData name="" userId="09f4215c83f0c445" providerId="LiveId" clId="{2A06D673-D956-4F20-860B-74A6F7B87B9C}" dt="2020-11-15T07:56:58.346" v="111"/>
          <ac:spMkLst>
            <pc:docMk/>
            <pc:sldMk cId="2858656968" sldId="259"/>
            <ac:spMk id="4" creationId="{D759BE83-C75D-4DD3-8809-8B7472D5A03D}"/>
          </ac:spMkLst>
        </pc:spChg>
        <pc:spChg chg="add mod">
          <ac:chgData name="" userId="09f4215c83f0c445" providerId="LiveId" clId="{2A06D673-D956-4F20-860B-74A6F7B87B9C}" dt="2020-11-15T08:01:59.472" v="189" actId="403"/>
          <ac:spMkLst>
            <pc:docMk/>
            <pc:sldMk cId="2858656968" sldId="259"/>
            <ac:spMk id="7" creationId="{1FBDB6D6-6EA6-4F96-8167-F459EE74870A}"/>
          </ac:spMkLst>
        </pc:spChg>
        <pc:spChg chg="add del">
          <ac:chgData name="" userId="09f4215c83f0c445" providerId="LiveId" clId="{2A06D673-D956-4F20-860B-74A6F7B87B9C}" dt="2020-11-15T07:59:47.070" v="162"/>
          <ac:spMkLst>
            <pc:docMk/>
            <pc:sldMk cId="2858656968" sldId="259"/>
            <ac:spMk id="10" creationId="{955A2BE2-9F6E-4435-8478-4E95319E9BF7}"/>
          </ac:spMkLst>
        </pc:spChg>
        <pc:picChg chg="del">
          <ac:chgData name="" userId="09f4215c83f0c445" providerId="LiveId" clId="{2A06D673-D956-4F20-860B-74A6F7B87B9C}" dt="2020-11-15T07:56:51.878" v="110" actId="478"/>
          <ac:picMkLst>
            <pc:docMk/>
            <pc:sldMk cId="2858656968" sldId="259"/>
            <ac:picMk id="8" creationId="{E8470D4C-396E-44C6-972D-10DF24F68287}"/>
          </ac:picMkLst>
        </pc:picChg>
        <pc:picChg chg="add mod">
          <ac:chgData name="" userId="09f4215c83f0c445" providerId="LiveId" clId="{2A06D673-D956-4F20-860B-74A6F7B87B9C}" dt="2020-11-15T08:00:10.871" v="168" actId="1076"/>
          <ac:picMkLst>
            <pc:docMk/>
            <pc:sldMk cId="2858656968" sldId="259"/>
            <ac:picMk id="9" creationId="{A33F32A0-168D-4215-A707-AD9854FA07C3}"/>
          </ac:picMkLst>
        </pc:picChg>
        <pc:picChg chg="del">
          <ac:chgData name="" userId="09f4215c83f0c445" providerId="LiveId" clId="{2A06D673-D956-4F20-860B-74A6F7B87B9C}" dt="2020-11-15T07:56:50.023" v="109" actId="478"/>
          <ac:picMkLst>
            <pc:docMk/>
            <pc:sldMk cId="2858656968" sldId="259"/>
            <ac:picMk id="1026" creationId="{C5888620-A347-4C2E-9B2B-0876C05B3F1B}"/>
          </ac:picMkLst>
        </pc:picChg>
      </pc:sldChg>
      <pc:sldChg chg="addSp delSp modSp add">
        <pc:chgData name="" userId="09f4215c83f0c445" providerId="LiveId" clId="{2A06D673-D956-4F20-860B-74A6F7B87B9C}" dt="2020-11-15T08:01:52.200" v="188" actId="403"/>
        <pc:sldMkLst>
          <pc:docMk/>
          <pc:sldMk cId="3457645781" sldId="260"/>
        </pc:sldMkLst>
        <pc:spChg chg="add del mod">
          <ac:chgData name="" userId="09f4215c83f0c445" providerId="LiveId" clId="{2A06D673-D956-4F20-860B-74A6F7B87B9C}" dt="2020-11-15T08:00:02.275" v="165"/>
          <ac:spMkLst>
            <pc:docMk/>
            <pc:sldMk cId="3457645781" sldId="260"/>
            <ac:spMk id="4" creationId="{AEC4AC31-23CD-473B-9C55-891D7044DD3A}"/>
          </ac:spMkLst>
        </pc:spChg>
        <pc:spChg chg="mod">
          <ac:chgData name="" userId="09f4215c83f0c445" providerId="LiveId" clId="{2A06D673-D956-4F20-860B-74A6F7B87B9C}" dt="2020-11-15T08:01:52.200" v="188" actId="403"/>
          <ac:spMkLst>
            <pc:docMk/>
            <pc:sldMk cId="3457645781" sldId="260"/>
            <ac:spMk id="7" creationId="{1FBDB6D6-6EA6-4F96-8167-F459EE74870A}"/>
          </ac:spMkLst>
        </pc:spChg>
        <pc:picChg chg="add mod">
          <ac:chgData name="" userId="09f4215c83f0c445" providerId="LiveId" clId="{2A06D673-D956-4F20-860B-74A6F7B87B9C}" dt="2020-11-15T08:00:13.676" v="169" actId="1076"/>
          <ac:picMkLst>
            <pc:docMk/>
            <pc:sldMk cId="3457645781" sldId="260"/>
            <ac:picMk id="5" creationId="{A23C2B2F-1917-43D2-AC4D-3D9FBA101173}"/>
          </ac:picMkLst>
        </pc:picChg>
        <pc:picChg chg="del">
          <ac:chgData name="" userId="09f4215c83f0c445" providerId="LiveId" clId="{2A06D673-D956-4F20-860B-74A6F7B87B9C}" dt="2020-11-15T07:59:51.710" v="164" actId="478"/>
          <ac:picMkLst>
            <pc:docMk/>
            <pc:sldMk cId="3457645781" sldId="260"/>
            <ac:picMk id="9" creationId="{A33F32A0-168D-4215-A707-AD9854FA07C3}"/>
          </ac:picMkLst>
        </pc:picChg>
        <pc:picChg chg="add del mod">
          <ac:chgData name="" userId="09f4215c83f0c445" providerId="LiveId" clId="{2A06D673-D956-4F20-860B-74A6F7B87B9C}" dt="2020-11-15T08:01:01.484" v="173" actId="478"/>
          <ac:picMkLst>
            <pc:docMk/>
            <pc:sldMk cId="3457645781" sldId="260"/>
            <ac:picMk id="2050" creationId="{9BF2BFE2-2639-4459-977B-9501EB5EC946}"/>
          </ac:picMkLst>
        </pc:picChg>
        <pc:picChg chg="add mod">
          <ac:chgData name="" userId="09f4215c83f0c445" providerId="LiveId" clId="{2A06D673-D956-4F20-860B-74A6F7B87B9C}" dt="2020-11-15T08:01:07.027" v="175" actId="1076"/>
          <ac:picMkLst>
            <pc:docMk/>
            <pc:sldMk cId="3457645781" sldId="260"/>
            <ac:picMk id="2052" creationId="{7F54EC46-4B4C-4806-86F7-0E6B0C73A433}"/>
          </ac:picMkLst>
        </pc:picChg>
      </pc:sldChg>
      <pc:sldChg chg="addSp delSp modSp add modAnim">
        <pc:chgData name="" userId="09f4215c83f0c445" providerId="LiveId" clId="{2A06D673-D956-4F20-860B-74A6F7B87B9C}" dt="2020-11-15T08:05:02.370" v="249"/>
        <pc:sldMkLst>
          <pc:docMk/>
          <pc:sldMk cId="1171291474" sldId="261"/>
        </pc:sldMkLst>
        <pc:spChg chg="add del mod">
          <ac:chgData name="" userId="09f4215c83f0c445" providerId="LiveId" clId="{2A06D673-D956-4F20-860B-74A6F7B87B9C}" dt="2020-11-15T08:02:33.061" v="192"/>
          <ac:spMkLst>
            <pc:docMk/>
            <pc:sldMk cId="1171291474" sldId="261"/>
            <ac:spMk id="4" creationId="{98C8B085-B9C0-4BD1-B1F2-909276AF7093}"/>
          </ac:spMkLst>
        </pc:spChg>
        <pc:spChg chg="mod">
          <ac:chgData name="" userId="09f4215c83f0c445" providerId="LiveId" clId="{2A06D673-D956-4F20-860B-74A6F7B87B9C}" dt="2020-11-15T08:03:14.932" v="237" actId="20577"/>
          <ac:spMkLst>
            <pc:docMk/>
            <pc:sldMk cId="1171291474" sldId="261"/>
            <ac:spMk id="7" creationId="{1FBDB6D6-6EA6-4F96-8167-F459EE74870A}"/>
          </ac:spMkLst>
        </pc:spChg>
        <pc:spChg chg="add del">
          <ac:chgData name="" userId="09f4215c83f0c445" providerId="LiveId" clId="{2A06D673-D956-4F20-860B-74A6F7B87B9C}" dt="2020-11-15T08:03:56.270" v="239"/>
          <ac:spMkLst>
            <pc:docMk/>
            <pc:sldMk cId="1171291474" sldId="261"/>
            <ac:spMk id="9" creationId="{5F020992-0B52-47E0-8688-6CE3B48B7EFF}"/>
          </ac:spMkLst>
        </pc:spChg>
        <pc:picChg chg="del">
          <ac:chgData name="" userId="09f4215c83f0c445" providerId="LiveId" clId="{2A06D673-D956-4F20-860B-74A6F7B87B9C}" dt="2020-11-15T08:02:05.463" v="191" actId="478"/>
          <ac:picMkLst>
            <pc:docMk/>
            <pc:sldMk cId="1171291474" sldId="261"/>
            <ac:picMk id="5" creationId="{A23C2B2F-1917-43D2-AC4D-3D9FBA101173}"/>
          </ac:picMkLst>
        </pc:picChg>
        <pc:picChg chg="add mod">
          <ac:chgData name="" userId="09f4215c83f0c445" providerId="LiveId" clId="{2A06D673-D956-4F20-860B-74A6F7B87B9C}" dt="2020-11-15T08:02:39.209" v="196" actId="1076"/>
          <ac:picMkLst>
            <pc:docMk/>
            <pc:sldMk cId="1171291474" sldId="261"/>
            <ac:picMk id="8" creationId="{8E99029A-B701-4A83-AC18-9DE33CA627D3}"/>
          </ac:picMkLst>
        </pc:picChg>
        <pc:picChg chg="add mod">
          <ac:chgData name="" userId="09f4215c83f0c445" providerId="LiveId" clId="{2A06D673-D956-4F20-860B-74A6F7B87B9C}" dt="2020-11-15T08:04:40.492" v="245" actId="1076"/>
          <ac:picMkLst>
            <pc:docMk/>
            <pc:sldMk cId="1171291474" sldId="261"/>
            <ac:picMk id="10" creationId="{F87F60B5-9773-414C-939C-0A5C27343EDF}"/>
          </ac:picMkLst>
        </pc:picChg>
        <pc:picChg chg="del">
          <ac:chgData name="" userId="09f4215c83f0c445" providerId="LiveId" clId="{2A06D673-D956-4F20-860B-74A6F7B87B9C}" dt="2020-11-15T08:02:42.044" v="197" actId="478"/>
          <ac:picMkLst>
            <pc:docMk/>
            <pc:sldMk cId="1171291474" sldId="261"/>
            <ac:picMk id="2052" creationId="{7F54EC46-4B4C-4806-86F7-0E6B0C73A4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00FC-4BEF-4FBB-9DE5-C1AAF5CD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461DF9-8FE4-4FA2-A365-3AB30C91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D355-308C-4501-B481-F141BF69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7EE8-9EC0-4C20-91CE-E9BEB4DA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64187-7276-4B40-93A1-39A2FAD6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7424-5B78-4E62-A559-24C64B5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93F93-4856-4761-B0A2-09A89A8A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E2561-A60F-4A88-ABF5-8431E6A6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5613A-1A1C-46F0-AB82-1C4C36E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259F1-7667-49DA-9DA8-A3FAE1A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CCF3F-CDE1-4EAE-9A0F-3973FACC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AFBF1-5F03-44BE-9B28-4D4D4BF8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244B3-DCB7-4E92-906E-F53B71E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5874F-23B7-4FFC-A0B5-CB9BE6D0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D327D-1325-427D-8283-0E701D94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0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140B2-20BE-4F6B-B8F7-79B6F059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5D3D4-C956-40F0-8D38-6C1559B0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F2867-D2BB-4154-9F5F-93E28190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A70D2-A666-4300-8106-94C0AAB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4F9AC-D1AB-4B27-9B40-1E905F3C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883FA-CAB1-483A-BF5B-8A235C7F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940B6-E052-40CB-938C-4F895F39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1C771-6D10-4915-93ED-49074075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C42FC-AEB1-49C8-B372-0C19571F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F09EE-F636-4785-9042-E08F44FA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527-7C1A-4E25-A61D-3DAA48C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4F9D7-B986-4C59-B45A-893E49A8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AD1C7-5933-43AD-99F2-9BA8CA18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DD1A4-B2AB-4A5C-B662-1483294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8BF44-E8CF-45FC-8457-1DA6AC1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9662-2325-4F6C-BBD3-F3BD986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0B865-D9A4-4B62-BD8C-847B5CC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2CE78-30E8-4F61-B240-7E102AA7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3963F-43BD-4596-9722-BF4CE788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D2D7D-38FA-4ADE-9A46-C71CD9DD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A5A56-F57C-48E3-92F1-BF3E9C69C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5293A-8F14-4242-886D-16CB935E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39FB0-AB96-4414-B02F-8A2CDF8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3B5EC-F255-4D95-8691-B5A77551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EFBD-0924-450D-ADA3-8190A34B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9738B-5349-4A12-93CA-D15EF0D5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F4181-9430-49AB-A7D8-09AA9D7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01FF6-385D-4C28-897A-FBC7F4D1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0BB2E-5C2F-465A-BE9D-15F1DC1F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22907-B67B-4410-8E42-08B87D1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2ED30-8FBC-48D5-A8E9-601F187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87C5-1F71-43ED-A505-3A492A01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BA14F-4158-46E7-A270-3BD66090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05186-2642-4573-BF0D-A2716E5D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ACDCA-C5BF-400F-ABD2-0F5B3106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CE8D0-A794-42AD-84F4-F67A158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53565-EFBC-4801-83B2-4AD0AC25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4758-5918-410E-8A57-B2510C0F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6490C-4085-4012-9C38-9A074A52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397C3-77C0-4BF5-803F-302D9821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37E72-D7DB-42C4-AA2C-A7CE5BA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7A3C9-C775-4D38-8CCF-9447995C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C7967-CEBE-4181-80D7-697A9E79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A306C-2E04-4F10-847D-E6B7E5DB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F340D-C203-43D7-8DA6-7A0D7AE4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2A9BB-FD7A-4EC1-8BF8-3F272FE29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3B37-3140-440C-A22E-5F5689C2F28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BC73-6378-41EC-9CBC-D4CED3C5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38C69-59F0-44DD-A8A7-F6FC5E9D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BD24-C9EE-482F-B2FF-E32AF5E7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0A83-32E3-4F64-B46B-AA037C1BD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Tutorial 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A05C2-29D7-4762-BED8-AFB8DBF22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Computer Animation 2023 Spring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45">
        <p:fade/>
      </p:transition>
    </mc:Choice>
    <mc:Fallback xmlns="">
      <p:transition spd="med" advTm="2984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⊗ </m:t>
                    </m:r>
                  </m:oMath>
                </a14:m>
                <a:r>
                  <a:rPr lang="en-US" altLang="zh-CN" dirty="0"/>
                  <a:t> denotes Kronecker product,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zh-CN" dirty="0"/>
                  <a:t> is the incidence vector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30000" dirty="0"/>
                  <a:t>th</a:t>
                </a:r>
                <a:r>
                  <a:rPr lang="en-US" altLang="zh-CN" dirty="0"/>
                  <a:t> spring,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number of mass vertices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the first spring is connected by the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and 4</a:t>
                </a:r>
                <a:r>
                  <a:rPr lang="en-US" altLang="zh-CN" baseline="30000" dirty="0"/>
                  <a:t>th</a:t>
                </a:r>
                <a:r>
                  <a:rPr lang="en-US" altLang="zh-CN" dirty="0"/>
                  <a:t> mass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1217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C381082-E3D5-4F72-94E4-5160DD526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68" y="2082268"/>
            <a:ext cx="3211534" cy="11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6028">
        <p:fade/>
      </p:transition>
    </mc:Choice>
    <mc:Fallback xmlns="">
      <p:transition spd="med" advTm="22602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altLang="zh-CN" dirty="0"/>
                  <a:t> is the spring indicator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30000" dirty="0"/>
                  <a:t>th</a:t>
                </a:r>
                <a:r>
                  <a:rPr lang="en-US" altLang="zh-CN" dirty="0"/>
                  <a:t> spring,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number of springs</a:t>
                </a:r>
              </a:p>
              <a:p>
                <a:pPr lvl="1"/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5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10">
        <p:fade/>
      </p:transition>
    </mc:Choice>
    <mc:Fallback xmlns="">
      <p:transition spd="med" advTm="300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𝑱𝒅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constant.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58DD6F23-B38F-485F-88A7-2DD2D1F0CFDA}"/>
              </a:ext>
            </a:extLst>
          </p:cNvPr>
          <p:cNvSpPr/>
          <p:nvPr/>
        </p:nvSpPr>
        <p:spPr>
          <a:xfrm>
            <a:off x="967407" y="3925956"/>
            <a:ext cx="70236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4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885">
        <p:fade/>
      </p:transition>
    </mc:Choice>
    <mc:Fallback xmlns="">
      <p:transition spd="med" advTm="328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18">
        <p:fade/>
      </p:transition>
    </mc:Choice>
    <mc:Fallback xmlns="">
      <p:transition spd="med" advTm="3691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(Block) coordinate descent</a:t>
                </a:r>
              </a:p>
              <a:p>
                <a:pPr lvl="1"/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find the optimal by altering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find the optimal by altering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Loop until convergence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e/e3/Coordinate_descent.svg/1024px-Coordinate_descent.svg.png">
            <a:extLst>
              <a:ext uri="{FF2B5EF4-FFF2-40B4-BE49-F238E27FC236}">
                <a16:creationId xmlns:a16="http://schemas.microsoft.com/office/drawing/2014/main" id="{A655E4D7-B539-4EDB-82D4-5A2CD67D2B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330" r="6888" b="4291"/>
          <a:stretch/>
        </p:blipFill>
        <p:spPr bwMode="auto">
          <a:xfrm>
            <a:off x="6019800" y="1480930"/>
            <a:ext cx="5231296" cy="515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860">
        <p:fade/>
      </p:transition>
    </mc:Choice>
    <mc:Fallback xmlns="">
      <p:transition spd="med" advTm="7686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8DBE39C-65CE-430B-A0F8-0A53C891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919" y="3334670"/>
            <a:ext cx="2513014" cy="313963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70214B69-F70F-4BAB-B66B-9A31095F3C14}"/>
              </a:ext>
            </a:extLst>
          </p:cNvPr>
          <p:cNvSpPr/>
          <p:nvPr/>
        </p:nvSpPr>
        <p:spPr>
          <a:xfrm>
            <a:off x="6508646" y="4557410"/>
            <a:ext cx="944045" cy="47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9103F9-AC20-435B-B484-5D333BD64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04" y="3357925"/>
            <a:ext cx="2393707" cy="30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13">
        <p:fade/>
      </p:transition>
    </mc:Choice>
    <mc:Fallback xmlns="">
      <p:transition spd="med" advTm="10231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(local step)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5D2FD0A-30AD-49FA-BFE0-B30DA3945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404" y="3357925"/>
            <a:ext cx="2393707" cy="30434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020673-210B-4F14-A877-3DCBD61F9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375" y="3357925"/>
            <a:ext cx="2831434" cy="31338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B3F7A3-52DA-401F-98D9-7F0A6019B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3375" y="3354449"/>
            <a:ext cx="2873675" cy="3114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3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529">
        <p:fade/>
      </p:transition>
    </mc:Choice>
    <mc:Fallback xmlns="">
      <p:transition spd="med" advTm="525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(local step)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(global step)</a:t>
                </a:r>
              </a:p>
              <a:p>
                <a:pPr lvl="1"/>
                <a:r>
                  <a:rPr lang="en-US" altLang="zh-CN" dirty="0"/>
                  <a:t>Making derivative equal 0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E7D1D26-598D-4F56-B068-684C02C0D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748" y="3508496"/>
            <a:ext cx="2673885" cy="2790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70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451">
        <p:fade/>
      </p:transition>
    </mc:Choice>
    <mc:Fallback xmlns="">
      <p:transition spd="med" advTm="51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Initial guess: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Fix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(local step)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find optimal by altering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(global step)</a:t>
                </a:r>
              </a:p>
              <a:p>
                <a:pPr lvl="1"/>
                <a:r>
                  <a:rPr lang="en-US" altLang="zh-CN" dirty="0"/>
                  <a:t>Making derivative equal 0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49B8D7B-D876-4EC4-ABEB-6F442FFFA78F}"/>
              </a:ext>
            </a:extLst>
          </p:cNvPr>
          <p:cNvCxnSpPr>
            <a:cxnSpLocks/>
          </p:cNvCxnSpPr>
          <p:nvPr/>
        </p:nvCxnSpPr>
        <p:spPr>
          <a:xfrm>
            <a:off x="725864" y="3186261"/>
            <a:ext cx="6461517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47E6A9-8FAB-431B-A7EE-AB4DFF708CF2}"/>
              </a:ext>
            </a:extLst>
          </p:cNvPr>
          <p:cNvCxnSpPr>
            <a:cxnSpLocks/>
          </p:cNvCxnSpPr>
          <p:nvPr/>
        </p:nvCxnSpPr>
        <p:spPr>
          <a:xfrm>
            <a:off x="725864" y="6072029"/>
            <a:ext cx="6579504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37D935E-6CDE-4DD0-A370-3CF97E22AC15}"/>
              </a:ext>
            </a:extLst>
          </p:cNvPr>
          <p:cNvSpPr txBox="1"/>
          <p:nvPr/>
        </p:nvSpPr>
        <p:spPr>
          <a:xfrm>
            <a:off x="7393858" y="3854245"/>
            <a:ext cx="183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Loop until convergence or exceeding time limit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501">
        <p:fade/>
      </p:transition>
    </mc:Choice>
    <mc:Fallback xmlns="">
      <p:transition spd="med" advTm="255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numerical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altLang="zh-CN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D505F9-CE23-468A-BC6B-E76512104A0A}"/>
              </a:ext>
            </a:extLst>
          </p:cNvPr>
          <p:cNvCxnSpPr>
            <a:cxnSpLocks/>
          </p:cNvCxnSpPr>
          <p:nvPr/>
        </p:nvCxnSpPr>
        <p:spPr>
          <a:xfrm>
            <a:off x="3244645" y="2740374"/>
            <a:ext cx="155806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05AEC7-2DDB-47CA-A91D-F644F3F17AD3}"/>
                  </a:ext>
                </a:extLst>
              </p:cNvPr>
              <p:cNvSpPr txBox="1"/>
              <p:nvPr/>
            </p:nvSpPr>
            <p:spPr>
              <a:xfrm>
                <a:off x="1206258" y="2853522"/>
                <a:ext cx="3596455" cy="211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×3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Diagonal mass matrix</a:t>
                </a:r>
                <a:endParaRPr lang="en-US" altLang="zh-CN" sz="800" dirty="0">
                  <a:solidFill>
                    <a:schemeClr val="accent1"/>
                  </a:solidFill>
                </a:endParaRP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time interval</a:t>
                </a:r>
              </a:p>
              <a:p>
                <a:pPr algn="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: Stiffness-weighted Laplacian of the mass-spring system </a:t>
                </a:r>
                <a:r>
                  <a:rPr lang="en-US" altLang="zh-CN" sz="2000" dirty="0" err="1">
                    <a:solidFill>
                      <a:schemeClr val="accent1"/>
                    </a:solidFill>
                  </a:rPr>
                  <a:t>grpah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05AEC7-2DDB-47CA-A91D-F644F3F1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8" y="2853522"/>
                <a:ext cx="3596455" cy="2118529"/>
              </a:xfrm>
              <a:prstGeom prst="rect">
                <a:avLst/>
              </a:prstGeom>
              <a:blipFill>
                <a:blip r:embed="rId6"/>
                <a:stretch>
                  <a:fillRect l="-1864" r="-2881" b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F45E07-21AC-4F25-9539-88BEBB014967}"/>
              </a:ext>
            </a:extLst>
          </p:cNvPr>
          <p:cNvCxnSpPr>
            <a:cxnSpLocks/>
          </p:cNvCxnSpPr>
          <p:nvPr/>
        </p:nvCxnSpPr>
        <p:spPr>
          <a:xfrm>
            <a:off x="4840357" y="2740374"/>
            <a:ext cx="25275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184D2-ABB6-416A-B68D-871ADEED9B42}"/>
                  </a:ext>
                </a:extLst>
              </p:cNvPr>
              <p:cNvSpPr txBox="1"/>
              <p:nvPr/>
            </p:nvSpPr>
            <p:spPr>
              <a:xfrm>
                <a:off x="4802713" y="2853522"/>
                <a:ext cx="22683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184D2-ABB6-416A-B68D-871ADEED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13" y="2853522"/>
                <a:ext cx="2268364" cy="707886"/>
              </a:xfrm>
              <a:prstGeom prst="rect">
                <a:avLst/>
              </a:prstGeom>
              <a:blipFill>
                <a:blip r:embed="rId7"/>
                <a:stretch>
                  <a:fillRect l="-2957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9DF94F2-A7A5-4C7B-9224-F2CE0ACC445C}"/>
              </a:ext>
            </a:extLst>
          </p:cNvPr>
          <p:cNvSpPr txBox="1"/>
          <p:nvPr/>
        </p:nvSpPr>
        <p:spPr>
          <a:xfrm>
            <a:off x="1107934" y="4971719"/>
            <a:ext cx="8979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LHS of the equation remain </a:t>
            </a:r>
            <a:r>
              <a:rPr lang="en-US" altLang="zh-CN" sz="2400" u="sng" dirty="0"/>
              <a:t>unchanged as time goes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Thus, can be pre-factorized using Cholesky factorization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paper states that less than 10 iterations produce plausible result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537">
        <p:fade/>
      </p:transition>
    </mc:Choice>
    <mc:Fallback xmlns="">
      <p:transition spd="med" advTm="132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the system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9F822-6CCC-4C63-890A-25FD3560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Compute the result of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3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8">
        <p:fade/>
      </p:transition>
    </mc:Choice>
    <mc:Fallback xmlns="">
      <p:transition spd="med" advTm="324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damping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usual way</a:t>
                </a:r>
              </a:p>
              <a:p>
                <a:pPr lvl="1"/>
                <a:r>
                  <a:rPr lang="en-US" altLang="zh-CN" dirty="0"/>
                  <a:t>Apply a drag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is the drag force constant.</a:t>
                </a:r>
              </a:p>
              <a:p>
                <a:r>
                  <a:rPr lang="en-US" altLang="zh-CN" dirty="0"/>
                  <a:t>Implement in our way</a:t>
                </a:r>
              </a:p>
              <a:p>
                <a:pPr lvl="1"/>
                <a:r>
                  <a:rPr lang="en-US" altLang="zh-CN" dirty="0"/>
                  <a:t>When computing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zh-CN" dirty="0"/>
                  <a:t> is a parameter and is usually close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CBB89CF8-06EA-4A80-8FC7-E69BFB44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4381">
        <p:fade/>
      </p:transition>
    </mc:Choice>
    <mc:Fallback xmlns="">
      <p:transition spd="med" advTm="17438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9F822-6CCC-4C63-890A-25FD3560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 computer compute the result of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7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95">
        <p:fade/>
      </p:transition>
    </mc:Choice>
    <mc:Fallback xmlns="">
      <p:transition spd="med" advTm="18095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Review of our assignment</a:t>
            </a:r>
            <a:endParaRPr lang="zh-CN" altLang="en-US" dirty="0"/>
          </a:p>
        </p:txBody>
      </p:sp>
      <p:pic>
        <p:nvPicPr>
          <p:cNvPr id="7" name="Picture 2" descr="http://faculty.sist.shanghaitech.edu.cn/faculty/liuxp/course/cs275h/assignment/3/img1.png">
            <a:extLst>
              <a:ext uri="{FF2B5EF4-FFF2-40B4-BE49-F238E27FC236}">
                <a16:creationId xmlns:a16="http://schemas.microsoft.com/office/drawing/2014/main" id="{9394E17C-F5EC-447A-AC15-C2EF71872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 bwMode="auto">
          <a:xfrm>
            <a:off x="914400" y="2377562"/>
            <a:ext cx="10439400" cy="32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590">
        <p:fade/>
      </p:transition>
    </mc:Choice>
    <mc:Fallback xmlns="">
      <p:transition spd="med" advTm="4259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5BE9D-C627-4C62-ADA4-1E93D0E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Set parameters of the system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Resolution of the mesh (number of mass vertices)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Length and width of the cloth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step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Rest length of springs (uniform is easier)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Vertex mass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Damping coefficient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88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099">
        <p:fade/>
      </p:transition>
    </mc:Choice>
    <mc:Fallback xmlns="">
      <p:transition spd="med" advTm="5909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F13D-6BC8-4FC0-A666-E0DF1E83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Generate cloth mesh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Of course, the mesh needs also to be rendered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So the mesh needs to be a triangle mesh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Organize the vertices' positions and </a:t>
            </a:r>
            <a:r>
              <a:rPr lang="en-US" altLang="zh-CN" dirty="0" err="1"/>
              <a:t>normals</a:t>
            </a:r>
            <a:r>
              <a:rPr lang="en-US" altLang="zh-CN" dirty="0"/>
              <a:t> in </a:t>
            </a:r>
            <a:r>
              <a:rPr lang="en-US" altLang="zh-CN" dirty="0">
                <a:latin typeface="Consolas" panose="020B0609020204030204" pitchFamily="49" charset="0"/>
              </a:rPr>
              <a:t>std::array </a:t>
            </a:r>
            <a:r>
              <a:rPr lang="en-US" altLang="zh-CN" dirty="0"/>
              <a:t>and pass directly to OpenGL buffer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428">
        <p:fade/>
      </p:transition>
    </mc:Choice>
    <mc:Fallback xmlns="">
      <p:transition spd="med" advTm="105428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F13D-6BC8-4FC0-A666-E0DF1E83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Construct mass-spring system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Basically a graph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Adjacency list is the preference</a:t>
            </a:r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418">
        <p:fade/>
      </p:transition>
    </mc:Choice>
    <mc:Fallback xmlns="">
      <p:transition spd="med" advTm="3641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 Initialization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Initialize solver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Construct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CN" dirty="0"/>
                  <a:t>, respectively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Cholesky factorize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as linear system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959">
        <p:fade/>
      </p:transition>
    </mc:Choice>
    <mc:Fallback xmlns="">
      <p:transition spd="med" advTm="39959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DB1-5605-4F0B-8F98-9F2986C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Main loop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Solve the system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Make initial guess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Loop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Local step: Make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dirty="0"/>
                  <a:t> the directions of the current springs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Global step: Construct RHS as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𝑴𝒚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𝑱𝒅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and solve linear system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Apply certain constraints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Fixed vertices?</a:t>
                </a:r>
              </a:p>
              <a:p>
                <a:pPr lvl="3"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EF13D-6BC8-4FC0-A666-E0DF1E831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弧形 3">
            <a:extLst>
              <a:ext uri="{FF2B5EF4-FFF2-40B4-BE49-F238E27FC236}">
                <a16:creationId xmlns:a16="http://schemas.microsoft.com/office/drawing/2014/main" id="{77E1F02D-D743-450D-9F53-01A0BB2A4F20}"/>
              </a:ext>
            </a:extLst>
          </p:cNvPr>
          <p:cNvSpPr/>
          <p:nvPr/>
        </p:nvSpPr>
        <p:spPr>
          <a:xfrm rot="18149356">
            <a:off x="6348461" y="2115824"/>
            <a:ext cx="1484671" cy="1366684"/>
          </a:xfrm>
          <a:prstGeom prst="arc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286880-830E-428D-A1EC-8E8A91A8764F}"/>
                  </a:ext>
                </a:extLst>
              </p:cNvPr>
              <p:cNvSpPr txBox="1"/>
              <p:nvPr/>
            </p:nvSpPr>
            <p:spPr>
              <a:xfrm>
                <a:off x="7511845" y="1976285"/>
                <a:ext cx="1877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?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286880-830E-428D-A1EC-8E8A91A8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45" y="1976285"/>
                <a:ext cx="1877961" cy="400110"/>
              </a:xfrm>
              <a:prstGeom prst="rect">
                <a:avLst/>
              </a:prstGeom>
              <a:blipFill>
                <a:blip r:embed="rId5"/>
                <a:stretch>
                  <a:fillRect l="-3247" t="-7576" r="-100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3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4387">
        <p:fade/>
      </p:transition>
    </mc:Choice>
    <mc:Fallback xmlns="">
      <p:transition spd="med" advTm="234387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75C510-6842-40F0-A268-FDA68D1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31">
        <p:fade/>
      </p:transition>
    </mc:Choice>
    <mc:Fallback xmlns="">
      <p:transition spd="med" advTm="2503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 5">
            <a:extLst>
              <a:ext uri="{FF2B5EF4-FFF2-40B4-BE49-F238E27FC236}">
                <a16:creationId xmlns:a16="http://schemas.microsoft.com/office/drawing/2014/main" id="{6B0A535F-7BF1-4C14-B26C-46D44DCA143D}"/>
              </a:ext>
            </a:extLst>
          </p:cNvPr>
          <p:cNvSpPr/>
          <p:nvPr/>
        </p:nvSpPr>
        <p:spPr>
          <a:xfrm rot="18089933">
            <a:off x="3697356" y="1818399"/>
            <a:ext cx="1361661" cy="1484105"/>
          </a:xfrm>
          <a:prstGeom prst="arc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B7B35-6AE6-4D44-A67D-8528BBACA7D4}"/>
              </a:ext>
            </a:extLst>
          </p:cNvPr>
          <p:cNvSpPr txBox="1"/>
          <p:nvPr/>
        </p:nvSpPr>
        <p:spPr>
          <a:xfrm>
            <a:off x="2762865" y="2172929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19ACBD5-3243-4C8D-89E4-89468F74B273}"/>
              </a:ext>
            </a:extLst>
          </p:cNvPr>
          <p:cNvSpPr/>
          <p:nvPr/>
        </p:nvSpPr>
        <p:spPr>
          <a:xfrm rot="16200000" flipH="1" flipV="1">
            <a:off x="3249320" y="2216250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ACD06B-6D49-43BB-B4ED-9E8E656863E2}"/>
              </a:ext>
            </a:extLst>
          </p:cNvPr>
          <p:cNvSpPr txBox="1"/>
          <p:nvPr/>
        </p:nvSpPr>
        <p:spPr>
          <a:xfrm>
            <a:off x="2649793" y="3099733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Velocity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39D7E83-5CDD-496D-91DA-2A0A0D00ABA6}"/>
              </a:ext>
            </a:extLst>
          </p:cNvPr>
          <p:cNvSpPr/>
          <p:nvPr/>
        </p:nvSpPr>
        <p:spPr>
          <a:xfrm rot="16200000" flipH="1" flipV="1">
            <a:off x="5255181" y="2174425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/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弧形 13">
            <a:extLst>
              <a:ext uri="{FF2B5EF4-FFF2-40B4-BE49-F238E27FC236}">
                <a16:creationId xmlns:a16="http://schemas.microsoft.com/office/drawing/2014/main" id="{35690D93-2409-4DA2-BCE0-A213578A758F}"/>
              </a:ext>
            </a:extLst>
          </p:cNvPr>
          <p:cNvSpPr/>
          <p:nvPr/>
        </p:nvSpPr>
        <p:spPr>
          <a:xfrm rot="16200000" flipH="1">
            <a:off x="7286606" y="2240321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1C373-C7E9-4741-A420-8E8F941635BD}"/>
              </a:ext>
            </a:extLst>
          </p:cNvPr>
          <p:cNvSpPr txBox="1"/>
          <p:nvPr/>
        </p:nvSpPr>
        <p:spPr>
          <a:xfrm>
            <a:off x="7788292" y="3185987"/>
            <a:ext cx="13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Total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CC4F8D-9BA7-4826-8DD2-78556BFA6D63}"/>
              </a:ext>
            </a:extLst>
          </p:cNvPr>
          <p:cNvCxnSpPr/>
          <p:nvPr/>
        </p:nvCxnSpPr>
        <p:spPr>
          <a:xfrm>
            <a:off x="6663811" y="2721223"/>
            <a:ext cx="142717" cy="8074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7D0718-7053-4B20-AAF4-9A4D941CCC3A}"/>
              </a:ext>
            </a:extLst>
          </p:cNvPr>
          <p:cNvSpPr txBox="1"/>
          <p:nvPr/>
        </p:nvSpPr>
        <p:spPr>
          <a:xfrm>
            <a:off x="5613421" y="3563948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Mass matrix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4466306"/>
            <a:ext cx="769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It is extremely unstable for cloth simulation 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3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566">
        <p:fade/>
      </p:transition>
    </mc:Choice>
    <mc:Fallback xmlns="">
      <p:transition spd="med" advTm="66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Semi-Implicit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 5">
            <a:extLst>
              <a:ext uri="{FF2B5EF4-FFF2-40B4-BE49-F238E27FC236}">
                <a16:creationId xmlns:a16="http://schemas.microsoft.com/office/drawing/2014/main" id="{6B0A535F-7BF1-4C14-B26C-46D44DCA143D}"/>
              </a:ext>
            </a:extLst>
          </p:cNvPr>
          <p:cNvSpPr/>
          <p:nvPr/>
        </p:nvSpPr>
        <p:spPr>
          <a:xfrm rot="18089933">
            <a:off x="3490761" y="1803609"/>
            <a:ext cx="1361661" cy="1484105"/>
          </a:xfrm>
          <a:prstGeom prst="arc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8B7B35-6AE6-4D44-A67D-8528BBACA7D4}"/>
              </a:ext>
            </a:extLst>
          </p:cNvPr>
          <p:cNvSpPr txBox="1"/>
          <p:nvPr/>
        </p:nvSpPr>
        <p:spPr>
          <a:xfrm>
            <a:off x="2623412" y="2159727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19ACBD5-3243-4C8D-89E4-89468F74B273}"/>
              </a:ext>
            </a:extLst>
          </p:cNvPr>
          <p:cNvSpPr/>
          <p:nvPr/>
        </p:nvSpPr>
        <p:spPr>
          <a:xfrm rot="16200000" flipH="1" flipV="1">
            <a:off x="3249320" y="2216250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ACD06B-6D49-43BB-B4ED-9E8E656863E2}"/>
              </a:ext>
            </a:extLst>
          </p:cNvPr>
          <p:cNvSpPr txBox="1"/>
          <p:nvPr/>
        </p:nvSpPr>
        <p:spPr>
          <a:xfrm>
            <a:off x="2649793" y="3099733"/>
            <a:ext cx="11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Velocity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39D7E83-5CDD-496D-91DA-2A0A0D00ABA6}"/>
              </a:ext>
            </a:extLst>
          </p:cNvPr>
          <p:cNvSpPr/>
          <p:nvPr/>
        </p:nvSpPr>
        <p:spPr>
          <a:xfrm rot="16200000" flipH="1" flipV="1">
            <a:off x="5255181" y="2174425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/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50850EB-EE9E-44DE-839B-D48DC796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60" y="3072072"/>
                <a:ext cx="5544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弧形 13">
            <a:extLst>
              <a:ext uri="{FF2B5EF4-FFF2-40B4-BE49-F238E27FC236}">
                <a16:creationId xmlns:a16="http://schemas.microsoft.com/office/drawing/2014/main" id="{35690D93-2409-4DA2-BCE0-A213578A758F}"/>
              </a:ext>
            </a:extLst>
          </p:cNvPr>
          <p:cNvSpPr/>
          <p:nvPr/>
        </p:nvSpPr>
        <p:spPr>
          <a:xfrm rot="16200000" flipH="1">
            <a:off x="7286606" y="2240321"/>
            <a:ext cx="1003372" cy="1093598"/>
          </a:xfrm>
          <a:prstGeom prst="arc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1C373-C7E9-4741-A420-8E8F941635BD}"/>
              </a:ext>
            </a:extLst>
          </p:cNvPr>
          <p:cNvSpPr txBox="1"/>
          <p:nvPr/>
        </p:nvSpPr>
        <p:spPr>
          <a:xfrm>
            <a:off x="7788292" y="3185987"/>
            <a:ext cx="13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Total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CC4F8D-9BA7-4826-8DD2-78556BFA6D63}"/>
              </a:ext>
            </a:extLst>
          </p:cNvPr>
          <p:cNvCxnSpPr/>
          <p:nvPr/>
        </p:nvCxnSpPr>
        <p:spPr>
          <a:xfrm>
            <a:off x="6663811" y="2721223"/>
            <a:ext cx="142717" cy="8074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7D0718-7053-4B20-AAF4-9A4D941CCC3A}"/>
              </a:ext>
            </a:extLst>
          </p:cNvPr>
          <p:cNvSpPr txBox="1"/>
          <p:nvPr/>
        </p:nvSpPr>
        <p:spPr>
          <a:xfrm>
            <a:off x="5613421" y="3563948"/>
            <a:ext cx="238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Mass matrix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4466306"/>
            <a:ext cx="7698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Need small time step to keep stable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~0.002 in our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566">
        <p:fade/>
      </p:transition>
    </mc:Choice>
    <mc:Fallback xmlns="">
      <p:transition spd="med" advTm="665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Implicit Euler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09BB61CE-DB42-4DA2-82C8-573BDAFE7BA1}"/>
              </a:ext>
            </a:extLst>
          </p:cNvPr>
          <p:cNvSpPr txBox="1"/>
          <p:nvPr/>
        </p:nvSpPr>
        <p:spPr>
          <a:xfrm>
            <a:off x="973394" y="3660061"/>
            <a:ext cx="769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It is too slow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948275-AE2F-406A-B6E5-C60477CDB904}"/>
              </a:ext>
            </a:extLst>
          </p:cNvPr>
          <p:cNvSpPr/>
          <p:nvPr/>
        </p:nvSpPr>
        <p:spPr>
          <a:xfrm>
            <a:off x="565890" y="58034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Baraff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, David, and Andrew </a:t>
            </a:r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Witkin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. "Large steps in cloth simulation." </a:t>
            </a:r>
            <a:r>
              <a:rPr lang="en-US" altLang="zh-CN" sz="1400" i="1" dirty="0">
                <a:solidFill>
                  <a:srgbClr val="222222"/>
                </a:solidFill>
                <a:latin typeface="+mn-ea"/>
              </a:rPr>
              <a:t>Proceedings of the 25th annual conference on Computer graphics and interactive techniques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. 1998.</a:t>
            </a:r>
            <a:endParaRPr lang="zh-CN" altLang="en-US" sz="1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073">
        <p:fade/>
      </p:transition>
    </mc:Choice>
    <mc:Fallback xmlns="">
      <p:transition spd="med" advTm="780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 faster approach: formulation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Can we build on implicit Euler to find a faster method?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We get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36A937-3B70-4686-8BFE-8B705FDED424}"/>
              </a:ext>
            </a:extLst>
          </p:cNvPr>
          <p:cNvSpPr/>
          <p:nvPr/>
        </p:nvSpPr>
        <p:spPr>
          <a:xfrm>
            <a:off x="4774769" y="2664554"/>
            <a:ext cx="3684681" cy="969888"/>
          </a:xfrm>
          <a:custGeom>
            <a:avLst/>
            <a:gdLst>
              <a:gd name="connsiteX0" fmla="*/ 0 w 4035201"/>
              <a:gd name="connsiteY0" fmla="*/ 621010 h 1101070"/>
              <a:gd name="connsiteX1" fmla="*/ 57150 w 4035201"/>
              <a:gd name="connsiteY1" fmla="*/ 666730 h 1101070"/>
              <a:gd name="connsiteX2" fmla="*/ 114300 w 4035201"/>
              <a:gd name="connsiteY2" fmla="*/ 712450 h 1101070"/>
              <a:gd name="connsiteX3" fmla="*/ 205740 w 4035201"/>
              <a:gd name="connsiteY3" fmla="*/ 769600 h 1101070"/>
              <a:gd name="connsiteX4" fmla="*/ 262890 w 4035201"/>
              <a:gd name="connsiteY4" fmla="*/ 803890 h 1101070"/>
              <a:gd name="connsiteX5" fmla="*/ 365760 w 4035201"/>
              <a:gd name="connsiteY5" fmla="*/ 849610 h 1101070"/>
              <a:gd name="connsiteX6" fmla="*/ 434340 w 4035201"/>
              <a:gd name="connsiteY6" fmla="*/ 883900 h 1101070"/>
              <a:gd name="connsiteX7" fmla="*/ 525780 w 4035201"/>
              <a:gd name="connsiteY7" fmla="*/ 906760 h 1101070"/>
              <a:gd name="connsiteX8" fmla="*/ 628650 w 4035201"/>
              <a:gd name="connsiteY8" fmla="*/ 941050 h 1101070"/>
              <a:gd name="connsiteX9" fmla="*/ 845820 w 4035201"/>
              <a:gd name="connsiteY9" fmla="*/ 986770 h 1101070"/>
              <a:gd name="connsiteX10" fmla="*/ 948690 w 4035201"/>
              <a:gd name="connsiteY10" fmla="*/ 1021060 h 1101070"/>
              <a:gd name="connsiteX11" fmla="*/ 982980 w 4035201"/>
              <a:gd name="connsiteY11" fmla="*/ 1032490 h 1101070"/>
              <a:gd name="connsiteX12" fmla="*/ 1257300 w 4035201"/>
              <a:gd name="connsiteY12" fmla="*/ 1055350 h 1101070"/>
              <a:gd name="connsiteX13" fmla="*/ 1565910 w 4035201"/>
              <a:gd name="connsiteY13" fmla="*/ 1078210 h 1101070"/>
              <a:gd name="connsiteX14" fmla="*/ 1714500 w 4035201"/>
              <a:gd name="connsiteY14" fmla="*/ 1089640 h 1101070"/>
              <a:gd name="connsiteX15" fmla="*/ 2000250 w 4035201"/>
              <a:gd name="connsiteY15" fmla="*/ 1101070 h 1101070"/>
              <a:gd name="connsiteX16" fmla="*/ 2388870 w 4035201"/>
              <a:gd name="connsiteY16" fmla="*/ 1089640 h 1101070"/>
              <a:gd name="connsiteX17" fmla="*/ 2491740 w 4035201"/>
              <a:gd name="connsiteY17" fmla="*/ 1066780 h 1101070"/>
              <a:gd name="connsiteX18" fmla="*/ 2606040 w 4035201"/>
              <a:gd name="connsiteY18" fmla="*/ 1055350 h 1101070"/>
              <a:gd name="connsiteX19" fmla="*/ 2811780 w 4035201"/>
              <a:gd name="connsiteY19" fmla="*/ 1021060 h 1101070"/>
              <a:gd name="connsiteX20" fmla="*/ 2983230 w 4035201"/>
              <a:gd name="connsiteY20" fmla="*/ 986770 h 1101070"/>
              <a:gd name="connsiteX21" fmla="*/ 3074670 w 4035201"/>
              <a:gd name="connsiteY21" fmla="*/ 963910 h 1101070"/>
              <a:gd name="connsiteX22" fmla="*/ 3257550 w 4035201"/>
              <a:gd name="connsiteY22" fmla="*/ 929620 h 1101070"/>
              <a:gd name="connsiteX23" fmla="*/ 3394710 w 4035201"/>
              <a:gd name="connsiteY23" fmla="*/ 883900 h 1101070"/>
              <a:gd name="connsiteX24" fmla="*/ 3451860 w 4035201"/>
              <a:gd name="connsiteY24" fmla="*/ 849610 h 1101070"/>
              <a:gd name="connsiteX25" fmla="*/ 3566160 w 4035201"/>
              <a:gd name="connsiteY25" fmla="*/ 803890 h 1101070"/>
              <a:gd name="connsiteX26" fmla="*/ 3691890 w 4035201"/>
              <a:gd name="connsiteY26" fmla="*/ 735310 h 1101070"/>
              <a:gd name="connsiteX27" fmla="*/ 3771900 w 4035201"/>
              <a:gd name="connsiteY27" fmla="*/ 678160 h 1101070"/>
              <a:gd name="connsiteX28" fmla="*/ 3794760 w 4035201"/>
              <a:gd name="connsiteY28" fmla="*/ 643870 h 1101070"/>
              <a:gd name="connsiteX29" fmla="*/ 3920490 w 4035201"/>
              <a:gd name="connsiteY29" fmla="*/ 575290 h 1101070"/>
              <a:gd name="connsiteX30" fmla="*/ 3954780 w 4035201"/>
              <a:gd name="connsiteY30" fmla="*/ 541000 h 1101070"/>
              <a:gd name="connsiteX31" fmla="*/ 3977640 w 4035201"/>
              <a:gd name="connsiteY31" fmla="*/ 506710 h 1101070"/>
              <a:gd name="connsiteX32" fmla="*/ 4011930 w 4035201"/>
              <a:gd name="connsiteY32" fmla="*/ 483850 h 1101070"/>
              <a:gd name="connsiteX33" fmla="*/ 4034790 w 4035201"/>
              <a:gd name="connsiteY33" fmla="*/ 415270 h 1101070"/>
              <a:gd name="connsiteX34" fmla="*/ 4011930 w 4035201"/>
              <a:gd name="connsiteY34" fmla="*/ 300970 h 1101070"/>
              <a:gd name="connsiteX35" fmla="*/ 3989070 w 4035201"/>
              <a:gd name="connsiteY35" fmla="*/ 266680 h 1101070"/>
              <a:gd name="connsiteX36" fmla="*/ 3954780 w 4035201"/>
              <a:gd name="connsiteY36" fmla="*/ 243820 h 1101070"/>
              <a:gd name="connsiteX37" fmla="*/ 3863340 w 4035201"/>
              <a:gd name="connsiteY37" fmla="*/ 163810 h 1101070"/>
              <a:gd name="connsiteX38" fmla="*/ 3771900 w 4035201"/>
              <a:gd name="connsiteY38" fmla="*/ 95230 h 1101070"/>
              <a:gd name="connsiteX39" fmla="*/ 3737610 w 4035201"/>
              <a:gd name="connsiteY39" fmla="*/ 83800 h 1101070"/>
              <a:gd name="connsiteX40" fmla="*/ 3634740 w 4035201"/>
              <a:gd name="connsiteY40" fmla="*/ 38080 h 1101070"/>
              <a:gd name="connsiteX41" fmla="*/ 3383280 w 4035201"/>
              <a:gd name="connsiteY41" fmla="*/ 15220 h 1101070"/>
              <a:gd name="connsiteX42" fmla="*/ 3166110 w 4035201"/>
              <a:gd name="connsiteY42" fmla="*/ 3790 h 110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35201" h="1101070">
                <a:moveTo>
                  <a:pt x="0" y="621010"/>
                </a:moveTo>
                <a:cubicBezTo>
                  <a:pt x="19050" y="636250"/>
                  <a:pt x="39899" y="649479"/>
                  <a:pt x="57150" y="666730"/>
                </a:cubicBezTo>
                <a:cubicBezTo>
                  <a:pt x="108851" y="718431"/>
                  <a:pt x="47544" y="690198"/>
                  <a:pt x="114300" y="712450"/>
                </a:cubicBezTo>
                <a:cubicBezTo>
                  <a:pt x="174468" y="772618"/>
                  <a:pt x="119150" y="726305"/>
                  <a:pt x="205740" y="769600"/>
                </a:cubicBezTo>
                <a:cubicBezTo>
                  <a:pt x="225611" y="779535"/>
                  <a:pt x="243470" y="793101"/>
                  <a:pt x="262890" y="803890"/>
                </a:cubicBezTo>
                <a:cubicBezTo>
                  <a:pt x="324445" y="838087"/>
                  <a:pt x="295820" y="817819"/>
                  <a:pt x="365760" y="849610"/>
                </a:cubicBezTo>
                <a:cubicBezTo>
                  <a:pt x="389027" y="860186"/>
                  <a:pt x="410271" y="875304"/>
                  <a:pt x="434340" y="883900"/>
                </a:cubicBezTo>
                <a:cubicBezTo>
                  <a:pt x="463928" y="894467"/>
                  <a:pt x="495639" y="897895"/>
                  <a:pt x="525780" y="906760"/>
                </a:cubicBezTo>
                <a:cubicBezTo>
                  <a:pt x="560456" y="916959"/>
                  <a:pt x="593207" y="933961"/>
                  <a:pt x="628650" y="941050"/>
                </a:cubicBezTo>
                <a:cubicBezTo>
                  <a:pt x="666150" y="948550"/>
                  <a:pt x="805592" y="975595"/>
                  <a:pt x="845820" y="986770"/>
                </a:cubicBezTo>
                <a:cubicBezTo>
                  <a:pt x="880646" y="996444"/>
                  <a:pt x="914400" y="1009630"/>
                  <a:pt x="948690" y="1021060"/>
                </a:cubicBezTo>
                <a:cubicBezTo>
                  <a:pt x="960120" y="1024870"/>
                  <a:pt x="970992" y="1031291"/>
                  <a:pt x="982980" y="1032490"/>
                </a:cubicBezTo>
                <a:cubicBezTo>
                  <a:pt x="1150491" y="1049241"/>
                  <a:pt x="1059087" y="1041192"/>
                  <a:pt x="1257300" y="1055350"/>
                </a:cubicBezTo>
                <a:cubicBezTo>
                  <a:pt x="1380085" y="1096278"/>
                  <a:pt x="1266851" y="1062045"/>
                  <a:pt x="1565910" y="1078210"/>
                </a:cubicBezTo>
                <a:cubicBezTo>
                  <a:pt x="1615514" y="1080891"/>
                  <a:pt x="1664892" y="1087029"/>
                  <a:pt x="1714500" y="1089640"/>
                </a:cubicBezTo>
                <a:cubicBezTo>
                  <a:pt x="1809694" y="1094650"/>
                  <a:pt x="1905000" y="1097260"/>
                  <a:pt x="2000250" y="1101070"/>
                </a:cubicBezTo>
                <a:cubicBezTo>
                  <a:pt x="2129790" y="1097260"/>
                  <a:pt x="2259588" y="1098660"/>
                  <a:pt x="2388870" y="1089640"/>
                </a:cubicBezTo>
                <a:cubicBezTo>
                  <a:pt x="2423911" y="1087195"/>
                  <a:pt x="2457043" y="1072258"/>
                  <a:pt x="2491740" y="1066780"/>
                </a:cubicBezTo>
                <a:cubicBezTo>
                  <a:pt x="2529561" y="1060808"/>
                  <a:pt x="2568174" y="1061030"/>
                  <a:pt x="2606040" y="1055350"/>
                </a:cubicBezTo>
                <a:cubicBezTo>
                  <a:pt x="3039302" y="990361"/>
                  <a:pt x="2453436" y="1065853"/>
                  <a:pt x="2811780" y="1021060"/>
                </a:cubicBezTo>
                <a:cubicBezTo>
                  <a:pt x="2989685" y="970230"/>
                  <a:pt x="2788563" y="1023270"/>
                  <a:pt x="2983230" y="986770"/>
                </a:cubicBezTo>
                <a:cubicBezTo>
                  <a:pt x="3014110" y="980980"/>
                  <a:pt x="3044000" y="970726"/>
                  <a:pt x="3074670" y="963910"/>
                </a:cubicBezTo>
                <a:cubicBezTo>
                  <a:pt x="3156885" y="945640"/>
                  <a:pt x="3183336" y="941989"/>
                  <a:pt x="3257550" y="929620"/>
                </a:cubicBezTo>
                <a:cubicBezTo>
                  <a:pt x="3397883" y="845420"/>
                  <a:pt x="3219848" y="942187"/>
                  <a:pt x="3394710" y="883900"/>
                </a:cubicBezTo>
                <a:cubicBezTo>
                  <a:pt x="3415786" y="876875"/>
                  <a:pt x="3431728" y="859005"/>
                  <a:pt x="3451860" y="849610"/>
                </a:cubicBezTo>
                <a:cubicBezTo>
                  <a:pt x="3489045" y="832257"/>
                  <a:pt x="3529457" y="822241"/>
                  <a:pt x="3566160" y="803890"/>
                </a:cubicBezTo>
                <a:cubicBezTo>
                  <a:pt x="3600034" y="786953"/>
                  <a:pt x="3660264" y="759030"/>
                  <a:pt x="3691890" y="735310"/>
                </a:cubicBezTo>
                <a:cubicBezTo>
                  <a:pt x="3784567" y="665803"/>
                  <a:pt x="3662877" y="732671"/>
                  <a:pt x="3771900" y="678160"/>
                </a:cubicBezTo>
                <a:cubicBezTo>
                  <a:pt x="3779520" y="666730"/>
                  <a:pt x="3783582" y="651855"/>
                  <a:pt x="3794760" y="643870"/>
                </a:cubicBezTo>
                <a:cubicBezTo>
                  <a:pt x="3893720" y="573184"/>
                  <a:pt x="3813010" y="682770"/>
                  <a:pt x="3920490" y="575290"/>
                </a:cubicBezTo>
                <a:cubicBezTo>
                  <a:pt x="3931920" y="563860"/>
                  <a:pt x="3944432" y="553418"/>
                  <a:pt x="3954780" y="541000"/>
                </a:cubicBezTo>
                <a:cubicBezTo>
                  <a:pt x="3963574" y="530447"/>
                  <a:pt x="3967926" y="516424"/>
                  <a:pt x="3977640" y="506710"/>
                </a:cubicBezTo>
                <a:cubicBezTo>
                  <a:pt x="3987354" y="496996"/>
                  <a:pt x="4000500" y="491470"/>
                  <a:pt x="4011930" y="483850"/>
                </a:cubicBezTo>
                <a:cubicBezTo>
                  <a:pt x="4019550" y="460990"/>
                  <a:pt x="4038198" y="439124"/>
                  <a:pt x="4034790" y="415270"/>
                </a:cubicBezTo>
                <a:cubicBezTo>
                  <a:pt x="4030578" y="385784"/>
                  <a:pt x="4027890" y="332889"/>
                  <a:pt x="4011930" y="300970"/>
                </a:cubicBezTo>
                <a:cubicBezTo>
                  <a:pt x="4005787" y="288683"/>
                  <a:pt x="3998784" y="276394"/>
                  <a:pt x="3989070" y="266680"/>
                </a:cubicBezTo>
                <a:cubicBezTo>
                  <a:pt x="3979356" y="256966"/>
                  <a:pt x="3966210" y="251440"/>
                  <a:pt x="3954780" y="243820"/>
                </a:cubicBezTo>
                <a:cubicBezTo>
                  <a:pt x="3909060" y="175240"/>
                  <a:pt x="3958590" y="240010"/>
                  <a:pt x="3863340" y="163810"/>
                </a:cubicBezTo>
                <a:cubicBezTo>
                  <a:pt x="3849321" y="152595"/>
                  <a:pt x="3796162" y="107361"/>
                  <a:pt x="3771900" y="95230"/>
                </a:cubicBezTo>
                <a:cubicBezTo>
                  <a:pt x="3761124" y="89842"/>
                  <a:pt x="3748386" y="89188"/>
                  <a:pt x="3737610" y="83800"/>
                </a:cubicBezTo>
                <a:cubicBezTo>
                  <a:pt x="3689450" y="59720"/>
                  <a:pt x="3705512" y="43978"/>
                  <a:pt x="3634740" y="38080"/>
                </a:cubicBezTo>
                <a:cubicBezTo>
                  <a:pt x="3459422" y="23470"/>
                  <a:pt x="3543231" y="31215"/>
                  <a:pt x="3383280" y="15220"/>
                </a:cubicBezTo>
                <a:cubicBezTo>
                  <a:pt x="3282116" y="-10071"/>
                  <a:pt x="3353269" y="3790"/>
                  <a:pt x="3166110" y="379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8132E4-7581-4A32-AB0F-6E0B0CD22532}"/>
              </a:ext>
            </a:extLst>
          </p:cNvPr>
          <p:cNvCxnSpPr/>
          <p:nvPr/>
        </p:nvCxnSpPr>
        <p:spPr>
          <a:xfrm>
            <a:off x="3463290" y="4732020"/>
            <a:ext cx="7315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BEE182-3ACB-4D73-A057-F72D6959C236}"/>
              </a:ext>
            </a:extLst>
          </p:cNvPr>
          <p:cNvCxnSpPr/>
          <p:nvPr/>
        </p:nvCxnSpPr>
        <p:spPr>
          <a:xfrm>
            <a:off x="7627620" y="4747260"/>
            <a:ext cx="7315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628F47-1C31-4549-8159-5A32D8D7EF5B}"/>
                  </a:ext>
                </a:extLst>
              </p:cNvPr>
              <p:cNvSpPr txBox="1"/>
              <p:nvPr/>
            </p:nvSpPr>
            <p:spPr>
              <a:xfrm>
                <a:off x="3669030" y="4674870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628F47-1C31-4549-8159-5A32D8D7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30" y="4674870"/>
                <a:ext cx="320040" cy="461665"/>
              </a:xfrm>
              <a:prstGeom prst="rect">
                <a:avLst/>
              </a:prstGeom>
              <a:blipFill>
                <a:blip r:embed="rId6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B6315-15BE-4106-918E-C4E7547FAFE6}"/>
                  </a:ext>
                </a:extLst>
              </p:cNvPr>
              <p:cNvSpPr txBox="1"/>
              <p:nvPr/>
            </p:nvSpPr>
            <p:spPr>
              <a:xfrm>
                <a:off x="7802880" y="4675019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B6315-15BE-4106-918E-C4E7547F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0" y="4675019"/>
                <a:ext cx="320040" cy="461665"/>
              </a:xfrm>
              <a:prstGeom prst="rect">
                <a:avLst/>
              </a:prstGeom>
              <a:blipFill>
                <a:blip r:embed="rId7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86FAF62-917D-404E-8C9F-EBAACA28EB60}"/>
              </a:ext>
            </a:extLst>
          </p:cNvPr>
          <p:cNvCxnSpPr>
            <a:cxnSpLocks/>
          </p:cNvCxnSpPr>
          <p:nvPr/>
        </p:nvCxnSpPr>
        <p:spPr>
          <a:xfrm>
            <a:off x="4796790" y="4732020"/>
            <a:ext cx="14097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C7A72-FD55-4A06-B19D-822FD7B55C9C}"/>
                  </a:ext>
                </a:extLst>
              </p:cNvPr>
              <p:cNvSpPr txBox="1"/>
              <p:nvPr/>
            </p:nvSpPr>
            <p:spPr>
              <a:xfrm>
                <a:off x="5341620" y="4674870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2C7A72-FD55-4A06-B19D-822FD7B5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20" y="4674870"/>
                <a:ext cx="320040" cy="461665"/>
              </a:xfrm>
              <a:prstGeom prst="rect">
                <a:avLst/>
              </a:prstGeom>
              <a:blipFill>
                <a:blip r:embed="rId8"/>
                <a:stretch>
                  <a:fillRect l="-5660" r="-20755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ACF0A48C-B395-41E5-832B-63FDA7A7EA18}"/>
              </a:ext>
            </a:extLst>
          </p:cNvPr>
          <p:cNvSpPr/>
          <p:nvPr/>
        </p:nvSpPr>
        <p:spPr>
          <a:xfrm>
            <a:off x="521110" y="5594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Liu, </a:t>
            </a:r>
            <a:r>
              <a:rPr lang="en-US" altLang="zh-CN" sz="1400" dirty="0" err="1">
                <a:solidFill>
                  <a:srgbClr val="222222"/>
                </a:solidFill>
                <a:latin typeface="+mn-ea"/>
              </a:rPr>
              <a:t>Tiantian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, et al. "Fast simulation of mass-spring systems." </a:t>
            </a:r>
            <a:r>
              <a:rPr lang="en-US" altLang="zh-CN" sz="1400" i="1" dirty="0">
                <a:solidFill>
                  <a:srgbClr val="222222"/>
                </a:solidFill>
                <a:latin typeface="+mn-ea"/>
              </a:rPr>
              <a:t>ACM Transactions on Graphics (TOG)</a:t>
            </a:r>
            <a:r>
              <a:rPr lang="en-US" altLang="zh-CN" sz="1400" dirty="0">
                <a:solidFill>
                  <a:srgbClr val="222222"/>
                </a:solidFill>
                <a:latin typeface="+mn-ea"/>
              </a:rPr>
              <a:t> 32.6 (2013): 1-7.</a:t>
            </a:r>
            <a:endParaRPr lang="zh-CN" altLang="en-US" sz="1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219">
        <p:fade/>
      </p:transition>
    </mc:Choice>
    <mc:Fallback xmlns="">
      <p:transition spd="med" advTm="1012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8F8C-1376-4551-BB42-D819B86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 faster approach</a:t>
            </a:r>
            <a:r>
              <a:rPr lang="en-US" altLang="zh-CN" dirty="0">
                <a:cs typeface="+mn-ea"/>
                <a:sym typeface="+mn-lt"/>
              </a:rPr>
              <a:t>: formulation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FD38BC3-754D-4F51-B407-025F6509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4040B1-BC4A-499D-BA5E-8A30B2EC6CE8}"/>
              </a:ext>
            </a:extLst>
          </p:cNvPr>
          <p:cNvCxnSpPr>
            <a:cxnSpLocks/>
          </p:cNvCxnSpPr>
          <p:nvPr/>
        </p:nvCxnSpPr>
        <p:spPr>
          <a:xfrm>
            <a:off x="5514975" y="2838450"/>
            <a:ext cx="116205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B9DFB8B-1540-4956-94A6-D087E5AFE964}"/>
              </a:ext>
            </a:extLst>
          </p:cNvPr>
          <p:cNvSpPr txBox="1"/>
          <p:nvPr/>
        </p:nvSpPr>
        <p:spPr>
          <a:xfrm>
            <a:off x="5423535" y="2950529"/>
            <a:ext cx="1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Derived from potential energy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CA9993-0153-4EFB-BAF1-79D60104A7E7}"/>
              </a:ext>
            </a:extLst>
          </p:cNvPr>
          <p:cNvCxnSpPr>
            <a:cxnSpLocks/>
          </p:cNvCxnSpPr>
          <p:nvPr/>
        </p:nvCxnSpPr>
        <p:spPr>
          <a:xfrm>
            <a:off x="7473315" y="2838450"/>
            <a:ext cx="664845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A0E779D-ADD1-41F2-BCF7-5FFCB8F7BF3D}"/>
              </a:ext>
            </a:extLst>
          </p:cNvPr>
          <p:cNvSpPr txBox="1"/>
          <p:nvPr/>
        </p:nvSpPr>
        <p:spPr>
          <a:xfrm>
            <a:off x="7431404" y="2973388"/>
            <a:ext cx="19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Constant like gravity or penalty force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349B07-0D57-45C2-B865-F5F2BBB87C5F}"/>
              </a:ext>
            </a:extLst>
          </p:cNvPr>
          <p:cNvCxnSpPr/>
          <p:nvPr/>
        </p:nvCxnSpPr>
        <p:spPr>
          <a:xfrm>
            <a:off x="4400550" y="2838450"/>
            <a:ext cx="0" cy="16535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512AE83-9A4C-4689-8CA3-140C4F0F40DC}"/>
                  </a:ext>
                </a:extLst>
              </p:cNvPr>
              <p:cNvSpPr txBox="1"/>
              <p:nvPr/>
            </p:nvSpPr>
            <p:spPr>
              <a:xfrm>
                <a:off x="3452812" y="3134690"/>
                <a:ext cx="548640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512AE83-9A4C-4689-8CA3-140C4F0F4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2" y="3134690"/>
                <a:ext cx="548640" cy="1061060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887">
        <p:fade/>
      </p:transition>
    </mc:Choice>
    <mc:Fallback xmlns="">
      <p:transition spd="med" advTm="1438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943590-FE86-47FC-9521-E082A687BC35}"/>
              </a:ext>
            </a:extLst>
          </p:cNvPr>
          <p:cNvCxnSpPr>
            <a:cxnSpLocks/>
          </p:cNvCxnSpPr>
          <p:nvPr/>
        </p:nvCxnSpPr>
        <p:spPr>
          <a:xfrm>
            <a:off x="3320415" y="2769870"/>
            <a:ext cx="3000375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631E07-D1A6-4604-BBF3-B33EA492CBF6}"/>
              </a:ext>
            </a:extLst>
          </p:cNvPr>
          <p:cNvCxnSpPr>
            <a:cxnSpLocks/>
          </p:cNvCxnSpPr>
          <p:nvPr/>
        </p:nvCxnSpPr>
        <p:spPr>
          <a:xfrm>
            <a:off x="8662035" y="2678430"/>
            <a:ext cx="1362075" cy="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664B27-0062-4FD7-B96E-16141BC7B038}"/>
              </a:ext>
            </a:extLst>
          </p:cNvPr>
          <p:cNvSpPr txBox="1"/>
          <p:nvPr/>
        </p:nvSpPr>
        <p:spPr>
          <a:xfrm>
            <a:off x="3228975" y="2853700"/>
            <a:ext cx="337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Convex quadratic function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E823ED-0634-4DBB-A131-9888EE359D66}"/>
              </a:ext>
            </a:extLst>
          </p:cNvPr>
          <p:cNvSpPr txBox="1"/>
          <p:nvPr/>
        </p:nvSpPr>
        <p:spPr>
          <a:xfrm>
            <a:off x="8604885" y="2769870"/>
            <a:ext cx="203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Linear function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0A6F29-3768-40CE-A4F0-6E6AF4899BE8}"/>
              </a:ext>
            </a:extLst>
          </p:cNvPr>
          <p:cNvCxnSpPr>
            <a:cxnSpLocks/>
          </p:cNvCxnSpPr>
          <p:nvPr/>
        </p:nvCxnSpPr>
        <p:spPr>
          <a:xfrm>
            <a:off x="7192652" y="2678430"/>
            <a:ext cx="1002658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D04C5A-3D15-4581-9D09-56CEA6FAE55E}"/>
              </a:ext>
            </a:extLst>
          </p:cNvPr>
          <p:cNvCxnSpPr>
            <a:cxnSpLocks/>
          </p:cNvCxnSpPr>
          <p:nvPr/>
        </p:nvCxnSpPr>
        <p:spPr>
          <a:xfrm>
            <a:off x="7694629" y="2769870"/>
            <a:ext cx="0" cy="6591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DC426E-F661-4331-9F82-9C5B78741F79}"/>
                  </a:ext>
                </a:extLst>
              </p:cNvPr>
              <p:cNvSpPr txBox="1"/>
              <p:nvPr/>
            </p:nvSpPr>
            <p:spPr>
              <a:xfrm>
                <a:off x="4820602" y="3350716"/>
                <a:ext cx="5509256" cy="1098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DC426E-F661-4331-9F82-9C5B7874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3350716"/>
                <a:ext cx="5509256" cy="1098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E3835A-A450-4F8E-AC82-8D31798DAEE9}"/>
              </a:ext>
            </a:extLst>
          </p:cNvPr>
          <p:cNvCxnSpPr>
            <a:cxnSpLocks/>
          </p:cNvCxnSpPr>
          <p:nvPr/>
        </p:nvCxnSpPr>
        <p:spPr>
          <a:xfrm>
            <a:off x="7694629" y="4339590"/>
            <a:ext cx="0" cy="6591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6DE848-995D-4DEE-BF8C-A6F5E21D8910}"/>
                  </a:ext>
                </a:extLst>
              </p:cNvPr>
              <p:cNvSpPr txBox="1"/>
              <p:nvPr/>
            </p:nvSpPr>
            <p:spPr>
              <a:xfrm>
                <a:off x="4820602" y="4862831"/>
                <a:ext cx="5509256" cy="1098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6DE848-995D-4DEE-BF8C-A6F5E21D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4862831"/>
                <a:ext cx="5509256" cy="1098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DAE9BF9C-39AD-49BC-9C9C-8CA9F9FAF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466" y="3797946"/>
            <a:ext cx="4136384" cy="1660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12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74">
        <p:fade/>
      </p:transition>
    </mc:Choice>
    <mc:Fallback xmlns="">
      <p:transition spd="med" advTm="1867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E2BD-ABC4-47C8-B392-827BC280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 faster approach: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"/>
                                          <m:ctrlP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i="0" dirty="0">
                    <a:latin typeface="+mj-lt"/>
                  </a:rPr>
                  <a:t>Expressed in quadratic form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B3C93-7BB1-4D14-B55B-DFEAD224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448">
        <p:fade/>
      </p:transition>
    </mc:Choice>
    <mc:Fallback xmlns="">
      <p:transition spd="med" advTm="4644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66.3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2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7.2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2.3|24|1.5|3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2.1|14.3|5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qmysff">
      <a:majorFont>
        <a:latin typeface="思源黑体" panose="020F0302020204030204"/>
        <a:ea typeface="思源黑体"/>
        <a:cs typeface=""/>
      </a:majorFont>
      <a:minorFont>
        <a:latin typeface="思源黑体" panose="020F0502020204030204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1010</Words>
  <Application>Microsoft Macintosh PowerPoint</Application>
  <PresentationFormat>宽屏</PresentationFormat>
  <Paragraphs>167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思源黑体</vt:lpstr>
      <vt:lpstr>Arial</vt:lpstr>
      <vt:lpstr>Cambria Math</vt:lpstr>
      <vt:lpstr>Consolas</vt:lpstr>
      <vt:lpstr>Office 主题​​</vt:lpstr>
      <vt:lpstr>Tutorial 2</vt:lpstr>
      <vt:lpstr>Solve the system</vt:lpstr>
      <vt:lpstr>Explicit Euler</vt:lpstr>
      <vt:lpstr>Semi-Implicit Euler</vt:lpstr>
      <vt:lpstr>Implicit Euler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formulation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numerical solution</vt:lpstr>
      <vt:lpstr>A faster approach: damping</vt:lpstr>
      <vt:lpstr>Implementation</vt:lpstr>
      <vt:lpstr>Review of our assignment</vt:lpstr>
      <vt:lpstr>1. Initialization </vt:lpstr>
      <vt:lpstr>1. Initialization </vt:lpstr>
      <vt:lpstr>1. Initialization </vt:lpstr>
      <vt:lpstr>1. Initialization </vt:lpstr>
      <vt:lpstr>2. Main loop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Chaoyang Lyu</dc:creator>
  <cp:lastModifiedBy>CN5546</cp:lastModifiedBy>
  <cp:revision>100</cp:revision>
  <dcterms:created xsi:type="dcterms:W3CDTF">2020-09-29T07:42:57Z</dcterms:created>
  <dcterms:modified xsi:type="dcterms:W3CDTF">2023-04-10T13:27:59Z</dcterms:modified>
</cp:coreProperties>
</file>