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3" r:id="rId8"/>
    <p:sldId id="266" r:id="rId9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>
      <p:cViewPr varScale="1">
        <p:scale>
          <a:sx n="103" d="100"/>
          <a:sy n="103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3/31/23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6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Tutorial on Assignment </a:t>
            </a:r>
            <a:r>
              <a:rPr lang="en-US" altLang="zh-CN" sz="6000" b="0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dirty="0"/>
              <a:t>CS275@ShanghaiTech</a:t>
            </a:r>
          </a:p>
          <a:p>
            <a:pPr>
              <a:defRPr/>
            </a:pPr>
            <a:r>
              <a:rPr lang="zh-CN" dirty="0"/>
              <a:t>202</a:t>
            </a:r>
            <a:r>
              <a:rPr lang="en-US" altLang="zh-CN" dirty="0"/>
              <a:t>3</a:t>
            </a:r>
            <a:r>
              <a:rPr lang="zh-CN" dirty="0"/>
              <a:t> Spring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8171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A Quick Glance</a:t>
            </a:r>
          </a:p>
        </p:txBody>
      </p:sp>
      <p:sp>
        <p:nvSpPr>
          <p:cNvPr id="154097507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dirty="0"/>
              <a:t>Simulate a piece of cloth with the Mass Spring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dirty="0"/>
              <a:t>Mass Spring Solver</a:t>
            </a:r>
          </a:p>
          <a:p>
            <a:pPr lvl="1">
              <a:defRPr/>
            </a:pPr>
            <a:r>
              <a:rPr dirty="0"/>
              <a:t>Particle</a:t>
            </a:r>
            <a:r>
              <a:rPr lang="en-US" dirty="0"/>
              <a:t> &amp;</a:t>
            </a:r>
            <a:r>
              <a:rPr dirty="0"/>
              <a:t> Spring</a:t>
            </a:r>
            <a:r>
              <a:rPr lang="en-US" dirty="0"/>
              <a:t> data structure</a:t>
            </a:r>
            <a:endParaRPr dirty="0"/>
          </a:p>
          <a:p>
            <a:pPr lvl="1">
              <a:defRPr/>
            </a:pPr>
            <a:r>
              <a:rPr lang="en-US" dirty="0"/>
              <a:t>Time </a:t>
            </a:r>
            <a:r>
              <a:rPr dirty="0"/>
              <a:t>Integrator</a:t>
            </a:r>
          </a:p>
          <a:p>
            <a:pPr lvl="2">
              <a:defRPr/>
            </a:pPr>
            <a:r>
              <a:rPr lang="en-US" dirty="0"/>
              <a:t>Force</a:t>
            </a:r>
          </a:p>
          <a:p>
            <a:pPr lvl="2">
              <a:defRPr/>
            </a:pPr>
            <a:r>
              <a:rPr lang="en-US" dirty="0"/>
              <a:t>Velocity</a:t>
            </a:r>
          </a:p>
          <a:p>
            <a:pPr lvl="2">
              <a:defRPr/>
            </a:pPr>
            <a:r>
              <a:rPr lang="en-US" dirty="0"/>
              <a:t>Position</a:t>
            </a:r>
          </a:p>
          <a:p>
            <a:pPr lvl="2">
              <a:defRPr/>
            </a:pPr>
            <a:r>
              <a:rPr lang="en-US" dirty="0"/>
              <a:t>Constraint</a:t>
            </a:r>
          </a:p>
        </p:txBody>
      </p:sp>
      <p:pic>
        <p:nvPicPr>
          <p:cNvPr id="2" name="2023-03-31 18-38-21 - Trim" descr="2023-03-31 18-38-21 - Trim">
            <a:hlinkClick r:id="" action="ppaction://media"/>
            <a:extLst>
              <a:ext uri="{FF2B5EF4-FFF2-40B4-BE49-F238E27FC236}">
                <a16:creationId xmlns:a16="http://schemas.microsoft.com/office/drawing/2014/main" id="{E37D187B-3A52-CE09-639D-2F8F7C7B59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8622" t="12596" r="49348" b="9714"/>
          <a:stretch/>
        </p:blipFill>
        <p:spPr>
          <a:xfrm>
            <a:off x="7392144" y="2996952"/>
            <a:ext cx="2808312" cy="291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938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Mass Spring Mode</a:t>
            </a:r>
            <a:r>
              <a:rPr lang="en-US" altLang="zh-CN" dirty="0"/>
              <a:t>l</a:t>
            </a:r>
            <a:endParaRPr dirty="0"/>
          </a:p>
        </p:txBody>
      </p:sp>
      <p:pic>
        <p:nvPicPr>
          <p:cNvPr id="462148597" name="图片 46214859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76625" y="3945592"/>
            <a:ext cx="5238749" cy="2543175"/>
          </a:xfrm>
          <a:prstGeom prst="rect">
            <a:avLst/>
          </a:prstGeom>
        </p:spPr>
      </p:pic>
      <p:sp>
        <p:nvSpPr>
          <p:cNvPr id="2085846383" name=" 2085846382"/>
          <p:cNvSpPr/>
          <p:nvPr/>
        </p:nvSpPr>
        <p:spPr bwMode="auto">
          <a:xfrm>
            <a:off x="6922214" y="56682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93948067" name="图片 149394806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36167" y="1690688"/>
            <a:ext cx="7919666" cy="2254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3418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Forces</a:t>
            </a:r>
          </a:p>
        </p:txBody>
      </p:sp>
      <p:sp>
        <p:nvSpPr>
          <p:cNvPr id="1451653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S</a:t>
            </a:r>
            <a:r>
              <a:rPr lang="en-US" dirty="0"/>
              <a:t>p</a:t>
            </a:r>
            <a:r>
              <a:rPr dirty="0"/>
              <a:t>ring</a:t>
            </a:r>
            <a:r>
              <a:rPr lang="en-US" dirty="0"/>
              <a:t> force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/>
              <a:t>Gravity</a:t>
            </a:r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dirty="0"/>
              <a:t>Damping force</a:t>
            </a:r>
          </a:p>
        </p:txBody>
      </p:sp>
      <p:pic>
        <p:nvPicPr>
          <p:cNvPr id="294454419" name="图片 29445441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95810" y="3931034"/>
            <a:ext cx="1724024" cy="400050"/>
          </a:xfrm>
          <a:prstGeom prst="rect">
            <a:avLst/>
          </a:prstGeom>
        </p:spPr>
      </p:pic>
      <p:pic>
        <p:nvPicPr>
          <p:cNvPr id="1322721692" name="图片 13227216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9772" y="2366817"/>
            <a:ext cx="2581274" cy="1323974"/>
          </a:xfrm>
          <a:prstGeom prst="rect">
            <a:avLst/>
          </a:prstGeom>
        </p:spPr>
      </p:pic>
      <p:pic>
        <p:nvPicPr>
          <p:cNvPr id="1782944171" name="图片 178294417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65984" y="1825624"/>
            <a:ext cx="3981449" cy="714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B491719-4A7A-9C21-787F-8FD44C48F98E}"/>
              </a:ext>
            </a:extLst>
          </p:cNvPr>
          <p:cNvGrpSpPr/>
          <p:nvPr/>
        </p:nvGrpSpPr>
        <p:grpSpPr>
          <a:xfrm>
            <a:off x="9552384" y="1923589"/>
            <a:ext cx="1440752" cy="616410"/>
            <a:chOff x="8760296" y="1825624"/>
            <a:chExt cx="1440752" cy="61641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BB00812-7B56-4944-EC09-0FB7D2086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0296" y="182562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CA317D2-FD11-8FC1-32EC-E5662C5AB0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3048" y="182562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F7CE3CB9-08C3-4F1C-DA49-D77B3F780687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>
              <a:off x="9048296" y="1969624"/>
              <a:ext cx="864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17E428-C44A-0273-13CD-887EC5E24FF7}"/>
                </a:ext>
              </a:extLst>
            </p:cNvPr>
            <p:cNvSpPr txBox="1"/>
            <p:nvPr/>
          </p:nvSpPr>
          <p:spPr>
            <a:xfrm>
              <a:off x="8760296" y="2072702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62BBA8-D40F-09F1-36DD-6512D2E0F4AE}"/>
                </a:ext>
              </a:extLst>
            </p:cNvPr>
            <p:cNvSpPr txBox="1"/>
            <p:nvPr/>
          </p:nvSpPr>
          <p:spPr bwMode="auto">
            <a:xfrm>
              <a:off x="9913048" y="2072702"/>
              <a:ext cx="28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7770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Dynamics Integrator</a:t>
            </a:r>
          </a:p>
        </p:txBody>
      </p:sp>
      <p:sp>
        <p:nvSpPr>
          <p:cNvPr id="315120350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dirty="0"/>
              <a:t>A good integrator with a small timestep gives stable result</a:t>
            </a:r>
          </a:p>
          <a:p>
            <a:pPr>
              <a:defRPr/>
            </a:pPr>
            <a:r>
              <a:rPr dirty="0"/>
              <a:t>Alternative Integrator</a:t>
            </a:r>
          </a:p>
          <a:p>
            <a:pPr lvl="1">
              <a:defRPr/>
            </a:pPr>
            <a:r>
              <a:rPr dirty="0"/>
              <a:t>Explicit Euler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r>
              <a:rPr dirty="0"/>
              <a:t>Semi-Implicit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r>
              <a:rPr dirty="0" err="1"/>
              <a:t>Verlet</a:t>
            </a:r>
            <a:r>
              <a:rPr lang="en-US" dirty="0"/>
              <a:t> Integration</a:t>
            </a:r>
            <a:endParaRPr dirty="0"/>
          </a:p>
          <a:p>
            <a:pPr lvl="1">
              <a:defRPr/>
            </a:pPr>
            <a:endParaRPr dirty="0"/>
          </a:p>
          <a:p>
            <a:pPr lvl="1">
              <a:defRPr/>
            </a:pPr>
            <a:endParaRPr lang="zh-CN" sz="24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zh-CN" sz="24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</a:t>
            </a:r>
            <a:r>
              <a:rPr dirty="0"/>
              <a:t> Method</a:t>
            </a:r>
            <a:endParaRPr lang="zh-CN" sz="24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334540674" name="图片 133454067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56897" y="2720479"/>
            <a:ext cx="3361427" cy="924545"/>
          </a:xfrm>
          <a:prstGeom prst="rect">
            <a:avLst/>
          </a:prstGeom>
        </p:spPr>
      </p:pic>
      <p:pic>
        <p:nvPicPr>
          <p:cNvPr id="1411969428" name="图片 141196942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56897" y="3651722"/>
            <a:ext cx="3197866" cy="857398"/>
          </a:xfrm>
          <a:prstGeom prst="rect">
            <a:avLst/>
          </a:prstGeom>
        </p:spPr>
      </p:pic>
      <p:pic>
        <p:nvPicPr>
          <p:cNvPr id="1663344028" name="图片 16633440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256897" y="5373216"/>
            <a:ext cx="3503399" cy="808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DEF5AA-E2B8-4E62-D451-032D3699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653136"/>
            <a:ext cx="309634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0131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Pipeline</a:t>
            </a:r>
          </a:p>
        </p:txBody>
      </p:sp>
      <p:sp>
        <p:nvSpPr>
          <p:cNvPr id="12134114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Initialize spring</a:t>
            </a:r>
          </a:p>
          <a:p>
            <a:pPr>
              <a:defRPr/>
            </a:pPr>
            <a:r>
              <a:rPr lang="en-US" dirty="0"/>
              <a:t>In each time step</a:t>
            </a:r>
          </a:p>
          <a:p>
            <a:pPr lvl="1">
              <a:defRPr/>
            </a:pPr>
            <a:r>
              <a:rPr dirty="0"/>
              <a:t>Compute and apply</a:t>
            </a:r>
            <a:r>
              <a:rPr lang="en-US" dirty="0"/>
              <a:t> spring to</a:t>
            </a:r>
            <a:r>
              <a:rPr dirty="0"/>
              <a:t> particle force</a:t>
            </a:r>
            <a:endParaRPr lang="en-US" dirty="0"/>
          </a:p>
          <a:p>
            <a:pPr lvl="1">
              <a:defRPr/>
            </a:pPr>
            <a:r>
              <a:rPr lang="en-US" dirty="0"/>
              <a:t>Apply gravity</a:t>
            </a:r>
          </a:p>
          <a:p>
            <a:pPr lvl="1">
              <a:defRPr/>
            </a:pPr>
            <a:r>
              <a:rPr lang="en-US" dirty="0"/>
              <a:t>Apply damping</a:t>
            </a:r>
            <a:endParaRPr dirty="0"/>
          </a:p>
          <a:p>
            <a:pPr lvl="1">
              <a:defRPr/>
            </a:pPr>
            <a:r>
              <a:rPr lang="en-US" dirty="0"/>
              <a:t>Update particle velocity</a:t>
            </a:r>
          </a:p>
          <a:p>
            <a:pPr lvl="1">
              <a:defRPr/>
            </a:pPr>
            <a:r>
              <a:rPr dirty="0"/>
              <a:t>Update particle position</a:t>
            </a:r>
          </a:p>
          <a:p>
            <a:pPr lvl="1">
              <a:defRPr/>
            </a:pPr>
            <a:r>
              <a:rPr dirty="0"/>
              <a:t>Apply constraints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493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Empirical Parameters</a:t>
            </a:r>
          </a:p>
        </p:txBody>
      </p:sp>
      <p:sp>
        <p:nvSpPr>
          <p:cNvPr id="8331125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4m x 3m cloth</a:t>
            </a:r>
          </a:p>
          <a:p>
            <a:pPr>
              <a:defRPr/>
            </a:pPr>
            <a:r>
              <a:t>40 x 30 particles</a:t>
            </a:r>
          </a:p>
          <a:p>
            <a:pPr>
              <a:defRPr/>
            </a:pPr>
            <a:r>
              <a:t>Total mass: 1kg</a:t>
            </a:r>
          </a:p>
          <a:p>
            <a:pPr lvl="1">
              <a:defRPr/>
            </a:pPr>
            <a:r>
              <a:t>larger mass -&gt; more stable</a:t>
            </a:r>
          </a:p>
          <a:p>
            <a:pPr>
              <a:defRPr/>
            </a:pPr>
            <a:r>
              <a:t>Stiffness: 50.0</a:t>
            </a:r>
          </a:p>
          <a:p>
            <a:pPr lvl="1">
              <a:defRPr/>
            </a:pPr>
            <a:r>
              <a:t>smaller stiffness -&gt; more stable</a:t>
            </a:r>
          </a:p>
          <a:p>
            <a:pPr>
              <a:defRPr/>
            </a:pPr>
            <a:r>
              <a:t>Timestep 0.002s</a:t>
            </a:r>
          </a:p>
          <a:p>
            <a:pPr lvl="1">
              <a:defRPr/>
            </a:pPr>
            <a:r>
              <a:t>smaller timestep -&gt; more stable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44983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t>Q &amp; A</a:t>
            </a:r>
          </a:p>
        </p:txBody>
      </p:sp>
      <p:sp>
        <p:nvSpPr>
          <p:cNvPr id="141557602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134</Words>
  <Application>Microsoft Macintosh PowerPoint</Application>
  <DocSecurity>0</DocSecurity>
  <PresentationFormat>宽屏</PresentationFormat>
  <Paragraphs>54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Tutorial on Assignment 2</vt:lpstr>
      <vt:lpstr>A Quick Glance</vt:lpstr>
      <vt:lpstr>Mass Spring Model</vt:lpstr>
      <vt:lpstr>Forces</vt:lpstr>
      <vt:lpstr>Dynamics Integrator</vt:lpstr>
      <vt:lpstr>Pipeline</vt:lpstr>
      <vt:lpstr>Empirical Parameters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Assignment 2</dc:title>
  <dc:subject/>
  <dc:creator/>
  <cp:keywords/>
  <dc:description/>
  <cp:lastModifiedBy>CN5546</cp:lastModifiedBy>
  <cp:revision>10</cp:revision>
  <dcterms:created xsi:type="dcterms:W3CDTF">2012-12-03T06:56:55Z</dcterms:created>
  <dcterms:modified xsi:type="dcterms:W3CDTF">2023-03-31T10:46:51Z</dcterms:modified>
  <cp:category/>
  <dc:identifier/>
  <cp:contentStatus/>
  <dc:language/>
  <cp:version/>
</cp:coreProperties>
</file>