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350" r:id="rId4"/>
    <p:sldId id="349" r:id="rId5"/>
    <p:sldId id="351" r:id="rId6"/>
    <p:sldId id="352" r:id="rId7"/>
    <p:sldId id="354" r:id="rId8"/>
    <p:sldId id="353" r:id="rId9"/>
    <p:sldId id="355" r:id="rId10"/>
    <p:sldId id="356" r:id="rId11"/>
    <p:sldId id="357" r:id="rId12"/>
    <p:sldId id="360" r:id="rId13"/>
    <p:sldId id="359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7055A-D955-49F5-915E-330C60FB9E9A}" v="601" dt="2022-09-27T11:46:02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7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yueyang" userId="758d7bee5a691883" providerId="LiveId" clId="{9053BF55-D3FE-4E2C-A782-7D520DE8C94A}"/>
    <pc:docChg chg="modSld">
      <pc:chgData name="zheng yueyang" userId="758d7bee5a691883" providerId="LiveId" clId="{9053BF55-D3FE-4E2C-A782-7D520DE8C94A}" dt="2022-02-25T10:43:13.604" v="8" actId="20577"/>
      <pc:docMkLst>
        <pc:docMk/>
      </pc:docMkLst>
      <pc:sldChg chg="modSp mod">
        <pc:chgData name="zheng yueyang" userId="758d7bee5a691883" providerId="LiveId" clId="{9053BF55-D3FE-4E2C-A782-7D520DE8C94A}" dt="2022-02-25T10:43:13.604" v="8" actId="20577"/>
        <pc:sldMkLst>
          <pc:docMk/>
          <pc:sldMk cId="2780732537" sldId="348"/>
        </pc:sldMkLst>
        <pc:spChg chg="mod">
          <ac:chgData name="zheng yueyang" userId="758d7bee5a691883" providerId="LiveId" clId="{9053BF55-D3FE-4E2C-A782-7D520DE8C94A}" dt="2022-02-25T10:43:13.604" v="8" actId="20577"/>
          <ac:spMkLst>
            <pc:docMk/>
            <pc:sldMk cId="2780732537" sldId="348"/>
            <ac:spMk id="36" creationId="{00000000-0000-0000-0000-000000000000}"/>
          </ac:spMkLst>
        </pc:spChg>
      </pc:sldChg>
    </pc:docChg>
  </pc:docChgLst>
  <pc:docChgLst>
    <pc:chgData name="zheng yueyang" userId="758d7bee5a691883" providerId="LiveId" clId="{46B7055A-D955-49F5-915E-330C60FB9E9A}"/>
    <pc:docChg chg="undo redo custSel addSld delSld modSld sldOrd">
      <pc:chgData name="zheng yueyang" userId="758d7bee5a691883" providerId="LiveId" clId="{46B7055A-D955-49F5-915E-330C60FB9E9A}" dt="2022-09-27T11:47:58.194" v="1480" actId="1076"/>
      <pc:docMkLst>
        <pc:docMk/>
      </pc:docMkLst>
      <pc:sldChg chg="modSp mod">
        <pc:chgData name="zheng yueyang" userId="758d7bee5a691883" providerId="LiveId" clId="{46B7055A-D955-49F5-915E-330C60FB9E9A}" dt="2022-09-26T13:23:56.650" v="32" actId="1076"/>
        <pc:sldMkLst>
          <pc:docMk/>
          <pc:sldMk cId="3715181" sldId="257"/>
        </pc:sldMkLst>
        <pc:spChg chg="mod">
          <ac:chgData name="zheng yueyang" userId="758d7bee5a691883" providerId="LiveId" clId="{46B7055A-D955-49F5-915E-330C60FB9E9A}" dt="2022-09-26T13:23:56.650" v="32" actId="1076"/>
          <ac:spMkLst>
            <pc:docMk/>
            <pc:sldMk cId="3715181" sldId="257"/>
            <ac:spMk id="3" creationId="{00000000-0000-0000-0000-000000000000}"/>
          </ac:spMkLst>
        </pc:spChg>
      </pc:sldChg>
      <pc:sldChg chg="addSp delSp modSp del mod">
        <pc:chgData name="zheng yueyang" userId="758d7bee5a691883" providerId="LiveId" clId="{46B7055A-D955-49F5-915E-330C60FB9E9A}" dt="2022-09-26T13:24:36.526" v="53" actId="47"/>
        <pc:sldMkLst>
          <pc:docMk/>
          <pc:sldMk cId="1095006873" sldId="295"/>
        </pc:sldMkLst>
        <pc:spChg chg="add mod">
          <ac:chgData name="zheng yueyang" userId="758d7bee5a691883" providerId="LiveId" clId="{46B7055A-D955-49F5-915E-330C60FB9E9A}" dt="2022-09-26T13:24:28.506" v="46" actId="21"/>
          <ac:spMkLst>
            <pc:docMk/>
            <pc:sldMk cId="1095006873" sldId="295"/>
            <ac:spMk id="6" creationId="{BF6150EB-7F60-9277-FB83-F56105547699}"/>
          </ac:spMkLst>
        </pc:spChg>
        <pc:picChg chg="del">
          <ac:chgData name="zheng yueyang" userId="758d7bee5a691883" providerId="LiveId" clId="{46B7055A-D955-49F5-915E-330C60FB9E9A}" dt="2022-09-26T13:24:28.506" v="46" actId="21"/>
          <ac:picMkLst>
            <pc:docMk/>
            <pc:sldMk cId="1095006873" sldId="295"/>
            <ac:picMk id="3" creationId="{00000000-0000-0000-0000-000000000000}"/>
          </ac:picMkLst>
        </pc:picChg>
      </pc:sldChg>
      <pc:sldChg chg="del ord">
        <pc:chgData name="zheng yueyang" userId="758d7bee5a691883" providerId="LiveId" clId="{46B7055A-D955-49F5-915E-330C60FB9E9A}" dt="2022-09-26T18:22:41.605" v="1107" actId="47"/>
        <pc:sldMkLst>
          <pc:docMk/>
          <pc:sldMk cId="3565727646" sldId="344"/>
        </pc:sldMkLst>
      </pc:sldChg>
      <pc:sldChg chg="addSp delSp modSp del mod">
        <pc:chgData name="zheng yueyang" userId="758d7bee5a691883" providerId="LiveId" clId="{46B7055A-D955-49F5-915E-330C60FB9E9A}" dt="2022-09-26T15:41:02.970" v="268" actId="47"/>
        <pc:sldMkLst>
          <pc:docMk/>
          <pc:sldMk cId="2014054386" sldId="346"/>
        </pc:sldMkLst>
        <pc:spChg chg="mod">
          <ac:chgData name="zheng yueyang" userId="758d7bee5a691883" providerId="LiveId" clId="{46B7055A-D955-49F5-915E-330C60FB9E9A}" dt="2022-09-26T15:24:38.511" v="79" actId="14100"/>
          <ac:spMkLst>
            <pc:docMk/>
            <pc:sldMk cId="2014054386" sldId="346"/>
            <ac:spMk id="4" creationId="{34A20FAC-4983-4B38-8B89-ABA943358D1A}"/>
          </ac:spMkLst>
        </pc:spChg>
        <pc:spChg chg="add del">
          <ac:chgData name="zheng yueyang" userId="758d7bee5a691883" providerId="LiveId" clId="{46B7055A-D955-49F5-915E-330C60FB9E9A}" dt="2022-09-26T15:23:45.381" v="77" actId="478"/>
          <ac:spMkLst>
            <pc:docMk/>
            <pc:sldMk cId="2014054386" sldId="346"/>
            <ac:spMk id="8" creationId="{00000000-0000-0000-0000-000000000000}"/>
          </ac:spMkLst>
        </pc:spChg>
        <pc:picChg chg="add del">
          <ac:chgData name="zheng yueyang" userId="758d7bee5a691883" providerId="LiveId" clId="{46B7055A-D955-49F5-915E-330C60FB9E9A}" dt="2022-09-26T15:23:15.286" v="67" actId="478"/>
          <ac:picMkLst>
            <pc:docMk/>
            <pc:sldMk cId="2014054386" sldId="346"/>
            <ac:picMk id="2" creationId="{00000000-0000-0000-0000-000000000000}"/>
          </ac:picMkLst>
        </pc:picChg>
        <pc:picChg chg="mod">
          <ac:chgData name="zheng yueyang" userId="758d7bee5a691883" providerId="LiveId" clId="{46B7055A-D955-49F5-915E-330C60FB9E9A}" dt="2022-09-26T15:23:58.021" v="78" actId="1076"/>
          <ac:picMkLst>
            <pc:docMk/>
            <pc:sldMk cId="2014054386" sldId="346"/>
            <ac:picMk id="7" creationId="{00000000-0000-0000-0000-000000000000}"/>
          </ac:picMkLst>
        </pc:picChg>
        <pc:picChg chg="add del mod">
          <ac:chgData name="zheng yueyang" userId="758d7bee5a691883" providerId="LiveId" clId="{46B7055A-D955-49F5-915E-330C60FB9E9A}" dt="2022-09-26T15:23:15.981" v="70" actId="1076"/>
          <ac:picMkLst>
            <pc:docMk/>
            <pc:sldMk cId="2014054386" sldId="346"/>
            <ac:picMk id="9" creationId="{00000000-0000-0000-0000-000000000000}"/>
          </ac:picMkLst>
        </pc:picChg>
      </pc:sldChg>
      <pc:sldChg chg="addSp modSp del mod ord">
        <pc:chgData name="zheng yueyang" userId="758d7bee5a691883" providerId="LiveId" clId="{46B7055A-D955-49F5-915E-330C60FB9E9A}" dt="2022-09-26T18:22:40.845" v="1106" actId="47"/>
        <pc:sldMkLst>
          <pc:docMk/>
          <pc:sldMk cId="496276705" sldId="347"/>
        </pc:sldMkLst>
        <pc:spChg chg="add mod">
          <ac:chgData name="zheng yueyang" userId="758d7bee5a691883" providerId="LiveId" clId="{46B7055A-D955-49F5-915E-330C60FB9E9A}" dt="2022-09-26T17:48:48.261" v="968" actId="1076"/>
          <ac:spMkLst>
            <pc:docMk/>
            <pc:sldMk cId="496276705" sldId="347"/>
            <ac:spMk id="2" creationId="{19668357-A4A8-FE6A-019E-F98226010ADA}"/>
          </ac:spMkLst>
        </pc:spChg>
        <pc:spChg chg="mod">
          <ac:chgData name="zheng yueyang" userId="758d7bee5a691883" providerId="LiveId" clId="{46B7055A-D955-49F5-915E-330C60FB9E9A}" dt="2022-09-26T17:48:39.840" v="965" actId="21"/>
          <ac:spMkLst>
            <pc:docMk/>
            <pc:sldMk cId="496276705" sldId="347"/>
            <ac:spMk id="4" creationId="{34A20FAC-4983-4B38-8B89-ABA943358D1A}"/>
          </ac:spMkLst>
        </pc:spChg>
      </pc:sldChg>
      <pc:sldChg chg="del">
        <pc:chgData name="zheng yueyang" userId="758d7bee5a691883" providerId="LiveId" clId="{46B7055A-D955-49F5-915E-330C60FB9E9A}" dt="2022-09-26T18:22:42.093" v="1108" actId="47"/>
        <pc:sldMkLst>
          <pc:docMk/>
          <pc:sldMk cId="2780732537" sldId="348"/>
        </pc:sldMkLst>
      </pc:sldChg>
      <pc:sldChg chg="addSp delSp modSp add mod ord modNotesTx">
        <pc:chgData name="zheng yueyang" userId="758d7bee5a691883" providerId="LiveId" clId="{46B7055A-D955-49F5-915E-330C60FB9E9A}" dt="2022-09-27T07:32:26.077" v="1383"/>
        <pc:sldMkLst>
          <pc:docMk/>
          <pc:sldMk cId="1828929648" sldId="349"/>
        </pc:sldMkLst>
        <pc:spChg chg="mod">
          <ac:chgData name="zheng yueyang" userId="758d7bee5a691883" providerId="LiveId" clId="{46B7055A-D955-49F5-915E-330C60FB9E9A}" dt="2022-09-27T07:10:21.980" v="1373" actId="1076"/>
          <ac:spMkLst>
            <pc:docMk/>
            <pc:sldMk cId="1828929648" sldId="349"/>
            <ac:spMk id="4" creationId="{34A20FAC-4983-4B38-8B89-ABA943358D1A}"/>
          </ac:spMkLst>
        </pc:spChg>
        <pc:spChg chg="add del mod">
          <ac:chgData name="zheng yueyang" userId="758d7bee5a691883" providerId="LiveId" clId="{46B7055A-D955-49F5-915E-330C60FB9E9A}" dt="2022-09-26T13:22:07.395" v="4"/>
          <ac:spMkLst>
            <pc:docMk/>
            <pc:sldMk cId="1828929648" sldId="349"/>
            <ac:spMk id="6" creationId="{9271A784-570B-C548-5313-6C21D79A734F}"/>
          </ac:spMkLst>
        </pc:spChg>
        <pc:spChg chg="add del mod">
          <ac:chgData name="zheng yueyang" userId="758d7bee5a691883" providerId="LiveId" clId="{46B7055A-D955-49F5-915E-330C60FB9E9A}" dt="2022-09-26T16:46:32.014" v="813" actId="478"/>
          <ac:spMkLst>
            <pc:docMk/>
            <pc:sldMk cId="1828929648" sldId="349"/>
            <ac:spMk id="9" creationId="{DFE90EC8-A8B9-3342-9422-EADC12CAD46C}"/>
          </ac:spMkLst>
        </pc:spChg>
        <pc:spChg chg="add del mod">
          <ac:chgData name="zheng yueyang" userId="758d7bee5a691883" providerId="LiveId" clId="{46B7055A-D955-49F5-915E-330C60FB9E9A}" dt="2022-09-26T16:47:19.161" v="815"/>
          <ac:spMkLst>
            <pc:docMk/>
            <pc:sldMk cId="1828929648" sldId="349"/>
            <ac:spMk id="11" creationId="{CDBE01CC-4D46-9CC1-9747-F9C11A70A1DA}"/>
          </ac:spMkLst>
        </pc:spChg>
        <pc:spChg chg="add del">
          <ac:chgData name="zheng yueyang" userId="758d7bee5a691883" providerId="LiveId" clId="{46B7055A-D955-49F5-915E-330C60FB9E9A}" dt="2022-09-26T17:44:09.086" v="907" actId="22"/>
          <ac:spMkLst>
            <pc:docMk/>
            <pc:sldMk cId="1828929648" sldId="349"/>
            <ac:spMk id="15" creationId="{034586C8-E3EF-C6F7-644C-58F7896E85B8}"/>
          </ac:spMkLst>
        </pc:spChg>
        <pc:picChg chg="del">
          <ac:chgData name="zheng yueyang" userId="758d7bee5a691883" providerId="LiveId" clId="{46B7055A-D955-49F5-915E-330C60FB9E9A}" dt="2022-09-26T13:21:58.845" v="3" actId="478"/>
          <ac:picMkLst>
            <pc:docMk/>
            <pc:sldMk cId="1828929648" sldId="349"/>
            <ac:picMk id="3" creationId="{00000000-0000-0000-0000-000000000000}"/>
          </ac:picMkLst>
        </pc:picChg>
        <pc:picChg chg="add del mod">
          <ac:chgData name="zheng yueyang" userId="758d7bee5a691883" providerId="LiveId" clId="{46B7055A-D955-49F5-915E-330C60FB9E9A}" dt="2022-09-26T16:46:32.520" v="814" actId="478"/>
          <ac:picMkLst>
            <pc:docMk/>
            <pc:sldMk cId="1828929648" sldId="349"/>
            <ac:picMk id="8" creationId="{2ACDDFD9-8CC5-ADFB-5220-3714D48999E5}"/>
          </ac:picMkLst>
        </pc:picChg>
        <pc:picChg chg="add mod">
          <ac:chgData name="zheng yueyang" userId="758d7bee5a691883" providerId="LiveId" clId="{46B7055A-D955-49F5-915E-330C60FB9E9A}" dt="2022-09-26T16:47:24.676" v="816" actId="1076"/>
          <ac:picMkLst>
            <pc:docMk/>
            <pc:sldMk cId="1828929648" sldId="349"/>
            <ac:picMk id="13" creationId="{B37516FA-8210-DE9A-49CD-26F2E7ADF7E3}"/>
          </ac:picMkLst>
        </pc:picChg>
      </pc:sldChg>
      <pc:sldChg chg="addSp delSp modSp add del mod ord modNotesTx">
        <pc:chgData name="zheng yueyang" userId="758d7bee5a691883" providerId="LiveId" clId="{46B7055A-D955-49F5-915E-330C60FB9E9A}" dt="2022-09-27T07:33:41.308" v="1385"/>
        <pc:sldMkLst>
          <pc:docMk/>
          <pc:sldMk cId="4213875050" sldId="350"/>
        </pc:sldMkLst>
        <pc:spChg chg="mod">
          <ac:chgData name="zheng yueyang" userId="758d7bee5a691883" providerId="LiveId" clId="{46B7055A-D955-49F5-915E-330C60FB9E9A}" dt="2022-09-26T13:24:23.660" v="43"/>
          <ac:spMkLst>
            <pc:docMk/>
            <pc:sldMk cId="4213875050" sldId="350"/>
            <ac:spMk id="4" creationId="{34A20FAC-4983-4B38-8B89-ABA943358D1A}"/>
          </ac:spMkLst>
        </pc:spChg>
        <pc:spChg chg="add mod">
          <ac:chgData name="zheng yueyang" userId="758d7bee5a691883" providerId="LiveId" clId="{46B7055A-D955-49F5-915E-330C60FB9E9A}" dt="2022-09-26T13:24:31.894" v="50" actId="478"/>
          <ac:spMkLst>
            <pc:docMk/>
            <pc:sldMk cId="4213875050" sldId="350"/>
            <ac:spMk id="6" creationId="{F5873EFA-E7BE-84B3-02CD-97E0C8240FA0}"/>
          </ac:spMkLst>
        </pc:spChg>
        <pc:picChg chg="add del mod">
          <ac:chgData name="zheng yueyang" userId="758d7bee5a691883" providerId="LiveId" clId="{46B7055A-D955-49F5-915E-330C60FB9E9A}" dt="2022-09-26T13:24:30.813" v="49"/>
          <ac:picMkLst>
            <pc:docMk/>
            <pc:sldMk cId="4213875050" sldId="350"/>
            <ac:picMk id="2" creationId="{8675F10E-055D-1CE4-7604-215C302DDA92}"/>
          </ac:picMkLst>
        </pc:picChg>
        <pc:picChg chg="add mod">
          <ac:chgData name="zheng yueyang" userId="758d7bee5a691883" providerId="LiveId" clId="{46B7055A-D955-49F5-915E-330C60FB9E9A}" dt="2022-09-26T13:24:35.109" v="52" actId="1076"/>
          <ac:picMkLst>
            <pc:docMk/>
            <pc:sldMk cId="4213875050" sldId="350"/>
            <ac:picMk id="7" creationId="{09F858EB-3BE3-EC7E-51D2-3DE2A94FCDC8}"/>
          </ac:picMkLst>
        </pc:picChg>
        <pc:picChg chg="del mod">
          <ac:chgData name="zheng yueyang" userId="758d7bee5a691883" providerId="LiveId" clId="{46B7055A-D955-49F5-915E-330C60FB9E9A}" dt="2022-09-26T13:24:31.894" v="50" actId="478"/>
          <ac:picMkLst>
            <pc:docMk/>
            <pc:sldMk cId="4213875050" sldId="350"/>
            <ac:picMk id="8" creationId="{2ACDDFD9-8CC5-ADFB-5220-3714D48999E5}"/>
          </ac:picMkLst>
        </pc:picChg>
      </pc:sldChg>
      <pc:sldChg chg="addSp delSp modSp add mod">
        <pc:chgData name="zheng yueyang" userId="758d7bee5a691883" providerId="LiveId" clId="{46B7055A-D955-49F5-915E-330C60FB9E9A}" dt="2022-09-27T07:13:07.244" v="1375" actId="1076"/>
        <pc:sldMkLst>
          <pc:docMk/>
          <pc:sldMk cId="298551999" sldId="351"/>
        </pc:sldMkLst>
        <pc:spChg chg="add del mod">
          <ac:chgData name="zheng yueyang" userId="758d7bee5a691883" providerId="LiveId" clId="{46B7055A-D955-49F5-915E-330C60FB9E9A}" dt="2022-09-26T15:25:17.959" v="128" actId="478"/>
          <ac:spMkLst>
            <pc:docMk/>
            <pc:sldMk cId="298551999" sldId="351"/>
            <ac:spMk id="3" creationId="{A9D5C7D6-D0D5-F6BA-D2E4-BD4274E42284}"/>
          </ac:spMkLst>
        </pc:spChg>
        <pc:spChg chg="mod">
          <ac:chgData name="zheng yueyang" userId="758d7bee5a691883" providerId="LiveId" clId="{46B7055A-D955-49F5-915E-330C60FB9E9A}" dt="2022-09-26T15:25:03.886" v="124" actId="14100"/>
          <ac:spMkLst>
            <pc:docMk/>
            <pc:sldMk cId="298551999" sldId="351"/>
            <ac:spMk id="4" creationId="{34A20FAC-4983-4B38-8B89-ABA943358D1A}"/>
          </ac:spMkLst>
        </pc:spChg>
        <pc:spChg chg="add mod">
          <ac:chgData name="zheng yueyang" userId="758d7bee5a691883" providerId="LiveId" clId="{46B7055A-D955-49F5-915E-330C60FB9E9A}" dt="2022-09-26T15:46:15.799" v="340" actId="1076"/>
          <ac:spMkLst>
            <pc:docMk/>
            <pc:sldMk cId="298551999" sldId="351"/>
            <ac:spMk id="7" creationId="{AB9B52DE-F86E-5842-A625-78AA0C7E62BB}"/>
          </ac:spMkLst>
        </pc:spChg>
        <pc:spChg chg="add mod">
          <ac:chgData name="zheng yueyang" userId="758d7bee5a691883" providerId="LiveId" clId="{46B7055A-D955-49F5-915E-330C60FB9E9A}" dt="2022-09-26T15:56:08.022" v="432" actId="20577"/>
          <ac:spMkLst>
            <pc:docMk/>
            <pc:sldMk cId="298551999" sldId="351"/>
            <ac:spMk id="9" creationId="{8B2867D5-3E37-F56F-3B7C-F8E648BEEF8B}"/>
          </ac:spMkLst>
        </pc:spChg>
        <pc:spChg chg="add mod">
          <ac:chgData name="zheng yueyang" userId="758d7bee5a691883" providerId="LiveId" clId="{46B7055A-D955-49F5-915E-330C60FB9E9A}" dt="2022-09-26T15:46:16.071" v="341" actId="1076"/>
          <ac:spMkLst>
            <pc:docMk/>
            <pc:sldMk cId="298551999" sldId="351"/>
            <ac:spMk id="10" creationId="{CE833E13-5E3B-C475-D2A5-F3F28E4ED520}"/>
          </ac:spMkLst>
        </pc:spChg>
        <pc:picChg chg="add mod">
          <ac:chgData name="zheng yueyang" userId="758d7bee5a691883" providerId="LiveId" clId="{46B7055A-D955-49F5-915E-330C60FB9E9A}" dt="2022-09-27T07:13:07.244" v="1375" actId="1076"/>
          <ac:picMkLst>
            <pc:docMk/>
            <pc:sldMk cId="298551999" sldId="351"/>
            <ac:picMk id="6" creationId="{469C14E3-5148-727B-6290-87C8D4DFA165}"/>
          </ac:picMkLst>
        </pc:picChg>
        <pc:picChg chg="del">
          <ac:chgData name="zheng yueyang" userId="758d7bee5a691883" providerId="LiveId" clId="{46B7055A-D955-49F5-915E-330C60FB9E9A}" dt="2022-09-26T15:25:12.226" v="125" actId="478"/>
          <ac:picMkLst>
            <pc:docMk/>
            <pc:sldMk cId="298551999" sldId="351"/>
            <ac:picMk id="8" creationId="{2ACDDFD9-8CC5-ADFB-5220-3714D48999E5}"/>
          </ac:picMkLst>
        </pc:picChg>
      </pc:sldChg>
      <pc:sldChg chg="new del">
        <pc:chgData name="zheng yueyang" userId="758d7bee5a691883" providerId="LiveId" clId="{46B7055A-D955-49F5-915E-330C60FB9E9A}" dt="2022-09-26T15:29:59.106" v="211" actId="47"/>
        <pc:sldMkLst>
          <pc:docMk/>
          <pc:sldMk cId="541947224" sldId="352"/>
        </pc:sldMkLst>
      </pc:sldChg>
      <pc:sldChg chg="addSp delSp modSp add del mod modNotesTx">
        <pc:chgData name="zheng yueyang" userId="758d7bee5a691883" providerId="LiveId" clId="{46B7055A-D955-49F5-915E-330C60FB9E9A}" dt="2022-09-27T07:18:15.007" v="1379" actId="20577"/>
        <pc:sldMkLst>
          <pc:docMk/>
          <pc:sldMk cId="2035722892" sldId="352"/>
        </pc:sldMkLst>
        <pc:spChg chg="add mod">
          <ac:chgData name="zheng yueyang" userId="758d7bee5a691883" providerId="LiveId" clId="{46B7055A-D955-49F5-915E-330C60FB9E9A}" dt="2022-09-26T16:15:55.921" v="686" actId="1076"/>
          <ac:spMkLst>
            <pc:docMk/>
            <pc:sldMk cId="2035722892" sldId="352"/>
            <ac:spMk id="3" creationId="{3C1A8189-674C-6FAD-14EE-2704336482FD}"/>
          </ac:spMkLst>
        </pc:spChg>
        <pc:spChg chg="mod">
          <ac:chgData name="zheng yueyang" userId="758d7bee5a691883" providerId="LiveId" clId="{46B7055A-D955-49F5-915E-330C60FB9E9A}" dt="2022-09-26T16:15:17.853" v="678" actId="20577"/>
          <ac:spMkLst>
            <pc:docMk/>
            <pc:sldMk cId="2035722892" sldId="352"/>
            <ac:spMk id="4" creationId="{34A20FAC-4983-4B38-8B89-ABA943358D1A}"/>
          </ac:spMkLst>
        </pc:spChg>
        <pc:spChg chg="del">
          <ac:chgData name="zheng yueyang" userId="758d7bee5a691883" providerId="LiveId" clId="{46B7055A-D955-49F5-915E-330C60FB9E9A}" dt="2022-09-26T15:41:06.667" v="270" actId="478"/>
          <ac:spMkLst>
            <pc:docMk/>
            <pc:sldMk cId="2035722892" sldId="352"/>
            <ac:spMk id="7" creationId="{AB9B52DE-F86E-5842-A625-78AA0C7E62BB}"/>
          </ac:spMkLst>
        </pc:spChg>
        <pc:spChg chg="add del mod">
          <ac:chgData name="zheng yueyang" userId="758d7bee5a691883" providerId="LiveId" clId="{46B7055A-D955-49F5-915E-330C60FB9E9A}" dt="2022-09-26T15:45:48.756" v="333" actId="478"/>
          <ac:spMkLst>
            <pc:docMk/>
            <pc:sldMk cId="2035722892" sldId="352"/>
            <ac:spMk id="8" creationId="{313CD3BA-157F-DA44-9735-A67F164A693C}"/>
          </ac:spMkLst>
        </pc:spChg>
        <pc:spChg chg="del">
          <ac:chgData name="zheng yueyang" userId="758d7bee5a691883" providerId="LiveId" clId="{46B7055A-D955-49F5-915E-330C60FB9E9A}" dt="2022-09-26T15:41:06.667" v="270" actId="478"/>
          <ac:spMkLst>
            <pc:docMk/>
            <pc:sldMk cId="2035722892" sldId="352"/>
            <ac:spMk id="9" creationId="{8B2867D5-3E37-F56F-3B7C-F8E648BEEF8B}"/>
          </ac:spMkLst>
        </pc:spChg>
        <pc:spChg chg="mod">
          <ac:chgData name="zheng yueyang" userId="758d7bee5a691883" providerId="LiveId" clId="{46B7055A-D955-49F5-915E-330C60FB9E9A}" dt="2022-09-26T16:15:52.575" v="685" actId="1076"/>
          <ac:spMkLst>
            <pc:docMk/>
            <pc:sldMk cId="2035722892" sldId="352"/>
            <ac:spMk id="10" creationId="{CE833E13-5E3B-C475-D2A5-F3F28E4ED520}"/>
          </ac:spMkLst>
        </pc:spChg>
        <pc:spChg chg="add mod">
          <ac:chgData name="zheng yueyang" userId="758d7bee5a691883" providerId="LiveId" clId="{46B7055A-D955-49F5-915E-330C60FB9E9A}" dt="2022-09-26T16:15:46.375" v="684" actId="1076"/>
          <ac:spMkLst>
            <pc:docMk/>
            <pc:sldMk cId="2035722892" sldId="352"/>
            <ac:spMk id="13" creationId="{35B55C4D-98A2-2110-E0CD-3818222F6F96}"/>
          </ac:spMkLst>
        </pc:spChg>
        <pc:spChg chg="add mod">
          <ac:chgData name="zheng yueyang" userId="758d7bee5a691883" providerId="LiveId" clId="{46B7055A-D955-49F5-915E-330C60FB9E9A}" dt="2022-09-26T16:15:27.360" v="679" actId="1076"/>
          <ac:spMkLst>
            <pc:docMk/>
            <pc:sldMk cId="2035722892" sldId="352"/>
            <ac:spMk id="14" creationId="{6623086C-B410-740B-E5C6-E56235BD0843}"/>
          </ac:spMkLst>
        </pc:spChg>
        <pc:spChg chg="add mod">
          <ac:chgData name="zheng yueyang" userId="758d7bee5a691883" providerId="LiveId" clId="{46B7055A-D955-49F5-915E-330C60FB9E9A}" dt="2022-09-26T16:15:27.360" v="679" actId="1076"/>
          <ac:spMkLst>
            <pc:docMk/>
            <pc:sldMk cId="2035722892" sldId="352"/>
            <ac:spMk id="15" creationId="{994BC28F-868C-7561-3894-8CD355FCE08B}"/>
          </ac:spMkLst>
        </pc:spChg>
        <pc:spChg chg="add mod">
          <ac:chgData name="zheng yueyang" userId="758d7bee5a691883" providerId="LiveId" clId="{46B7055A-D955-49F5-915E-330C60FB9E9A}" dt="2022-09-27T07:18:15.007" v="1379" actId="20577"/>
          <ac:spMkLst>
            <pc:docMk/>
            <pc:sldMk cId="2035722892" sldId="352"/>
            <ac:spMk id="16" creationId="{32DFF192-8CBC-EF6A-1DC6-48629CCC3514}"/>
          </ac:spMkLst>
        </pc:spChg>
        <pc:spChg chg="add mod">
          <ac:chgData name="zheng yueyang" userId="758d7bee5a691883" providerId="LiveId" clId="{46B7055A-D955-49F5-915E-330C60FB9E9A}" dt="2022-09-26T16:18:03.348" v="719" actId="1076"/>
          <ac:spMkLst>
            <pc:docMk/>
            <pc:sldMk cId="2035722892" sldId="352"/>
            <ac:spMk id="17" creationId="{E94A4C8C-B811-2963-445F-E77C7493B7C5}"/>
          </ac:spMkLst>
        </pc:spChg>
        <pc:picChg chg="add mod modCrop">
          <ac:chgData name="zheng yueyang" userId="758d7bee5a691883" providerId="LiveId" clId="{46B7055A-D955-49F5-915E-330C60FB9E9A}" dt="2022-09-26T16:15:36.726" v="682" actId="1076"/>
          <ac:picMkLst>
            <pc:docMk/>
            <pc:sldMk cId="2035722892" sldId="352"/>
            <ac:picMk id="2" creationId="{19CA9266-B99A-6B4B-70AC-0B371CF71B69}"/>
          </ac:picMkLst>
        </pc:picChg>
        <pc:picChg chg="del">
          <ac:chgData name="zheng yueyang" userId="758d7bee5a691883" providerId="LiveId" clId="{46B7055A-D955-49F5-915E-330C60FB9E9A}" dt="2022-09-26T15:41:05.562" v="269" actId="478"/>
          <ac:picMkLst>
            <pc:docMk/>
            <pc:sldMk cId="2035722892" sldId="352"/>
            <ac:picMk id="6" creationId="{469C14E3-5148-727B-6290-87C8D4DFA165}"/>
          </ac:picMkLst>
        </pc:picChg>
        <pc:picChg chg="add mod">
          <ac:chgData name="zheng yueyang" userId="758d7bee5a691883" providerId="LiveId" clId="{46B7055A-D955-49F5-915E-330C60FB9E9A}" dt="2022-09-27T07:16:47.666" v="1377" actId="1076"/>
          <ac:picMkLst>
            <pc:docMk/>
            <pc:sldMk cId="2035722892" sldId="352"/>
            <ac:picMk id="12" creationId="{0CB2BC92-C8F1-0C02-3E26-A9E58430D67C}"/>
          </ac:picMkLst>
        </pc:picChg>
        <pc:picChg chg="add del">
          <ac:chgData name="zheng yueyang" userId="758d7bee5a691883" providerId="LiveId" clId="{46B7055A-D955-49F5-915E-330C60FB9E9A}" dt="2022-09-26T16:55:18.851" v="822" actId="22"/>
          <ac:picMkLst>
            <pc:docMk/>
            <pc:sldMk cId="2035722892" sldId="352"/>
            <ac:picMk id="19" creationId="{6618DD7C-86A0-56CD-C494-6839BFB4ECB4}"/>
          </ac:picMkLst>
        </pc:picChg>
      </pc:sldChg>
      <pc:sldChg chg="add del">
        <pc:chgData name="zheng yueyang" userId="758d7bee5a691883" providerId="LiveId" clId="{46B7055A-D955-49F5-915E-330C60FB9E9A}" dt="2022-09-26T16:55:16.990" v="821"/>
        <pc:sldMkLst>
          <pc:docMk/>
          <pc:sldMk cId="8287266" sldId="353"/>
        </pc:sldMkLst>
      </pc:sldChg>
      <pc:sldChg chg="modSp add del mod">
        <pc:chgData name="zheng yueyang" userId="758d7bee5a691883" providerId="LiveId" clId="{46B7055A-D955-49F5-915E-330C60FB9E9A}" dt="2022-09-26T16:15:59.671" v="687" actId="47"/>
        <pc:sldMkLst>
          <pc:docMk/>
          <pc:sldMk cId="1908083696" sldId="353"/>
        </pc:sldMkLst>
        <pc:spChg chg="mod">
          <ac:chgData name="zheng yueyang" userId="758d7bee5a691883" providerId="LiveId" clId="{46B7055A-D955-49F5-915E-330C60FB9E9A}" dt="2022-09-26T16:07:57.229" v="642" actId="20577"/>
          <ac:spMkLst>
            <pc:docMk/>
            <pc:sldMk cId="1908083696" sldId="353"/>
            <ac:spMk id="4" creationId="{34A20FAC-4983-4B38-8B89-ABA943358D1A}"/>
          </ac:spMkLst>
        </pc:spChg>
      </pc:sldChg>
      <pc:sldChg chg="addSp delSp modSp add mod">
        <pc:chgData name="zheng yueyang" userId="758d7bee5a691883" providerId="LiveId" clId="{46B7055A-D955-49F5-915E-330C60FB9E9A}" dt="2022-09-27T11:40:29.692" v="1387" actId="22"/>
        <pc:sldMkLst>
          <pc:docMk/>
          <pc:sldMk cId="3615555210" sldId="353"/>
        </pc:sldMkLst>
        <pc:spChg chg="del">
          <ac:chgData name="zheng yueyang" userId="758d7bee5a691883" providerId="LiveId" clId="{46B7055A-D955-49F5-915E-330C60FB9E9A}" dt="2022-09-26T16:56:38.510" v="830" actId="478"/>
          <ac:spMkLst>
            <pc:docMk/>
            <pc:sldMk cId="3615555210" sldId="353"/>
            <ac:spMk id="3" creationId="{3C1A8189-674C-6FAD-14EE-2704336482FD}"/>
          </ac:spMkLst>
        </pc:spChg>
        <pc:spChg chg="mod">
          <ac:chgData name="zheng yueyang" userId="758d7bee5a691883" providerId="LiveId" clId="{46B7055A-D955-49F5-915E-330C60FB9E9A}" dt="2022-09-26T17:46:35.984" v="960" actId="20577"/>
          <ac:spMkLst>
            <pc:docMk/>
            <pc:sldMk cId="3615555210" sldId="353"/>
            <ac:spMk id="4" creationId="{34A20FAC-4983-4B38-8B89-ABA943358D1A}"/>
          </ac:spMkLst>
        </pc:spChg>
        <pc:spChg chg="add del mod">
          <ac:chgData name="zheng yueyang" userId="758d7bee5a691883" providerId="LiveId" clId="{46B7055A-D955-49F5-915E-330C60FB9E9A}" dt="2022-09-26T16:58:34.938" v="863" actId="47"/>
          <ac:spMkLst>
            <pc:docMk/>
            <pc:sldMk cId="3615555210" sldId="353"/>
            <ac:spMk id="6" creationId="{E2BDB081-BCB9-5422-A200-EE227E344538}"/>
          </ac:spMkLst>
        </pc:spChg>
        <pc:spChg chg="add del mod">
          <ac:chgData name="zheng yueyang" userId="758d7bee5a691883" providerId="LiveId" clId="{46B7055A-D955-49F5-915E-330C60FB9E9A}" dt="2022-09-27T07:27:51.211" v="1381" actId="1076"/>
          <ac:spMkLst>
            <pc:docMk/>
            <pc:sldMk cId="3615555210" sldId="353"/>
            <ac:spMk id="7" creationId="{B5CEA719-1267-E77A-B4AE-0BC163F8C9EC}"/>
          </ac:spMkLst>
        </pc:spChg>
        <pc:spChg chg="add del">
          <ac:chgData name="zheng yueyang" userId="758d7bee5a691883" providerId="LiveId" clId="{46B7055A-D955-49F5-915E-330C60FB9E9A}" dt="2022-09-27T11:40:29.692" v="1387" actId="22"/>
          <ac:spMkLst>
            <pc:docMk/>
            <pc:sldMk cId="3615555210" sldId="353"/>
            <ac:spMk id="9" creationId="{44A94BBD-EB27-95EA-1847-D915A4E56BA1}"/>
          </ac:spMkLst>
        </pc:spChg>
        <pc:spChg chg="del">
          <ac:chgData name="zheng yueyang" userId="758d7bee5a691883" providerId="LiveId" clId="{46B7055A-D955-49F5-915E-330C60FB9E9A}" dt="2022-09-26T16:56:38.510" v="830" actId="478"/>
          <ac:spMkLst>
            <pc:docMk/>
            <pc:sldMk cId="3615555210" sldId="353"/>
            <ac:spMk id="10" creationId="{CE833E13-5E3B-C475-D2A5-F3F28E4ED520}"/>
          </ac:spMkLst>
        </pc:spChg>
        <pc:spChg chg="del mod">
          <ac:chgData name="zheng yueyang" userId="758d7bee5a691883" providerId="LiveId" clId="{46B7055A-D955-49F5-915E-330C60FB9E9A}" dt="2022-09-26T16:56:40.684" v="833" actId="478"/>
          <ac:spMkLst>
            <pc:docMk/>
            <pc:sldMk cId="3615555210" sldId="353"/>
            <ac:spMk id="13" creationId="{35B55C4D-98A2-2110-E0CD-3818222F6F96}"/>
          </ac:spMkLst>
        </pc:spChg>
        <pc:spChg chg="del">
          <ac:chgData name="zheng yueyang" userId="758d7bee5a691883" providerId="LiveId" clId="{46B7055A-D955-49F5-915E-330C60FB9E9A}" dt="2022-09-26T16:56:38.510" v="830" actId="478"/>
          <ac:spMkLst>
            <pc:docMk/>
            <pc:sldMk cId="3615555210" sldId="353"/>
            <ac:spMk id="14" creationId="{6623086C-B410-740B-E5C6-E56235BD0843}"/>
          </ac:spMkLst>
        </pc:spChg>
        <pc:spChg chg="del">
          <ac:chgData name="zheng yueyang" userId="758d7bee5a691883" providerId="LiveId" clId="{46B7055A-D955-49F5-915E-330C60FB9E9A}" dt="2022-09-26T16:56:38.510" v="830" actId="478"/>
          <ac:spMkLst>
            <pc:docMk/>
            <pc:sldMk cId="3615555210" sldId="353"/>
            <ac:spMk id="15" creationId="{994BC28F-868C-7561-3894-8CD355FCE08B}"/>
          </ac:spMkLst>
        </pc:spChg>
        <pc:spChg chg="del">
          <ac:chgData name="zheng yueyang" userId="758d7bee5a691883" providerId="LiveId" clId="{46B7055A-D955-49F5-915E-330C60FB9E9A}" dt="2022-09-26T16:56:38.510" v="830" actId="478"/>
          <ac:spMkLst>
            <pc:docMk/>
            <pc:sldMk cId="3615555210" sldId="353"/>
            <ac:spMk id="16" creationId="{32DFF192-8CBC-EF6A-1DC6-48629CCC3514}"/>
          </ac:spMkLst>
        </pc:spChg>
        <pc:spChg chg="del">
          <ac:chgData name="zheng yueyang" userId="758d7bee5a691883" providerId="LiveId" clId="{46B7055A-D955-49F5-915E-330C60FB9E9A}" dt="2022-09-26T16:56:39.365" v="831" actId="478"/>
          <ac:spMkLst>
            <pc:docMk/>
            <pc:sldMk cId="3615555210" sldId="353"/>
            <ac:spMk id="17" creationId="{E94A4C8C-B811-2963-445F-E77C7493B7C5}"/>
          </ac:spMkLst>
        </pc:spChg>
        <pc:picChg chg="del">
          <ac:chgData name="zheng yueyang" userId="758d7bee5a691883" providerId="LiveId" clId="{46B7055A-D955-49F5-915E-330C60FB9E9A}" dt="2022-09-26T16:56:36.925" v="829" actId="478"/>
          <ac:picMkLst>
            <pc:docMk/>
            <pc:sldMk cId="3615555210" sldId="353"/>
            <ac:picMk id="2" creationId="{19CA9266-B99A-6B4B-70AC-0B371CF71B69}"/>
          </ac:picMkLst>
        </pc:picChg>
        <pc:picChg chg="del">
          <ac:chgData name="zheng yueyang" userId="758d7bee5a691883" providerId="LiveId" clId="{46B7055A-D955-49F5-915E-330C60FB9E9A}" dt="2022-09-26T16:56:38.510" v="830" actId="478"/>
          <ac:picMkLst>
            <pc:docMk/>
            <pc:sldMk cId="3615555210" sldId="353"/>
            <ac:picMk id="12" creationId="{0CB2BC92-C8F1-0C02-3E26-A9E58430D67C}"/>
          </ac:picMkLst>
        </pc:picChg>
      </pc:sldChg>
      <pc:sldChg chg="addSp delSp modSp add mod">
        <pc:chgData name="zheng yueyang" userId="758d7bee5a691883" providerId="LiveId" clId="{46B7055A-D955-49F5-915E-330C60FB9E9A}" dt="2022-09-26T18:14:31.764" v="1105" actId="1076"/>
        <pc:sldMkLst>
          <pc:docMk/>
          <pc:sldMk cId="966109481" sldId="354"/>
        </pc:sldMkLst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3" creationId="{3C1A8189-674C-6FAD-14EE-2704336482FD}"/>
          </ac:spMkLst>
        </pc:spChg>
        <pc:spChg chg="mod">
          <ac:chgData name="zheng yueyang" userId="758d7bee5a691883" providerId="LiveId" clId="{46B7055A-D955-49F5-915E-330C60FB9E9A}" dt="2022-09-26T18:05:33.025" v="1030" actId="20577"/>
          <ac:spMkLst>
            <pc:docMk/>
            <pc:sldMk cId="966109481" sldId="354"/>
            <ac:spMk id="4" creationId="{34A20FAC-4983-4B38-8B89-ABA943358D1A}"/>
          </ac:spMkLst>
        </pc:spChg>
        <pc:spChg chg="add del mod">
          <ac:chgData name="zheng yueyang" userId="758d7bee5a691883" providerId="LiveId" clId="{46B7055A-D955-49F5-915E-330C60FB9E9A}" dt="2022-09-26T18:02:20.603" v="1004" actId="478"/>
          <ac:spMkLst>
            <pc:docMk/>
            <pc:sldMk cId="966109481" sldId="354"/>
            <ac:spMk id="9" creationId="{9A297CF1-1091-0CCE-6D05-7C2C16E45BD2}"/>
          </ac:spMkLst>
        </pc:spChg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10" creationId="{CE833E13-5E3B-C475-D2A5-F3F28E4ED520}"/>
          </ac:spMkLst>
        </pc:spChg>
        <pc:spChg chg="add del mod">
          <ac:chgData name="zheng yueyang" userId="758d7bee5a691883" providerId="LiveId" clId="{46B7055A-D955-49F5-915E-330C60FB9E9A}" dt="2022-09-26T18:02:20.603" v="1004" actId="478"/>
          <ac:spMkLst>
            <pc:docMk/>
            <pc:sldMk cId="966109481" sldId="354"/>
            <ac:spMk id="11" creationId="{4198758D-D755-F1F9-3878-551BA77DE1FF}"/>
          </ac:spMkLst>
        </pc:spChg>
        <pc:spChg chg="del">
          <ac:chgData name="zheng yueyang" userId="758d7bee5a691883" providerId="LiveId" clId="{46B7055A-D955-49F5-915E-330C60FB9E9A}" dt="2022-09-26T17:53:46.551" v="977" actId="478"/>
          <ac:spMkLst>
            <pc:docMk/>
            <pc:sldMk cId="966109481" sldId="354"/>
            <ac:spMk id="13" creationId="{35B55C4D-98A2-2110-E0CD-3818222F6F96}"/>
          </ac:spMkLst>
        </pc:spChg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14" creationId="{6623086C-B410-740B-E5C6-E56235BD0843}"/>
          </ac:spMkLst>
        </pc:spChg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15" creationId="{994BC28F-868C-7561-3894-8CD355FCE08B}"/>
          </ac:spMkLst>
        </pc:spChg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16" creationId="{32DFF192-8CBC-EF6A-1DC6-48629CCC3514}"/>
          </ac:spMkLst>
        </pc:spChg>
        <pc:spChg chg="del">
          <ac:chgData name="zheng yueyang" userId="758d7bee5a691883" providerId="LiveId" clId="{46B7055A-D955-49F5-915E-330C60FB9E9A}" dt="2022-09-26T17:53:44.927" v="976" actId="478"/>
          <ac:spMkLst>
            <pc:docMk/>
            <pc:sldMk cId="966109481" sldId="354"/>
            <ac:spMk id="17" creationId="{E94A4C8C-B811-2963-445F-E77C7493B7C5}"/>
          </ac:spMkLst>
        </pc:spChg>
        <pc:spChg chg="add del mod">
          <ac:chgData name="zheng yueyang" userId="758d7bee5a691883" providerId="LiveId" clId="{46B7055A-D955-49F5-915E-330C60FB9E9A}" dt="2022-09-26T18:02:20.603" v="1004" actId="478"/>
          <ac:spMkLst>
            <pc:docMk/>
            <pc:sldMk cId="966109481" sldId="354"/>
            <ac:spMk id="18" creationId="{7F9043AE-2BFF-4371-FD2B-D7FADBADC90F}"/>
          </ac:spMkLst>
        </pc:spChg>
        <pc:spChg chg="add del mod">
          <ac:chgData name="zheng yueyang" userId="758d7bee5a691883" providerId="LiveId" clId="{46B7055A-D955-49F5-915E-330C60FB9E9A}" dt="2022-09-26T18:02:20.603" v="1004" actId="478"/>
          <ac:spMkLst>
            <pc:docMk/>
            <pc:sldMk cId="966109481" sldId="354"/>
            <ac:spMk id="19" creationId="{59BA07A6-D89D-325A-923A-0A23AE281B08}"/>
          </ac:spMkLst>
        </pc:spChg>
        <pc:spChg chg="add mod">
          <ac:chgData name="zheng yueyang" userId="758d7bee5a691883" providerId="LiveId" clId="{46B7055A-D955-49F5-915E-330C60FB9E9A}" dt="2022-09-26T18:14:23.936" v="1104" actId="1076"/>
          <ac:spMkLst>
            <pc:docMk/>
            <pc:sldMk cId="966109481" sldId="354"/>
            <ac:spMk id="22" creationId="{FBB4528B-B2A9-FB71-43A0-4A42627AD9BF}"/>
          </ac:spMkLst>
        </pc:spChg>
        <pc:picChg chg="del">
          <ac:chgData name="zheng yueyang" userId="758d7bee5a691883" providerId="LiveId" clId="{46B7055A-D955-49F5-915E-330C60FB9E9A}" dt="2022-09-26T17:53:44.927" v="976" actId="478"/>
          <ac:picMkLst>
            <pc:docMk/>
            <pc:sldMk cId="966109481" sldId="354"/>
            <ac:picMk id="2" creationId="{19CA9266-B99A-6B4B-70AC-0B371CF71B69}"/>
          </ac:picMkLst>
        </pc:picChg>
        <pc:picChg chg="add del mod modCrop">
          <ac:chgData name="zheng yueyang" userId="758d7bee5a691883" providerId="LiveId" clId="{46B7055A-D955-49F5-915E-330C60FB9E9A}" dt="2022-09-26T17:58:19.689" v="982" actId="478"/>
          <ac:picMkLst>
            <pc:docMk/>
            <pc:sldMk cId="966109481" sldId="354"/>
            <ac:picMk id="6" creationId="{E0D86A20-5E47-663C-6686-D21F972B7844}"/>
          </ac:picMkLst>
        </pc:picChg>
        <pc:picChg chg="add mod">
          <ac:chgData name="zheng yueyang" userId="758d7bee5a691883" providerId="LiveId" clId="{46B7055A-D955-49F5-915E-330C60FB9E9A}" dt="2022-09-26T18:14:31.764" v="1105" actId="1076"/>
          <ac:picMkLst>
            <pc:docMk/>
            <pc:sldMk cId="966109481" sldId="354"/>
            <ac:picMk id="8" creationId="{8718D018-D1F2-F6AD-9D1B-2F3A806CA3DE}"/>
          </ac:picMkLst>
        </pc:picChg>
        <pc:picChg chg="del">
          <ac:chgData name="zheng yueyang" userId="758d7bee5a691883" providerId="LiveId" clId="{46B7055A-D955-49F5-915E-330C60FB9E9A}" dt="2022-09-26T17:53:44.927" v="976" actId="478"/>
          <ac:picMkLst>
            <pc:docMk/>
            <pc:sldMk cId="966109481" sldId="354"/>
            <ac:picMk id="12" creationId="{0CB2BC92-C8F1-0C02-3E26-A9E58430D67C}"/>
          </ac:picMkLst>
        </pc:picChg>
        <pc:picChg chg="add del mod">
          <ac:chgData name="zheng yueyang" userId="758d7bee5a691883" providerId="LiveId" clId="{46B7055A-D955-49F5-915E-330C60FB9E9A}" dt="2022-09-26T18:04:56.647" v="1012" actId="478"/>
          <ac:picMkLst>
            <pc:docMk/>
            <pc:sldMk cId="966109481" sldId="354"/>
            <ac:picMk id="20" creationId="{070B54AB-208E-6D07-A719-3D645F490D9D}"/>
          </ac:picMkLst>
        </pc:picChg>
        <pc:picChg chg="add del mod">
          <ac:chgData name="zheng yueyang" userId="758d7bee5a691883" providerId="LiveId" clId="{46B7055A-D955-49F5-915E-330C60FB9E9A}" dt="2022-09-26T18:07:34.118" v="1035" actId="478"/>
          <ac:picMkLst>
            <pc:docMk/>
            <pc:sldMk cId="966109481" sldId="354"/>
            <ac:picMk id="21" creationId="{1558DD0F-20EF-0214-2871-B99E9485584A}"/>
          </ac:picMkLst>
        </pc:picChg>
        <pc:picChg chg="add mod">
          <ac:chgData name="zheng yueyang" userId="758d7bee5a691883" providerId="LiveId" clId="{46B7055A-D955-49F5-915E-330C60FB9E9A}" dt="2022-09-26T18:07:40.035" v="1037" actId="1076"/>
          <ac:picMkLst>
            <pc:docMk/>
            <pc:sldMk cId="966109481" sldId="354"/>
            <ac:picMk id="1026" creationId="{A736F3D2-353E-B5E6-A5EA-8F60CEFDCF81}"/>
          </ac:picMkLst>
        </pc:picChg>
      </pc:sldChg>
      <pc:sldChg chg="add del ord">
        <pc:chgData name="zheng yueyang" userId="758d7bee5a691883" providerId="LiveId" clId="{46B7055A-D955-49F5-915E-330C60FB9E9A}" dt="2022-09-26T18:45:11.451" v="1122" actId="47"/>
        <pc:sldMkLst>
          <pc:docMk/>
          <pc:sldMk cId="2149484040" sldId="355"/>
        </pc:sldMkLst>
      </pc:sldChg>
      <pc:sldChg chg="addSp delSp modSp add mod">
        <pc:chgData name="zheng yueyang" userId="758d7bee5a691883" providerId="LiveId" clId="{46B7055A-D955-49F5-915E-330C60FB9E9A}" dt="2022-09-27T11:42:42.759" v="1420"/>
        <pc:sldMkLst>
          <pc:docMk/>
          <pc:sldMk cId="2654916713" sldId="355"/>
        </pc:sldMkLst>
        <pc:spChg chg="add mod">
          <ac:chgData name="zheng yueyang" userId="758d7bee5a691883" providerId="LiveId" clId="{46B7055A-D955-49F5-915E-330C60FB9E9A}" dt="2022-09-27T11:42:32.725" v="1414" actId="1076"/>
          <ac:spMkLst>
            <pc:docMk/>
            <pc:sldMk cId="2654916713" sldId="355"/>
            <ac:spMk id="2" creationId="{ED7F98D7-8461-8290-0A55-6770C8FC6764}"/>
          </ac:spMkLst>
        </pc:spChg>
        <pc:spChg chg="mod">
          <ac:chgData name="zheng yueyang" userId="758d7bee5a691883" providerId="LiveId" clId="{46B7055A-D955-49F5-915E-330C60FB9E9A}" dt="2022-09-27T11:40:59.584" v="1389"/>
          <ac:spMkLst>
            <pc:docMk/>
            <pc:sldMk cId="2654916713" sldId="355"/>
            <ac:spMk id="4" creationId="{34A20FAC-4983-4B38-8B89-ABA943358D1A}"/>
          </ac:spMkLst>
        </pc:spChg>
        <pc:spChg chg="mod">
          <ac:chgData name="zheng yueyang" userId="758d7bee5a691883" providerId="LiveId" clId="{46B7055A-D955-49F5-915E-330C60FB9E9A}" dt="2022-09-27T11:42:29.296" v="1413" actId="1076"/>
          <ac:spMkLst>
            <pc:docMk/>
            <pc:sldMk cId="2654916713" sldId="355"/>
            <ac:spMk id="7" creationId="{B5CEA719-1267-E77A-B4AE-0BC163F8C9EC}"/>
          </ac:spMkLst>
        </pc:spChg>
        <pc:spChg chg="add mod">
          <ac:chgData name="zheng yueyang" userId="758d7bee5a691883" providerId="LiveId" clId="{46B7055A-D955-49F5-915E-330C60FB9E9A}" dt="2022-09-27T11:42:32.725" v="1414" actId="1076"/>
          <ac:spMkLst>
            <pc:docMk/>
            <pc:sldMk cId="2654916713" sldId="355"/>
            <ac:spMk id="11" creationId="{BAE9CDF6-3D36-CAED-E4CD-D629672A1AC6}"/>
          </ac:spMkLst>
        </pc:spChg>
        <pc:spChg chg="add mod">
          <ac:chgData name="zheng yueyang" userId="758d7bee5a691883" providerId="LiveId" clId="{46B7055A-D955-49F5-915E-330C60FB9E9A}" dt="2022-09-27T11:42:32.725" v="1414" actId="1076"/>
          <ac:spMkLst>
            <pc:docMk/>
            <pc:sldMk cId="2654916713" sldId="355"/>
            <ac:spMk id="13" creationId="{7CDBF4EA-09A9-3FB4-8409-776952524D6D}"/>
          </ac:spMkLst>
        </pc:spChg>
        <pc:spChg chg="add del mod">
          <ac:chgData name="zheng yueyang" userId="758d7bee5a691883" providerId="LiveId" clId="{46B7055A-D955-49F5-915E-330C60FB9E9A}" dt="2022-09-27T11:42:39.766" v="1416"/>
          <ac:spMkLst>
            <pc:docMk/>
            <pc:sldMk cId="2654916713" sldId="355"/>
            <ac:spMk id="14" creationId="{987A3958-16EB-A707-F251-6E18514D6535}"/>
          </ac:spMkLst>
        </pc:spChg>
        <pc:spChg chg="add del mod">
          <ac:chgData name="zheng yueyang" userId="758d7bee5a691883" providerId="LiveId" clId="{46B7055A-D955-49F5-915E-330C60FB9E9A}" dt="2022-09-27T11:42:39.766" v="1416"/>
          <ac:spMkLst>
            <pc:docMk/>
            <pc:sldMk cId="2654916713" sldId="355"/>
            <ac:spMk id="20" creationId="{3DDAF805-A56E-8675-C150-F74895F184CA}"/>
          </ac:spMkLst>
        </pc:spChg>
        <pc:spChg chg="add del mod">
          <ac:chgData name="zheng yueyang" userId="758d7bee5a691883" providerId="LiveId" clId="{46B7055A-D955-49F5-915E-330C60FB9E9A}" dt="2022-09-27T11:42:39.766" v="1416"/>
          <ac:spMkLst>
            <pc:docMk/>
            <pc:sldMk cId="2654916713" sldId="355"/>
            <ac:spMk id="22" creationId="{C0AD9B70-016B-6BF8-C0E6-964EFBCE3742}"/>
          </ac:spMkLst>
        </pc:spChg>
        <pc:spChg chg="add del mod">
          <ac:chgData name="zheng yueyang" userId="758d7bee5a691883" providerId="LiveId" clId="{46B7055A-D955-49F5-915E-330C60FB9E9A}" dt="2022-09-27T11:42:42.759" v="1420"/>
          <ac:spMkLst>
            <pc:docMk/>
            <pc:sldMk cId="2654916713" sldId="355"/>
            <ac:spMk id="23" creationId="{6FA41CCA-3039-188A-8654-6654597E9B5C}"/>
          </ac:spMkLst>
        </pc:spChg>
        <pc:spChg chg="add del mod">
          <ac:chgData name="zheng yueyang" userId="758d7bee5a691883" providerId="LiveId" clId="{46B7055A-D955-49F5-915E-330C60FB9E9A}" dt="2022-09-27T11:42:42.759" v="1420"/>
          <ac:spMkLst>
            <pc:docMk/>
            <pc:sldMk cId="2654916713" sldId="355"/>
            <ac:spMk id="29" creationId="{D12B4471-E835-D76C-AA66-FD50248357A9}"/>
          </ac:spMkLst>
        </pc:spChg>
        <pc:spChg chg="add del mod">
          <ac:chgData name="zheng yueyang" userId="758d7bee5a691883" providerId="LiveId" clId="{46B7055A-D955-49F5-915E-330C60FB9E9A}" dt="2022-09-27T11:42:42.759" v="1420"/>
          <ac:spMkLst>
            <pc:docMk/>
            <pc:sldMk cId="2654916713" sldId="355"/>
            <ac:spMk id="31" creationId="{3A0C99C1-C6D4-F062-49ED-866B62EC50E4}"/>
          </ac:spMkLst>
        </pc:spChg>
        <pc:picChg chg="add mod">
          <ac:chgData name="zheng yueyang" userId="758d7bee5a691883" providerId="LiveId" clId="{46B7055A-D955-49F5-915E-330C60FB9E9A}" dt="2022-09-27T11:42:32.725" v="1414" actId="1076"/>
          <ac:picMkLst>
            <pc:docMk/>
            <pc:sldMk cId="2654916713" sldId="355"/>
            <ac:picMk id="8" creationId="{3B227F80-4CF0-4396-23F4-F731CCBD2EC7}"/>
          </ac:picMkLst>
        </pc:picChg>
        <pc:picChg chg="add del mod">
          <ac:chgData name="zheng yueyang" userId="758d7bee5a691883" providerId="LiveId" clId="{46B7055A-D955-49F5-915E-330C60FB9E9A}" dt="2022-09-27T11:42:39.766" v="1416"/>
          <ac:picMkLst>
            <pc:docMk/>
            <pc:sldMk cId="2654916713" sldId="355"/>
            <ac:picMk id="17" creationId="{9DB65A3A-1716-F776-2568-66E50DFE5B0D}"/>
          </ac:picMkLst>
        </pc:picChg>
        <pc:picChg chg="add del mod">
          <ac:chgData name="zheng yueyang" userId="758d7bee5a691883" providerId="LiveId" clId="{46B7055A-D955-49F5-915E-330C60FB9E9A}" dt="2022-09-27T11:42:42.759" v="1420"/>
          <ac:picMkLst>
            <pc:docMk/>
            <pc:sldMk cId="2654916713" sldId="355"/>
            <ac:picMk id="26" creationId="{942A614A-D19F-ADB4-E948-0363E7D0647F}"/>
          </ac:picMkLst>
        </pc:picChg>
        <pc:cxnChg chg="add mod">
          <ac:chgData name="zheng yueyang" userId="758d7bee5a691883" providerId="LiveId" clId="{46B7055A-D955-49F5-915E-330C60FB9E9A}" dt="2022-09-27T11:42:32.725" v="1414" actId="1076"/>
          <ac:cxnSpMkLst>
            <pc:docMk/>
            <pc:sldMk cId="2654916713" sldId="355"/>
            <ac:cxnSpMk id="3" creationId="{A03C8DE5-4B59-BB3F-BF1C-2E71FDBDB342}"/>
          </ac:cxnSpMkLst>
        </pc:cxnChg>
        <pc:cxnChg chg="add mod">
          <ac:chgData name="zheng yueyang" userId="758d7bee5a691883" providerId="LiveId" clId="{46B7055A-D955-49F5-915E-330C60FB9E9A}" dt="2022-09-27T11:42:32.725" v="1414" actId="1076"/>
          <ac:cxnSpMkLst>
            <pc:docMk/>
            <pc:sldMk cId="2654916713" sldId="355"/>
            <ac:cxnSpMk id="6" creationId="{49AAE32F-AE8C-3916-C905-D09512AD161B}"/>
          </ac:cxnSpMkLst>
        </pc:cxnChg>
        <pc:cxnChg chg="add mod">
          <ac:chgData name="zheng yueyang" userId="758d7bee5a691883" providerId="LiveId" clId="{46B7055A-D955-49F5-915E-330C60FB9E9A}" dt="2022-09-27T11:42:32.725" v="1414" actId="1076"/>
          <ac:cxnSpMkLst>
            <pc:docMk/>
            <pc:sldMk cId="2654916713" sldId="355"/>
            <ac:cxnSpMk id="9" creationId="{850CBF38-3F2E-D8EE-768D-8140FD391540}"/>
          </ac:cxnSpMkLst>
        </pc:cxnChg>
        <pc:cxnChg chg="add mod">
          <ac:chgData name="zheng yueyang" userId="758d7bee5a691883" providerId="LiveId" clId="{46B7055A-D955-49F5-915E-330C60FB9E9A}" dt="2022-09-27T11:42:32.725" v="1414" actId="1076"/>
          <ac:cxnSpMkLst>
            <pc:docMk/>
            <pc:sldMk cId="2654916713" sldId="355"/>
            <ac:cxnSpMk id="10" creationId="{982F95F6-67F0-C758-A915-7999BDDA3066}"/>
          </ac:cxnSpMkLst>
        </pc:cxnChg>
        <pc:cxnChg chg="add mod">
          <ac:chgData name="zheng yueyang" userId="758d7bee5a691883" providerId="LiveId" clId="{46B7055A-D955-49F5-915E-330C60FB9E9A}" dt="2022-09-27T11:42:32.725" v="1414" actId="1076"/>
          <ac:cxnSpMkLst>
            <pc:docMk/>
            <pc:sldMk cId="2654916713" sldId="355"/>
            <ac:cxnSpMk id="12" creationId="{E5B8AD9C-E0B7-61ED-5E6E-559B3F8A0555}"/>
          </ac:cxnSpMkLst>
        </pc:cxnChg>
        <pc:cxnChg chg="add del mod">
          <ac:chgData name="zheng yueyang" userId="758d7bee5a691883" providerId="LiveId" clId="{46B7055A-D955-49F5-915E-330C60FB9E9A}" dt="2022-09-27T11:42:39.766" v="1416"/>
          <ac:cxnSpMkLst>
            <pc:docMk/>
            <pc:sldMk cId="2654916713" sldId="355"/>
            <ac:cxnSpMk id="15" creationId="{2E163796-1549-8F2B-7C44-4EAEB67872DA}"/>
          </ac:cxnSpMkLst>
        </pc:cxnChg>
        <pc:cxnChg chg="add del mod">
          <ac:chgData name="zheng yueyang" userId="758d7bee5a691883" providerId="LiveId" clId="{46B7055A-D955-49F5-915E-330C60FB9E9A}" dt="2022-09-27T11:42:39.766" v="1416"/>
          <ac:cxnSpMkLst>
            <pc:docMk/>
            <pc:sldMk cId="2654916713" sldId="355"/>
            <ac:cxnSpMk id="16" creationId="{5DDE182F-38BA-8F46-1189-5C93E894E297}"/>
          </ac:cxnSpMkLst>
        </pc:cxnChg>
        <pc:cxnChg chg="add del mod">
          <ac:chgData name="zheng yueyang" userId="758d7bee5a691883" providerId="LiveId" clId="{46B7055A-D955-49F5-915E-330C60FB9E9A}" dt="2022-09-27T11:42:39.766" v="1416"/>
          <ac:cxnSpMkLst>
            <pc:docMk/>
            <pc:sldMk cId="2654916713" sldId="355"/>
            <ac:cxnSpMk id="18" creationId="{FFA97873-A0C2-86AC-E8B8-B4F70AFEB5A9}"/>
          </ac:cxnSpMkLst>
        </pc:cxnChg>
        <pc:cxnChg chg="add del mod">
          <ac:chgData name="zheng yueyang" userId="758d7bee5a691883" providerId="LiveId" clId="{46B7055A-D955-49F5-915E-330C60FB9E9A}" dt="2022-09-27T11:42:39.766" v="1416"/>
          <ac:cxnSpMkLst>
            <pc:docMk/>
            <pc:sldMk cId="2654916713" sldId="355"/>
            <ac:cxnSpMk id="19" creationId="{F334797E-4548-ED7E-5D2B-D727655D6D8F}"/>
          </ac:cxnSpMkLst>
        </pc:cxnChg>
        <pc:cxnChg chg="add del mod">
          <ac:chgData name="zheng yueyang" userId="758d7bee5a691883" providerId="LiveId" clId="{46B7055A-D955-49F5-915E-330C60FB9E9A}" dt="2022-09-27T11:42:39.766" v="1416"/>
          <ac:cxnSpMkLst>
            <pc:docMk/>
            <pc:sldMk cId="2654916713" sldId="355"/>
            <ac:cxnSpMk id="21" creationId="{105F4925-2569-5090-DB78-0CE5172283F8}"/>
          </ac:cxnSpMkLst>
        </pc:cxnChg>
        <pc:cxnChg chg="add del mod">
          <ac:chgData name="zheng yueyang" userId="758d7bee5a691883" providerId="LiveId" clId="{46B7055A-D955-49F5-915E-330C60FB9E9A}" dt="2022-09-27T11:42:42.759" v="1420"/>
          <ac:cxnSpMkLst>
            <pc:docMk/>
            <pc:sldMk cId="2654916713" sldId="355"/>
            <ac:cxnSpMk id="24" creationId="{8D99C0B2-D19E-6D1D-8663-1056090CB2B8}"/>
          </ac:cxnSpMkLst>
        </pc:cxnChg>
        <pc:cxnChg chg="add del mod">
          <ac:chgData name="zheng yueyang" userId="758d7bee5a691883" providerId="LiveId" clId="{46B7055A-D955-49F5-915E-330C60FB9E9A}" dt="2022-09-27T11:42:42.759" v="1420"/>
          <ac:cxnSpMkLst>
            <pc:docMk/>
            <pc:sldMk cId="2654916713" sldId="355"/>
            <ac:cxnSpMk id="25" creationId="{9E21104A-536A-DEB5-AA67-CF688829373B}"/>
          </ac:cxnSpMkLst>
        </pc:cxnChg>
        <pc:cxnChg chg="add del mod">
          <ac:chgData name="zheng yueyang" userId="758d7bee5a691883" providerId="LiveId" clId="{46B7055A-D955-49F5-915E-330C60FB9E9A}" dt="2022-09-27T11:42:42.759" v="1420"/>
          <ac:cxnSpMkLst>
            <pc:docMk/>
            <pc:sldMk cId="2654916713" sldId="355"/>
            <ac:cxnSpMk id="27" creationId="{47F886DF-40E7-9F71-4F2B-C9CD6EE3B867}"/>
          </ac:cxnSpMkLst>
        </pc:cxnChg>
        <pc:cxnChg chg="add del mod">
          <ac:chgData name="zheng yueyang" userId="758d7bee5a691883" providerId="LiveId" clId="{46B7055A-D955-49F5-915E-330C60FB9E9A}" dt="2022-09-27T11:42:42.759" v="1420"/>
          <ac:cxnSpMkLst>
            <pc:docMk/>
            <pc:sldMk cId="2654916713" sldId="355"/>
            <ac:cxnSpMk id="28" creationId="{00C2010E-6C8B-032D-EA25-44323275DDE7}"/>
          </ac:cxnSpMkLst>
        </pc:cxnChg>
        <pc:cxnChg chg="add del mod">
          <ac:chgData name="zheng yueyang" userId="758d7bee5a691883" providerId="LiveId" clId="{46B7055A-D955-49F5-915E-330C60FB9E9A}" dt="2022-09-27T11:42:42.759" v="1420"/>
          <ac:cxnSpMkLst>
            <pc:docMk/>
            <pc:sldMk cId="2654916713" sldId="355"/>
            <ac:cxnSpMk id="30" creationId="{DD72DFBC-906C-3BDE-C9F7-8CAD10369A1D}"/>
          </ac:cxnSpMkLst>
        </pc:cxnChg>
      </pc:sldChg>
      <pc:sldChg chg="addSp delSp modSp add mod">
        <pc:chgData name="zheng yueyang" userId="758d7bee5a691883" providerId="LiveId" clId="{46B7055A-D955-49F5-915E-330C60FB9E9A}" dt="2022-09-27T11:44:00.186" v="1445" actId="1076"/>
        <pc:sldMkLst>
          <pc:docMk/>
          <pc:sldMk cId="1872322132" sldId="356"/>
        </pc:sldMkLst>
        <pc:spChg chg="del">
          <ac:chgData name="zheng yueyang" userId="758d7bee5a691883" providerId="LiveId" clId="{46B7055A-D955-49F5-915E-330C60FB9E9A}" dt="2022-09-27T11:43:02.398" v="1426" actId="478"/>
          <ac:spMkLst>
            <pc:docMk/>
            <pc:sldMk cId="1872322132" sldId="356"/>
            <ac:spMk id="2" creationId="{ED7F98D7-8461-8290-0A55-6770C8FC6764}"/>
          </ac:spMkLst>
        </pc:spChg>
        <pc:spChg chg="mod">
          <ac:chgData name="zheng yueyang" userId="758d7bee5a691883" providerId="LiveId" clId="{46B7055A-D955-49F5-915E-330C60FB9E9A}" dt="2022-09-27T11:43:09.999" v="1430" actId="1076"/>
          <ac:spMkLst>
            <pc:docMk/>
            <pc:sldMk cId="1872322132" sldId="356"/>
            <ac:spMk id="4" creationId="{34A20FAC-4983-4B38-8B89-ABA943358D1A}"/>
          </ac:spMkLst>
        </pc:spChg>
        <pc:spChg chg="del">
          <ac:chgData name="zheng yueyang" userId="758d7bee5a691883" providerId="LiveId" clId="{46B7055A-D955-49F5-915E-330C60FB9E9A}" dt="2022-09-27T11:43:02.398" v="1426" actId="478"/>
          <ac:spMkLst>
            <pc:docMk/>
            <pc:sldMk cId="1872322132" sldId="356"/>
            <ac:spMk id="7" creationId="{B5CEA719-1267-E77A-B4AE-0BC163F8C9EC}"/>
          </ac:spMkLst>
        </pc:spChg>
        <pc:spChg chg="del">
          <ac:chgData name="zheng yueyang" userId="758d7bee5a691883" providerId="LiveId" clId="{46B7055A-D955-49F5-915E-330C60FB9E9A}" dt="2022-09-27T11:43:02.398" v="1426" actId="478"/>
          <ac:spMkLst>
            <pc:docMk/>
            <pc:sldMk cId="1872322132" sldId="356"/>
            <ac:spMk id="11" creationId="{BAE9CDF6-3D36-CAED-E4CD-D629672A1AC6}"/>
          </ac:spMkLst>
        </pc:spChg>
        <pc:spChg chg="del">
          <ac:chgData name="zheng yueyang" userId="758d7bee5a691883" providerId="LiveId" clId="{46B7055A-D955-49F5-915E-330C60FB9E9A}" dt="2022-09-27T11:43:02.398" v="1426" actId="478"/>
          <ac:spMkLst>
            <pc:docMk/>
            <pc:sldMk cId="1872322132" sldId="356"/>
            <ac:spMk id="13" creationId="{7CDBF4EA-09A9-3FB4-8409-776952524D6D}"/>
          </ac:spMkLst>
        </pc:spChg>
        <pc:spChg chg="add mod">
          <ac:chgData name="zheng yueyang" userId="758d7bee5a691883" providerId="LiveId" clId="{46B7055A-D955-49F5-915E-330C60FB9E9A}" dt="2022-09-27T11:43:05.626" v="1428" actId="1076"/>
          <ac:spMkLst>
            <pc:docMk/>
            <pc:sldMk cId="1872322132" sldId="356"/>
            <ac:spMk id="14" creationId="{6DCC58B4-4307-6F6B-901F-7FF86ECC1136}"/>
          </ac:spMkLst>
        </pc:spChg>
        <pc:spChg chg="add mod">
          <ac:chgData name="zheng yueyang" userId="758d7bee5a691883" providerId="LiveId" clId="{46B7055A-D955-49F5-915E-330C60FB9E9A}" dt="2022-09-27T11:43:21.096" v="1434" actId="1076"/>
          <ac:spMkLst>
            <pc:docMk/>
            <pc:sldMk cId="1872322132" sldId="356"/>
            <ac:spMk id="15" creationId="{7570D0BE-62CC-ADEF-B817-3A3B210405BA}"/>
          </ac:spMkLst>
        </pc:spChg>
        <pc:spChg chg="add mod">
          <ac:chgData name="zheng yueyang" userId="758d7bee5a691883" providerId="LiveId" clId="{46B7055A-D955-49F5-915E-330C60FB9E9A}" dt="2022-09-27T11:43:21.096" v="1434" actId="1076"/>
          <ac:spMkLst>
            <pc:docMk/>
            <pc:sldMk cId="1872322132" sldId="356"/>
            <ac:spMk id="16" creationId="{EDD96C5D-86BE-7610-CBE1-9B4C928970AB}"/>
          </ac:spMkLst>
        </pc:spChg>
        <pc:spChg chg="add mod">
          <ac:chgData name="zheng yueyang" userId="758d7bee5a691883" providerId="LiveId" clId="{46B7055A-D955-49F5-915E-330C60FB9E9A}" dt="2022-09-27T11:43:51.149" v="1444" actId="404"/>
          <ac:spMkLst>
            <pc:docMk/>
            <pc:sldMk cId="1872322132" sldId="356"/>
            <ac:spMk id="19" creationId="{DE8F0F9A-0B99-12E8-0E3F-2E0B2CF795D7}"/>
          </ac:spMkLst>
        </pc:spChg>
        <pc:spChg chg="add mod">
          <ac:chgData name="zheng yueyang" userId="758d7bee5a691883" providerId="LiveId" clId="{46B7055A-D955-49F5-915E-330C60FB9E9A}" dt="2022-09-27T11:43:51.149" v="1444" actId="404"/>
          <ac:spMkLst>
            <pc:docMk/>
            <pc:sldMk cId="1872322132" sldId="356"/>
            <ac:spMk id="20" creationId="{515C89E8-1781-6190-AEA0-E82D08C1C4E8}"/>
          </ac:spMkLst>
        </pc:spChg>
        <pc:spChg chg="add mod">
          <ac:chgData name="zheng yueyang" userId="758d7bee5a691883" providerId="LiveId" clId="{46B7055A-D955-49F5-915E-330C60FB9E9A}" dt="2022-09-27T11:43:51.149" v="1444" actId="404"/>
          <ac:spMkLst>
            <pc:docMk/>
            <pc:sldMk cId="1872322132" sldId="356"/>
            <ac:spMk id="21" creationId="{1481BB19-3459-7122-9C12-C0ACD6AAE860}"/>
          </ac:spMkLst>
        </pc:spChg>
        <pc:spChg chg="add mod">
          <ac:chgData name="zheng yueyang" userId="758d7bee5a691883" providerId="LiveId" clId="{46B7055A-D955-49F5-915E-330C60FB9E9A}" dt="2022-09-27T11:43:26.456" v="1437" actId="1076"/>
          <ac:spMkLst>
            <pc:docMk/>
            <pc:sldMk cId="1872322132" sldId="356"/>
            <ac:spMk id="22" creationId="{7FA97F27-00BF-CC73-B301-5B83F577B0EF}"/>
          </ac:spMkLst>
        </pc:spChg>
        <pc:spChg chg="add mod">
          <ac:chgData name="zheng yueyang" userId="758d7bee5a691883" providerId="LiveId" clId="{46B7055A-D955-49F5-915E-330C60FB9E9A}" dt="2022-09-27T11:43:28.742" v="1438" actId="1076"/>
          <ac:spMkLst>
            <pc:docMk/>
            <pc:sldMk cId="1872322132" sldId="356"/>
            <ac:spMk id="23" creationId="{6704A17F-5D9F-E25C-4DD4-05CD52F2D393}"/>
          </ac:spMkLst>
        </pc:spChg>
        <pc:spChg chg="add mod">
          <ac:chgData name="zheng yueyang" userId="758d7bee5a691883" providerId="LiveId" clId="{46B7055A-D955-49F5-915E-330C60FB9E9A}" dt="2022-09-27T11:43:21.096" v="1434" actId="1076"/>
          <ac:spMkLst>
            <pc:docMk/>
            <pc:sldMk cId="1872322132" sldId="356"/>
            <ac:spMk id="24" creationId="{4E99E771-6D7C-6BC0-9479-EF3A555D9934}"/>
          </ac:spMkLst>
        </pc:spChg>
        <pc:spChg chg="add mod">
          <ac:chgData name="zheng yueyang" userId="758d7bee5a691883" providerId="LiveId" clId="{46B7055A-D955-49F5-915E-330C60FB9E9A}" dt="2022-09-27T11:43:32.148" v="1439" actId="1076"/>
          <ac:spMkLst>
            <pc:docMk/>
            <pc:sldMk cId="1872322132" sldId="356"/>
            <ac:spMk id="25" creationId="{C53D2978-B9A3-7317-8561-8DA335950E12}"/>
          </ac:spMkLst>
        </pc:spChg>
        <pc:spChg chg="add mod">
          <ac:chgData name="zheng yueyang" userId="758d7bee5a691883" providerId="LiveId" clId="{46B7055A-D955-49F5-915E-330C60FB9E9A}" dt="2022-09-27T11:44:00.186" v="1445" actId="1076"/>
          <ac:spMkLst>
            <pc:docMk/>
            <pc:sldMk cId="1872322132" sldId="356"/>
            <ac:spMk id="26" creationId="{6FF027ED-D1CB-17D9-F5C4-8336D7C1B8A0}"/>
          </ac:spMkLst>
        </pc:spChg>
        <pc:picChg chg="del">
          <ac:chgData name="zheng yueyang" userId="758d7bee5a691883" providerId="LiveId" clId="{46B7055A-D955-49F5-915E-330C60FB9E9A}" dt="2022-09-27T11:43:02.398" v="1426" actId="478"/>
          <ac:picMkLst>
            <pc:docMk/>
            <pc:sldMk cId="1872322132" sldId="356"/>
            <ac:picMk id="8" creationId="{3B227F80-4CF0-4396-23F4-F731CCBD2EC7}"/>
          </ac:picMkLst>
        </pc:picChg>
        <pc:cxnChg chg="del">
          <ac:chgData name="zheng yueyang" userId="758d7bee5a691883" providerId="LiveId" clId="{46B7055A-D955-49F5-915E-330C60FB9E9A}" dt="2022-09-27T11:43:02.398" v="1426" actId="478"/>
          <ac:cxnSpMkLst>
            <pc:docMk/>
            <pc:sldMk cId="1872322132" sldId="356"/>
            <ac:cxnSpMk id="3" creationId="{A03C8DE5-4B59-BB3F-BF1C-2E71FDBDB342}"/>
          </ac:cxnSpMkLst>
        </pc:cxnChg>
        <pc:cxnChg chg="del">
          <ac:chgData name="zheng yueyang" userId="758d7bee5a691883" providerId="LiveId" clId="{46B7055A-D955-49F5-915E-330C60FB9E9A}" dt="2022-09-27T11:43:02.398" v="1426" actId="478"/>
          <ac:cxnSpMkLst>
            <pc:docMk/>
            <pc:sldMk cId="1872322132" sldId="356"/>
            <ac:cxnSpMk id="6" creationId="{49AAE32F-AE8C-3916-C905-D09512AD161B}"/>
          </ac:cxnSpMkLst>
        </pc:cxnChg>
        <pc:cxnChg chg="del">
          <ac:chgData name="zheng yueyang" userId="758d7bee5a691883" providerId="LiveId" clId="{46B7055A-D955-49F5-915E-330C60FB9E9A}" dt="2022-09-27T11:43:02.398" v="1426" actId="478"/>
          <ac:cxnSpMkLst>
            <pc:docMk/>
            <pc:sldMk cId="1872322132" sldId="356"/>
            <ac:cxnSpMk id="9" creationId="{850CBF38-3F2E-D8EE-768D-8140FD391540}"/>
          </ac:cxnSpMkLst>
        </pc:cxnChg>
        <pc:cxnChg chg="del">
          <ac:chgData name="zheng yueyang" userId="758d7bee5a691883" providerId="LiveId" clId="{46B7055A-D955-49F5-915E-330C60FB9E9A}" dt="2022-09-27T11:43:02.398" v="1426" actId="478"/>
          <ac:cxnSpMkLst>
            <pc:docMk/>
            <pc:sldMk cId="1872322132" sldId="356"/>
            <ac:cxnSpMk id="10" creationId="{982F95F6-67F0-C758-A915-7999BDDA3066}"/>
          </ac:cxnSpMkLst>
        </pc:cxnChg>
        <pc:cxnChg chg="del">
          <ac:chgData name="zheng yueyang" userId="758d7bee5a691883" providerId="LiveId" clId="{46B7055A-D955-49F5-915E-330C60FB9E9A}" dt="2022-09-27T11:43:02.398" v="1426" actId="478"/>
          <ac:cxnSpMkLst>
            <pc:docMk/>
            <pc:sldMk cId="1872322132" sldId="356"/>
            <ac:cxnSpMk id="12" creationId="{E5B8AD9C-E0B7-61ED-5E6E-559B3F8A0555}"/>
          </ac:cxnSpMkLst>
        </pc:cxnChg>
        <pc:cxnChg chg="add mod">
          <ac:chgData name="zheng yueyang" userId="758d7bee5a691883" providerId="LiveId" clId="{46B7055A-D955-49F5-915E-330C60FB9E9A}" dt="2022-09-27T11:43:05.626" v="1428" actId="1076"/>
          <ac:cxnSpMkLst>
            <pc:docMk/>
            <pc:sldMk cId="1872322132" sldId="356"/>
            <ac:cxnSpMk id="17" creationId="{D0E3A218-4E8D-8739-A27B-8D3D3DD91C9B}"/>
          </ac:cxnSpMkLst>
        </pc:cxnChg>
        <pc:cxnChg chg="add mod">
          <ac:chgData name="zheng yueyang" userId="758d7bee5a691883" providerId="LiveId" clId="{46B7055A-D955-49F5-915E-330C60FB9E9A}" dt="2022-09-27T11:43:05.626" v="1428" actId="1076"/>
          <ac:cxnSpMkLst>
            <pc:docMk/>
            <pc:sldMk cId="1872322132" sldId="356"/>
            <ac:cxnSpMk id="18" creationId="{561E5DB2-6FF4-A873-5FE5-F37559BE0751}"/>
          </ac:cxnSpMkLst>
        </pc:cxnChg>
      </pc:sldChg>
      <pc:sldChg chg="addSp delSp modSp add mod">
        <pc:chgData name="zheng yueyang" userId="758d7bee5a691883" providerId="LiveId" clId="{46B7055A-D955-49F5-915E-330C60FB9E9A}" dt="2022-09-27T11:45:12.574" v="1466" actId="1076"/>
        <pc:sldMkLst>
          <pc:docMk/>
          <pc:sldMk cId="2584713397" sldId="357"/>
        </pc:sldMkLst>
        <pc:spChg chg="del">
          <ac:chgData name="zheng yueyang" userId="758d7bee5a691883" providerId="LiveId" clId="{46B7055A-D955-49F5-915E-330C60FB9E9A}" dt="2022-09-27T11:44:24.673" v="1447" actId="478"/>
          <ac:spMkLst>
            <pc:docMk/>
            <pc:sldMk cId="2584713397" sldId="357"/>
            <ac:spMk id="2" creationId="{ED7F98D7-8461-8290-0A55-6770C8FC6764}"/>
          </ac:spMkLst>
        </pc:spChg>
        <pc:spChg chg="mod">
          <ac:chgData name="zheng yueyang" userId="758d7bee5a691883" providerId="LiveId" clId="{46B7055A-D955-49F5-915E-330C60FB9E9A}" dt="2022-09-27T11:44:09.911" v="1446"/>
          <ac:spMkLst>
            <pc:docMk/>
            <pc:sldMk cId="2584713397" sldId="357"/>
            <ac:spMk id="4" creationId="{34A20FAC-4983-4B38-8B89-ABA943358D1A}"/>
          </ac:spMkLst>
        </pc:spChg>
        <pc:spChg chg="del">
          <ac:chgData name="zheng yueyang" userId="758d7bee5a691883" providerId="LiveId" clId="{46B7055A-D955-49F5-915E-330C60FB9E9A}" dt="2022-09-27T11:44:24.673" v="1447" actId="478"/>
          <ac:spMkLst>
            <pc:docMk/>
            <pc:sldMk cId="2584713397" sldId="357"/>
            <ac:spMk id="7" creationId="{B5CEA719-1267-E77A-B4AE-0BC163F8C9EC}"/>
          </ac:spMkLst>
        </pc:spChg>
        <pc:spChg chg="del">
          <ac:chgData name="zheng yueyang" userId="758d7bee5a691883" providerId="LiveId" clId="{46B7055A-D955-49F5-915E-330C60FB9E9A}" dt="2022-09-27T11:44:24.673" v="1447" actId="478"/>
          <ac:spMkLst>
            <pc:docMk/>
            <pc:sldMk cId="2584713397" sldId="357"/>
            <ac:spMk id="11" creationId="{BAE9CDF6-3D36-CAED-E4CD-D629672A1AC6}"/>
          </ac:spMkLst>
        </pc:spChg>
        <pc:spChg chg="del">
          <ac:chgData name="zheng yueyang" userId="758d7bee5a691883" providerId="LiveId" clId="{46B7055A-D955-49F5-915E-330C60FB9E9A}" dt="2022-09-27T11:44:24.673" v="1447" actId="478"/>
          <ac:spMkLst>
            <pc:docMk/>
            <pc:sldMk cId="2584713397" sldId="357"/>
            <ac:spMk id="13" creationId="{7CDBF4EA-09A9-3FB4-8409-776952524D6D}"/>
          </ac:spMkLst>
        </pc:spChg>
        <pc:spChg chg="add mod">
          <ac:chgData name="zheng yueyang" userId="758d7bee5a691883" providerId="LiveId" clId="{46B7055A-D955-49F5-915E-330C60FB9E9A}" dt="2022-09-27T11:45:12.574" v="1466" actId="1076"/>
          <ac:spMkLst>
            <pc:docMk/>
            <pc:sldMk cId="2584713397" sldId="357"/>
            <ac:spMk id="14" creationId="{310D1BFA-DF39-FE01-183C-6637CFC26828}"/>
          </ac:spMkLst>
        </pc:spChg>
        <pc:spChg chg="add mod">
          <ac:chgData name="zheng yueyang" userId="758d7bee5a691883" providerId="LiveId" clId="{46B7055A-D955-49F5-915E-330C60FB9E9A}" dt="2022-09-27T11:44:51.147" v="1458" actId="255"/>
          <ac:spMkLst>
            <pc:docMk/>
            <pc:sldMk cId="2584713397" sldId="357"/>
            <ac:spMk id="21" creationId="{0A68C3E2-11F5-E601-8D47-E9C681C08E22}"/>
          </ac:spMkLst>
        </pc:spChg>
        <pc:spChg chg="add mod">
          <ac:chgData name="zheng yueyang" userId="758d7bee5a691883" providerId="LiveId" clId="{46B7055A-D955-49F5-915E-330C60FB9E9A}" dt="2022-09-27T11:44:59.108" v="1461" actId="14100"/>
          <ac:spMkLst>
            <pc:docMk/>
            <pc:sldMk cId="2584713397" sldId="357"/>
            <ac:spMk id="22" creationId="{B008BBE2-9239-AA6F-8A91-32B3AB51DC64}"/>
          </ac:spMkLst>
        </pc:spChg>
        <pc:spChg chg="add mod">
          <ac:chgData name="zheng yueyang" userId="758d7bee5a691883" providerId="LiveId" clId="{46B7055A-D955-49F5-915E-330C60FB9E9A}" dt="2022-09-27T11:44:51.147" v="1458" actId="255"/>
          <ac:spMkLst>
            <pc:docMk/>
            <pc:sldMk cId="2584713397" sldId="357"/>
            <ac:spMk id="23" creationId="{AA75704D-BB65-3C5D-87A0-E1D9A0696CDB}"/>
          </ac:spMkLst>
        </pc:spChg>
        <pc:spChg chg="add mod">
          <ac:chgData name="zheng yueyang" userId="758d7bee5a691883" providerId="LiveId" clId="{46B7055A-D955-49F5-915E-330C60FB9E9A}" dt="2022-09-27T11:45:00.217" v="1462" actId="14100"/>
          <ac:spMkLst>
            <pc:docMk/>
            <pc:sldMk cId="2584713397" sldId="357"/>
            <ac:spMk id="24" creationId="{2C1C0261-04F2-5203-9266-E0F70CE44A31}"/>
          </ac:spMkLst>
        </pc:spChg>
        <pc:spChg chg="add mod">
          <ac:chgData name="zheng yueyang" userId="758d7bee5a691883" providerId="LiveId" clId="{46B7055A-D955-49F5-915E-330C60FB9E9A}" dt="2022-09-27T11:44:55.936" v="1460" actId="14100"/>
          <ac:spMkLst>
            <pc:docMk/>
            <pc:sldMk cId="2584713397" sldId="357"/>
            <ac:spMk id="25" creationId="{908B264C-9458-C694-6172-58B2AF0D7110}"/>
          </ac:spMkLst>
        </pc:spChg>
        <pc:spChg chg="add mod">
          <ac:chgData name="zheng yueyang" userId="758d7bee5a691883" providerId="LiveId" clId="{46B7055A-D955-49F5-915E-330C60FB9E9A}" dt="2022-09-27T11:44:53.314" v="1459" actId="1076"/>
          <ac:spMkLst>
            <pc:docMk/>
            <pc:sldMk cId="2584713397" sldId="357"/>
            <ac:spMk id="26" creationId="{E6DDD425-D9F8-4DBD-5AFD-6489339C4504}"/>
          </ac:spMkLst>
        </pc:spChg>
        <pc:picChg chg="del">
          <ac:chgData name="zheng yueyang" userId="758d7bee5a691883" providerId="LiveId" clId="{46B7055A-D955-49F5-915E-330C60FB9E9A}" dt="2022-09-27T11:44:24.673" v="1447" actId="478"/>
          <ac:picMkLst>
            <pc:docMk/>
            <pc:sldMk cId="2584713397" sldId="357"/>
            <ac:picMk id="8" creationId="{3B227F80-4CF0-4396-23F4-F731CCBD2EC7}"/>
          </ac:picMkLst>
        </pc:picChg>
        <pc:cxnChg chg="del">
          <ac:chgData name="zheng yueyang" userId="758d7bee5a691883" providerId="LiveId" clId="{46B7055A-D955-49F5-915E-330C60FB9E9A}" dt="2022-09-27T11:44:24.673" v="1447" actId="478"/>
          <ac:cxnSpMkLst>
            <pc:docMk/>
            <pc:sldMk cId="2584713397" sldId="357"/>
            <ac:cxnSpMk id="3" creationId="{A03C8DE5-4B59-BB3F-BF1C-2E71FDBDB342}"/>
          </ac:cxnSpMkLst>
        </pc:cxnChg>
        <pc:cxnChg chg="del">
          <ac:chgData name="zheng yueyang" userId="758d7bee5a691883" providerId="LiveId" clId="{46B7055A-D955-49F5-915E-330C60FB9E9A}" dt="2022-09-27T11:44:24.673" v="1447" actId="478"/>
          <ac:cxnSpMkLst>
            <pc:docMk/>
            <pc:sldMk cId="2584713397" sldId="357"/>
            <ac:cxnSpMk id="6" creationId="{49AAE32F-AE8C-3916-C905-D09512AD161B}"/>
          </ac:cxnSpMkLst>
        </pc:cxnChg>
        <pc:cxnChg chg="del">
          <ac:chgData name="zheng yueyang" userId="758d7bee5a691883" providerId="LiveId" clId="{46B7055A-D955-49F5-915E-330C60FB9E9A}" dt="2022-09-27T11:44:24.673" v="1447" actId="478"/>
          <ac:cxnSpMkLst>
            <pc:docMk/>
            <pc:sldMk cId="2584713397" sldId="357"/>
            <ac:cxnSpMk id="9" creationId="{850CBF38-3F2E-D8EE-768D-8140FD391540}"/>
          </ac:cxnSpMkLst>
        </pc:cxnChg>
        <pc:cxnChg chg="del">
          <ac:chgData name="zheng yueyang" userId="758d7bee5a691883" providerId="LiveId" clId="{46B7055A-D955-49F5-915E-330C60FB9E9A}" dt="2022-09-27T11:44:24.673" v="1447" actId="478"/>
          <ac:cxnSpMkLst>
            <pc:docMk/>
            <pc:sldMk cId="2584713397" sldId="357"/>
            <ac:cxnSpMk id="10" creationId="{982F95F6-67F0-C758-A915-7999BDDA3066}"/>
          </ac:cxnSpMkLst>
        </pc:cxnChg>
        <pc:cxnChg chg="del">
          <ac:chgData name="zheng yueyang" userId="758d7bee5a691883" providerId="LiveId" clId="{46B7055A-D955-49F5-915E-330C60FB9E9A}" dt="2022-09-27T11:44:24.673" v="1447" actId="478"/>
          <ac:cxnSpMkLst>
            <pc:docMk/>
            <pc:sldMk cId="2584713397" sldId="357"/>
            <ac:cxnSpMk id="12" creationId="{E5B8AD9C-E0B7-61ED-5E6E-559B3F8A0555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15" creationId="{FA173719-F238-F8E4-9BCF-EA74D1A8C5B2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16" creationId="{A0825C4A-FF88-3606-8195-9D7144A7C5E8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17" creationId="{C39442A1-76F9-B90D-5DA4-A1CF829F2EB7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18" creationId="{54EC06B2-C4BA-7293-17B5-D505EA472ABB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19" creationId="{021094D7-DA82-28EF-49D5-F5AEACCEC0FF}"/>
          </ac:cxnSpMkLst>
        </pc:cxnChg>
        <pc:cxnChg chg="add mod">
          <ac:chgData name="zheng yueyang" userId="758d7bee5a691883" providerId="LiveId" clId="{46B7055A-D955-49F5-915E-330C60FB9E9A}" dt="2022-09-27T11:44:28.181" v="1450" actId="14100"/>
          <ac:cxnSpMkLst>
            <pc:docMk/>
            <pc:sldMk cId="2584713397" sldId="357"/>
            <ac:cxnSpMk id="20" creationId="{F5D41074-1105-9B3F-42FC-2BE0854589E7}"/>
          </ac:cxnSpMkLst>
        </pc:cxnChg>
      </pc:sldChg>
      <pc:sldChg chg="add del">
        <pc:chgData name="zheng yueyang" userId="758d7bee5a691883" providerId="LiveId" clId="{46B7055A-D955-49F5-915E-330C60FB9E9A}" dt="2022-09-27T11:45:24.508" v="1468" actId="47"/>
        <pc:sldMkLst>
          <pc:docMk/>
          <pc:sldMk cId="793756882" sldId="358"/>
        </pc:sldMkLst>
      </pc:sldChg>
      <pc:sldChg chg="addSp delSp modSp add mod">
        <pc:chgData name="zheng yueyang" userId="758d7bee5a691883" providerId="LiveId" clId="{46B7055A-D955-49F5-915E-330C60FB9E9A}" dt="2022-09-27T11:47:48.712" v="1479" actId="948"/>
        <pc:sldMkLst>
          <pc:docMk/>
          <pc:sldMk cId="197382092" sldId="359"/>
        </pc:sldMkLst>
        <pc:spChg chg="del">
          <ac:chgData name="zheng yueyang" userId="758d7bee5a691883" providerId="LiveId" clId="{46B7055A-D955-49F5-915E-330C60FB9E9A}" dt="2022-09-27T11:46:01.668" v="1474" actId="478"/>
          <ac:spMkLst>
            <pc:docMk/>
            <pc:sldMk cId="197382092" sldId="359"/>
            <ac:spMk id="2" creationId="{ED7F98D7-8461-8290-0A55-6770C8FC6764}"/>
          </ac:spMkLst>
        </pc:spChg>
        <pc:spChg chg="mod">
          <ac:chgData name="zheng yueyang" userId="758d7bee5a691883" providerId="LiveId" clId="{46B7055A-D955-49F5-915E-330C60FB9E9A}" dt="2022-09-27T11:46:21.028" v="1478"/>
          <ac:spMkLst>
            <pc:docMk/>
            <pc:sldMk cId="197382092" sldId="359"/>
            <ac:spMk id="4" creationId="{34A20FAC-4983-4B38-8B89-ABA943358D1A}"/>
          </ac:spMkLst>
        </pc:spChg>
        <pc:spChg chg="mod">
          <ac:chgData name="zheng yueyang" userId="758d7bee5a691883" providerId="LiveId" clId="{46B7055A-D955-49F5-915E-330C60FB9E9A}" dt="2022-09-27T11:47:48.712" v="1479" actId="948"/>
          <ac:spMkLst>
            <pc:docMk/>
            <pc:sldMk cId="197382092" sldId="359"/>
            <ac:spMk id="7" creationId="{B5CEA719-1267-E77A-B4AE-0BC163F8C9EC}"/>
          </ac:spMkLst>
        </pc:spChg>
        <pc:spChg chg="del">
          <ac:chgData name="zheng yueyang" userId="758d7bee5a691883" providerId="LiveId" clId="{46B7055A-D955-49F5-915E-330C60FB9E9A}" dt="2022-09-27T11:46:01.668" v="1474" actId="478"/>
          <ac:spMkLst>
            <pc:docMk/>
            <pc:sldMk cId="197382092" sldId="359"/>
            <ac:spMk id="11" creationId="{BAE9CDF6-3D36-CAED-E4CD-D629672A1AC6}"/>
          </ac:spMkLst>
        </pc:spChg>
        <pc:spChg chg="del">
          <ac:chgData name="zheng yueyang" userId="758d7bee5a691883" providerId="LiveId" clId="{46B7055A-D955-49F5-915E-330C60FB9E9A}" dt="2022-09-27T11:46:01.668" v="1474" actId="478"/>
          <ac:spMkLst>
            <pc:docMk/>
            <pc:sldMk cId="197382092" sldId="359"/>
            <ac:spMk id="13" creationId="{7CDBF4EA-09A9-3FB4-8409-776952524D6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4" creationId="{1A684378-28CC-F1D5-FC21-82F5EF7BC4D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5" creationId="{7EAF4E8C-4BB4-18B2-2A73-5A298228DD5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6" creationId="{50C4C0DD-A17C-D2CF-85BE-5053C7791D98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7" creationId="{BCACA3E2-44B7-1C96-9821-A0F06239B2E5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8" creationId="{594A1C2D-BD90-16C0-2F5D-3302984E2EA4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19" creationId="{4BA040BE-17F6-F908-63BF-ABA0071052E8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0" creationId="{EBD1B501-2FDF-CC5C-31AB-A4ED1EB2947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1" creationId="{49FD9885-B795-EDC8-CA3A-6253A4672085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2" creationId="{969C7180-10DC-49C6-D2A6-BFC7928E481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3" creationId="{97B3C30E-AC83-B3C8-8301-BBEB593DD36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4" creationId="{1D33418F-E308-D85B-9022-9CBC75E6A0CC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5" creationId="{81E6A6FB-9260-4F84-B90E-AA2E6B840784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6" creationId="{D940CD92-F436-7FA7-7F0D-7D5061584E4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7" creationId="{51FBBDD4-19E9-2E38-B373-8AE445129834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8" creationId="{2DBD3602-B4B4-4C11-C16F-E5DF4944478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29" creationId="{0D6E6FC5-B84F-C52D-E45C-65FE666C2D75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0" creationId="{35C35C83-43D1-D2B2-1E42-B51CDEAC5E8E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1" creationId="{02B76770-3BD6-F2E2-53C2-E797E711D6A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2" creationId="{4345E47D-ED3F-6FBB-44AB-D7434458D0F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3" creationId="{CC175944-EDF3-C896-66CC-649183A3B706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4" creationId="{71EA5739-932F-6E1A-85EA-2ECBECFE9AF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5" creationId="{912B6573-423C-E6AF-73DA-75BF4CD1DA00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6" creationId="{AEB5D9B8-C684-8A9E-0470-8EA817DA2929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7" creationId="{6BA20189-9FE4-13CC-AC9A-0A18D553AAE9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8" creationId="{DCA45FED-13B1-F43E-F253-662CFCDDA59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39" creationId="{71A83E2F-D45A-F546-F5C1-6E26A9DF869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0" creationId="{BF38DE7A-9226-F91F-70B9-AEA7C4408CC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1" creationId="{750C7F83-6600-9064-64ED-F975E568BA01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2" creationId="{F64BBC63-7715-D961-073A-8411F73CEEC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3" creationId="{489C14C9-D460-1D57-3026-F8DCDA9C2A2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4" creationId="{531C60FA-96D0-F9BE-DFA6-8BA9E61635FF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5" creationId="{75557915-2C26-B9C0-B78E-DC2A285F945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6" creationId="{7360CF94-8F07-0A14-1621-7E1B05DDA3EF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7" creationId="{3C972717-3F20-06E1-6477-6AC34483E5D7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8" creationId="{3192F841-C395-E583-71F1-C6D3EF11422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49" creationId="{2D32A40F-6448-40FC-1409-9BC3325AD7BF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0" creationId="{9C300C87-F74D-654A-919C-6F970BD78F74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1" creationId="{AAEA6FF9-E024-D7E7-1895-9E93ABFE9E3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2" creationId="{6B116193-4F77-F64D-8BA8-6E6090B187DE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3" creationId="{E9DB6F89-A033-F2AE-4A5E-6078EB150A5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4" creationId="{64FD1452-7DE8-F890-28FD-E1964D1E7F7F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5" creationId="{CAC395D4-ADD9-D222-FB72-F9419E15ADE8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6" creationId="{74C6CC8E-625A-EB20-A4D7-EC36FA88EC93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7" creationId="{E0632895-88EB-C76F-1DCC-15AF78AD255C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8" creationId="{419C01A8-64B6-852A-499D-566D9F5F9F1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59" creationId="{4F4324DD-1E3F-31AF-8872-38B9EB952BAC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0" creationId="{C04805DD-5FE9-6C73-8465-22838BA1100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1" creationId="{0CD500D6-1756-8242-0B97-38319C3E3005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2" creationId="{A7A7DB2F-F55A-F063-F187-39C063F2D479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3" creationId="{79E7B720-577E-60D5-CEF1-A46DC359FED0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4" creationId="{BEFA7C00-6F75-EC96-20CF-AA1C226C1D0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5" creationId="{3FCD37F2-8C9E-3681-49AB-0398AE6C4191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6" creationId="{F6EE0223-8435-5500-91CE-8E5CCC97B1B1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7" creationId="{218A1D7B-1C34-441E-0E62-6A6E9C599C46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8" creationId="{4F9E75FA-A93E-D69F-E62B-4615F05AE400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69" creationId="{5BD8FC1E-50DA-103C-FA80-B0FCB07BF492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0" creationId="{184B570F-FCFC-8184-CA55-2A6B436DF294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1" creationId="{22F3C3B1-CBBE-8B3A-196B-56A3D5D69B3C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2" creationId="{CF3068F6-3386-16FD-A2CA-7543BDE9F1A7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3" creationId="{C2FCE169-7CA0-7094-CCE9-9BC344CFAEE3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4" creationId="{40D88C9C-EEDE-E453-966C-AA605B805C1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5" creationId="{945B7E56-D764-E615-B541-EB7DA589E128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6" creationId="{16D1695D-99B8-300B-61A5-FCB37E77BEAA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7" creationId="{94980EE9-1802-7871-3DB2-B174754C6FE6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79" creationId="{D89E7050-8BCB-8AD5-99FE-F438CAA2F2E8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80" creationId="{86DCD26F-7A72-C4A6-497D-2C5E41C4249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81" creationId="{A9A7FC1F-D600-237A-A217-653A489D486B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82" creationId="{06EE8159-0BC4-D2E1-0E03-783B7F85591D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83" creationId="{7713C918-ABD8-D079-8615-FD30DDFA28BE}"/>
          </ac:spMkLst>
        </pc:spChg>
        <pc:spChg chg="add mod">
          <ac:chgData name="zheng yueyang" userId="758d7bee5a691883" providerId="LiveId" clId="{46B7055A-D955-49F5-915E-330C60FB9E9A}" dt="2022-09-27T11:46:08.751" v="1476" actId="1076"/>
          <ac:spMkLst>
            <pc:docMk/>
            <pc:sldMk cId="197382092" sldId="359"/>
            <ac:spMk id="84" creationId="{1C4DB7D1-9D00-1362-A731-623FF8B3B3E7}"/>
          </ac:spMkLst>
        </pc:spChg>
        <pc:picChg chg="del">
          <ac:chgData name="zheng yueyang" userId="758d7bee5a691883" providerId="LiveId" clId="{46B7055A-D955-49F5-915E-330C60FB9E9A}" dt="2022-09-27T11:46:01.668" v="1474" actId="478"/>
          <ac:picMkLst>
            <pc:docMk/>
            <pc:sldMk cId="197382092" sldId="359"/>
            <ac:picMk id="8" creationId="{3B227F80-4CF0-4396-23F4-F731CCBD2EC7}"/>
          </ac:picMkLst>
        </pc:picChg>
        <pc:cxnChg chg="del">
          <ac:chgData name="zheng yueyang" userId="758d7bee5a691883" providerId="LiveId" clId="{46B7055A-D955-49F5-915E-330C60FB9E9A}" dt="2022-09-27T11:46:01.668" v="1474" actId="478"/>
          <ac:cxnSpMkLst>
            <pc:docMk/>
            <pc:sldMk cId="197382092" sldId="359"/>
            <ac:cxnSpMk id="3" creationId="{A03C8DE5-4B59-BB3F-BF1C-2E71FDBDB342}"/>
          </ac:cxnSpMkLst>
        </pc:cxnChg>
        <pc:cxnChg chg="del">
          <ac:chgData name="zheng yueyang" userId="758d7bee5a691883" providerId="LiveId" clId="{46B7055A-D955-49F5-915E-330C60FB9E9A}" dt="2022-09-27T11:46:01.668" v="1474" actId="478"/>
          <ac:cxnSpMkLst>
            <pc:docMk/>
            <pc:sldMk cId="197382092" sldId="359"/>
            <ac:cxnSpMk id="6" creationId="{49AAE32F-AE8C-3916-C905-D09512AD161B}"/>
          </ac:cxnSpMkLst>
        </pc:cxnChg>
        <pc:cxnChg chg="del">
          <ac:chgData name="zheng yueyang" userId="758d7bee5a691883" providerId="LiveId" clId="{46B7055A-D955-49F5-915E-330C60FB9E9A}" dt="2022-09-27T11:46:01.668" v="1474" actId="478"/>
          <ac:cxnSpMkLst>
            <pc:docMk/>
            <pc:sldMk cId="197382092" sldId="359"/>
            <ac:cxnSpMk id="9" creationId="{850CBF38-3F2E-D8EE-768D-8140FD391540}"/>
          </ac:cxnSpMkLst>
        </pc:cxnChg>
        <pc:cxnChg chg="del">
          <ac:chgData name="zheng yueyang" userId="758d7bee5a691883" providerId="LiveId" clId="{46B7055A-D955-49F5-915E-330C60FB9E9A}" dt="2022-09-27T11:46:01.668" v="1474" actId="478"/>
          <ac:cxnSpMkLst>
            <pc:docMk/>
            <pc:sldMk cId="197382092" sldId="359"/>
            <ac:cxnSpMk id="10" creationId="{982F95F6-67F0-C758-A915-7999BDDA3066}"/>
          </ac:cxnSpMkLst>
        </pc:cxnChg>
        <pc:cxnChg chg="del">
          <ac:chgData name="zheng yueyang" userId="758d7bee5a691883" providerId="LiveId" clId="{46B7055A-D955-49F5-915E-330C60FB9E9A}" dt="2022-09-27T11:46:01.668" v="1474" actId="478"/>
          <ac:cxnSpMkLst>
            <pc:docMk/>
            <pc:sldMk cId="197382092" sldId="359"/>
            <ac:cxnSpMk id="12" creationId="{E5B8AD9C-E0B7-61ED-5E6E-559B3F8A0555}"/>
          </ac:cxnSpMkLst>
        </pc:cxnChg>
        <pc:cxnChg chg="add mod">
          <ac:chgData name="zheng yueyang" userId="758d7bee5a691883" providerId="LiveId" clId="{46B7055A-D955-49F5-915E-330C60FB9E9A}" dt="2022-09-27T11:46:08.751" v="1476" actId="1076"/>
          <ac:cxnSpMkLst>
            <pc:docMk/>
            <pc:sldMk cId="197382092" sldId="359"/>
            <ac:cxnSpMk id="78" creationId="{2D14FF64-A494-F2A3-22E5-EB9F60A24735}"/>
          </ac:cxnSpMkLst>
        </pc:cxnChg>
      </pc:sldChg>
      <pc:sldChg chg="delSp modSp add mod">
        <pc:chgData name="zheng yueyang" userId="758d7bee5a691883" providerId="LiveId" clId="{46B7055A-D955-49F5-915E-330C60FB9E9A}" dt="2022-09-27T11:47:58.194" v="1480" actId="1076"/>
        <pc:sldMkLst>
          <pc:docMk/>
          <pc:sldMk cId="2428933343" sldId="360"/>
        </pc:sldMkLst>
        <pc:spChg chg="mod">
          <ac:chgData name="zheng yueyang" userId="758d7bee5a691883" providerId="LiveId" clId="{46B7055A-D955-49F5-915E-330C60FB9E9A}" dt="2022-09-27T11:47:58.194" v="1480" actId="1076"/>
          <ac:spMkLst>
            <pc:docMk/>
            <pc:sldMk cId="2428933343" sldId="360"/>
            <ac:spMk id="14" creationId="{310D1BFA-DF39-FE01-183C-6637CFC26828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1" creationId="{0A68C3E2-11F5-E601-8D47-E9C681C08E22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2" creationId="{B008BBE2-9239-AA6F-8A91-32B3AB51DC64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3" creationId="{AA75704D-BB65-3C5D-87A0-E1D9A0696CDB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4" creationId="{2C1C0261-04F2-5203-9266-E0F70CE44A31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5" creationId="{908B264C-9458-C694-6172-58B2AF0D7110}"/>
          </ac:spMkLst>
        </pc:spChg>
        <pc:spChg chg="del">
          <ac:chgData name="zheng yueyang" userId="758d7bee5a691883" providerId="LiveId" clId="{46B7055A-D955-49F5-915E-330C60FB9E9A}" dt="2022-09-27T11:45:36.315" v="1471" actId="478"/>
          <ac:spMkLst>
            <pc:docMk/>
            <pc:sldMk cId="2428933343" sldId="360"/>
            <ac:spMk id="26" creationId="{E6DDD425-D9F8-4DBD-5AFD-6489339C4504}"/>
          </ac:spMkLst>
        </pc:sp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15" creationId="{FA173719-F238-F8E4-9BCF-EA74D1A8C5B2}"/>
          </ac:cxnSpMkLst>
        </pc:cxn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16" creationId="{A0825C4A-FF88-3606-8195-9D7144A7C5E8}"/>
          </ac:cxnSpMkLst>
        </pc:cxn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17" creationId="{C39442A1-76F9-B90D-5DA4-A1CF829F2EB7}"/>
          </ac:cxnSpMkLst>
        </pc:cxn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18" creationId="{54EC06B2-C4BA-7293-17B5-D505EA472ABB}"/>
          </ac:cxnSpMkLst>
        </pc:cxn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19" creationId="{021094D7-DA82-28EF-49D5-F5AEACCEC0FF}"/>
          </ac:cxnSpMkLst>
        </pc:cxnChg>
        <pc:cxnChg chg="del">
          <ac:chgData name="zheng yueyang" userId="758d7bee5a691883" providerId="LiveId" clId="{46B7055A-D955-49F5-915E-330C60FB9E9A}" dt="2022-09-27T11:45:36.315" v="1471" actId="478"/>
          <ac:cxnSpMkLst>
            <pc:docMk/>
            <pc:sldMk cId="2428933343" sldId="360"/>
            <ac:cxnSpMk id="20" creationId="{F5D41074-1105-9B3F-42FC-2BE0854589E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BE9E83-DFF1-490A-87B6-7B7342B3A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04414-6A7B-43A1-9091-0E0B3B21F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E2F3-4177-4596-B69E-4BD00C242EE3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59F5A-ED1B-43BD-B180-CE045C670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BD225-9CC8-4385-AD5C-E4145107D7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EB36-9AAD-478F-AAD0-F134CEC16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51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69A56-1AC3-460B-9E0E-0A285F7A783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5F92-FE4D-4EC8-879E-D6386559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8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4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1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820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78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8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用大量存储来换取较小的计算消耗。</a:t>
            </a:r>
            <a:endParaRPr lang="en-US" altLang="zh-CN" dirty="0"/>
          </a:p>
          <a:p>
            <a:r>
              <a:rPr lang="en-US" altLang="zh-CN" dirty="0"/>
              <a:t>NeRF </a:t>
            </a:r>
            <a:r>
              <a:rPr lang="zh-CN" altLang="en-US" dirty="0"/>
              <a:t>成功，映射网络输入到高维空间。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84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LinLibertineT"/>
              </a:rPr>
              <a:t>D: 16 to 173 </a:t>
            </a:r>
          </a:p>
          <a:p>
            <a:r>
              <a:rPr lang="en-US" altLang="zh-CN" dirty="0"/>
              <a:t>It allocates as many features to areas of empty space as it does to those areas near the surface.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Good caching behavior due to predictable memory layout of the hash tables that is independent of the data that is represented.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4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35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1</a:t>
            </a:r>
            <a:r>
              <a:rPr lang="zh-CN" altLang="en-US" dirty="0"/>
              <a:t>严格来说不是一个素数，但它能帮助取得更好的存储一致性。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61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44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98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74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85050-722A-4055-A0DC-D51C89C4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02E2-B486-4DF6-9B71-B72BC584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A968-3549-4002-AB73-B59376ECA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272-4CC5-472C-BF66-191ABF64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B14E-9A51-46AE-9182-12C4C5317E3A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824D-90D7-4439-A407-DFFFC98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6AA7-9A56-4BCC-B7AE-90B2944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9CD-5028-47C4-B55A-495E9184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32331-2E53-4745-8C14-0E35EBC4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476C-E73E-488E-AEC7-048C0C97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B000-9F27-4A41-8314-9274F603313C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A1D9-D476-425F-9F9E-28AD4BFA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BA34-2FEF-427C-9B13-B6229870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BD778-98D0-4475-9984-064C29149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4BE98-5AD4-4880-A155-E47D3F8C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E62C-75A4-4BF0-B1D1-B1832BA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CDBB-75E8-4939-A1A4-D9D828CFFCD2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4658-1152-45DF-8107-099EDD9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9767-E70F-48B8-BEE8-0D98B3A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C33E-97A4-4CD0-816F-E3447E33A5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4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D9FC-5A89-46A1-8A85-5089B7BF5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7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334-F8A8-45ED-B02E-F5A467FAF4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0B56C-71D7-41A6-A0F5-7C570EA295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8"/>
            <a:ext cx="12192000" cy="134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6934C0-6E48-449B-96DC-77E6C0B0EF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41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A7D4-5E10-407C-9C37-A9A7B8D4B9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0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A96-C9E8-4797-81FC-33940834C5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D590-72EB-4040-88D9-4862126891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37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23A7-DEBF-4014-B519-74847AA284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D590-72EB-4040-88D9-4862126891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8E6-9CF6-4686-BEF2-359ECE1DB7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D590-72EB-4040-88D9-4862126891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9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E50-D798-4B1C-8BBE-C061E81EE17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D590-72EB-4040-88D9-4862126891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6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8310-E3C1-4801-971C-A95DBA02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4180-4CDE-47CD-8FFB-DA8B33C4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2CA3-16C4-4441-B3E3-1EEEEC6A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059-B8CE-4B87-8699-394EF204C2E9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F2A2-32BA-40B6-A890-2B3FFD9B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C860-2F7E-475B-AE7A-B2623423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0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F6F4-DD42-4B06-BA72-DAA1BA52550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03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397D-957B-4173-993A-457E28DCE3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6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57175"/>
            <a:fld id="{B9569465-0007-4C93-B3FA-BCFF3C59A3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57175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57175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5717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87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83"/>
            <a:ext cx="2743200" cy="365125"/>
          </a:xfrm>
        </p:spPr>
        <p:txBody>
          <a:bodyPr/>
          <a:lstStyle/>
          <a:p>
            <a:fld id="{290DFDE1-23D4-4710-9A6B-82040FAA80B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84"/>
            <a:ext cx="5783504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45"/>
            <a:ext cx="593724" cy="365125"/>
          </a:xfrm>
          <a:prstGeom prst="rect">
            <a:avLst/>
          </a:prstGeom>
        </p:spPr>
        <p:txBody>
          <a:bodyPr/>
          <a:lstStyle/>
          <a:p>
            <a:fld id="{B074D590-72EB-4040-88D9-4862126891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2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EC2B-AF58-46DF-889D-8B6A2299DAB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/>
          <a:lstStyle/>
          <a:p>
            <a:fld id="{888F8D02-9041-4C59-BC62-13DE0E5C67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84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2FB-CB47-4277-B55F-ABB25C3401B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/>
          <a:lstStyle/>
          <a:p>
            <a:fld id="{888F8D02-9041-4C59-BC62-13DE0E5C67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9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3699-047E-45F3-8CFB-DC84D5BA5A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/>
          <a:lstStyle/>
          <a:p>
            <a:fld id="{888F8D02-9041-4C59-BC62-13DE0E5C67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7049387" y="1178859"/>
            <a:ext cx="4542036" cy="5094353"/>
          </a:xfrm>
          <a:custGeom>
            <a:avLst/>
            <a:gdLst>
              <a:gd name="connsiteX0" fmla="*/ 1669426 w 5495422"/>
              <a:gd name="connsiteY0" fmla="*/ 4879987 h 5094353"/>
              <a:gd name="connsiteX1" fmla="*/ 1667940 w 5495422"/>
              <a:gd name="connsiteY1" fmla="*/ 4883296 h 5094353"/>
              <a:gd name="connsiteX2" fmla="*/ 1665951 w 5495422"/>
              <a:gd name="connsiteY2" fmla="*/ 4881665 h 5094353"/>
              <a:gd name="connsiteX3" fmla="*/ 2370230 w 5495422"/>
              <a:gd name="connsiteY3" fmla="*/ 4848120 h 5094353"/>
              <a:gd name="connsiteX4" fmla="*/ 2405344 w 5495422"/>
              <a:gd name="connsiteY4" fmla="*/ 4865708 h 5094353"/>
              <a:gd name="connsiteX5" fmla="*/ 2370230 w 5495422"/>
              <a:gd name="connsiteY5" fmla="*/ 4883296 h 5094353"/>
              <a:gd name="connsiteX6" fmla="*/ 2370230 w 5495422"/>
              <a:gd name="connsiteY6" fmla="*/ 4848120 h 5094353"/>
              <a:gd name="connsiteX7" fmla="*/ 2106871 w 5495422"/>
              <a:gd name="connsiteY7" fmla="*/ 4777767 h 5094353"/>
              <a:gd name="connsiteX8" fmla="*/ 2124428 w 5495422"/>
              <a:gd name="connsiteY8" fmla="*/ 4812944 h 5094353"/>
              <a:gd name="connsiteX9" fmla="*/ 2159543 w 5495422"/>
              <a:gd name="connsiteY9" fmla="*/ 4795355 h 5094353"/>
              <a:gd name="connsiteX10" fmla="*/ 2194657 w 5495422"/>
              <a:gd name="connsiteY10" fmla="*/ 4830532 h 5094353"/>
              <a:gd name="connsiteX11" fmla="*/ 2194657 w 5495422"/>
              <a:gd name="connsiteY11" fmla="*/ 4777767 h 5094353"/>
              <a:gd name="connsiteX12" fmla="*/ 2159543 w 5495422"/>
              <a:gd name="connsiteY12" fmla="*/ 4795355 h 5094353"/>
              <a:gd name="connsiteX13" fmla="*/ 2106871 w 5495422"/>
              <a:gd name="connsiteY13" fmla="*/ 4777767 h 5094353"/>
              <a:gd name="connsiteX14" fmla="*/ 2071757 w 5495422"/>
              <a:gd name="connsiteY14" fmla="*/ 4777767 h 5094353"/>
              <a:gd name="connsiteX15" fmla="*/ 2019085 w 5495422"/>
              <a:gd name="connsiteY15" fmla="*/ 4848120 h 5094353"/>
              <a:gd name="connsiteX16" fmla="*/ 2054199 w 5495422"/>
              <a:gd name="connsiteY16" fmla="*/ 4795355 h 5094353"/>
              <a:gd name="connsiteX17" fmla="*/ 2071757 w 5495422"/>
              <a:gd name="connsiteY17" fmla="*/ 4848120 h 5094353"/>
              <a:gd name="connsiteX18" fmla="*/ 2071757 w 5495422"/>
              <a:gd name="connsiteY18" fmla="*/ 4777767 h 5094353"/>
              <a:gd name="connsiteX19" fmla="*/ 1196912 w 5495422"/>
              <a:gd name="connsiteY19" fmla="*/ 4762927 h 5094353"/>
              <a:gd name="connsiteX20" fmla="*/ 1193894 w 5495422"/>
              <a:gd name="connsiteY20" fmla="*/ 4777767 h 5094353"/>
              <a:gd name="connsiteX21" fmla="*/ 1229008 w 5495422"/>
              <a:gd name="connsiteY21" fmla="*/ 4777767 h 5094353"/>
              <a:gd name="connsiteX22" fmla="*/ 1196912 w 5495422"/>
              <a:gd name="connsiteY22" fmla="*/ 4762927 h 5094353"/>
              <a:gd name="connsiteX23" fmla="*/ 2649946 w 5495422"/>
              <a:gd name="connsiteY23" fmla="*/ 4757475 h 5094353"/>
              <a:gd name="connsiteX24" fmla="*/ 2651146 w 5495422"/>
              <a:gd name="connsiteY24" fmla="*/ 4760179 h 5094353"/>
              <a:gd name="connsiteX25" fmla="*/ 2633588 w 5495422"/>
              <a:gd name="connsiteY25" fmla="*/ 4760179 h 5094353"/>
              <a:gd name="connsiteX26" fmla="*/ 983207 w 5495422"/>
              <a:gd name="connsiteY26" fmla="*/ 4742591 h 5094353"/>
              <a:gd name="connsiteX27" fmla="*/ 1088550 w 5495422"/>
              <a:gd name="connsiteY27" fmla="*/ 4830532 h 5094353"/>
              <a:gd name="connsiteX28" fmla="*/ 1053436 w 5495422"/>
              <a:gd name="connsiteY28" fmla="*/ 4760179 h 5094353"/>
              <a:gd name="connsiteX29" fmla="*/ 1000764 w 5495422"/>
              <a:gd name="connsiteY29" fmla="*/ 4760179 h 5094353"/>
              <a:gd name="connsiteX30" fmla="*/ 1018321 w 5495422"/>
              <a:gd name="connsiteY30" fmla="*/ 4742591 h 5094353"/>
              <a:gd name="connsiteX31" fmla="*/ 983207 w 5495422"/>
              <a:gd name="connsiteY31" fmla="*/ 4742591 h 5094353"/>
              <a:gd name="connsiteX32" fmla="*/ 2576528 w 5495422"/>
              <a:gd name="connsiteY32" fmla="*/ 4720606 h 5094353"/>
              <a:gd name="connsiteX33" fmla="*/ 2563360 w 5495422"/>
              <a:gd name="connsiteY33" fmla="*/ 4725003 h 5094353"/>
              <a:gd name="connsiteX34" fmla="*/ 2580917 w 5495422"/>
              <a:gd name="connsiteY34" fmla="*/ 4777767 h 5094353"/>
              <a:gd name="connsiteX35" fmla="*/ 2528245 w 5495422"/>
              <a:gd name="connsiteY35" fmla="*/ 4777767 h 5094353"/>
              <a:gd name="connsiteX36" fmla="*/ 2528245 w 5495422"/>
              <a:gd name="connsiteY36" fmla="*/ 4771172 h 5094353"/>
              <a:gd name="connsiteX37" fmla="*/ 2528245 w 5495422"/>
              <a:gd name="connsiteY37" fmla="*/ 4760179 h 5094353"/>
              <a:gd name="connsiteX38" fmla="*/ 2493130 w 5495422"/>
              <a:gd name="connsiteY38" fmla="*/ 4760179 h 5094353"/>
              <a:gd name="connsiteX39" fmla="*/ 2528245 w 5495422"/>
              <a:gd name="connsiteY39" fmla="*/ 4795355 h 5094353"/>
              <a:gd name="connsiteX40" fmla="*/ 2528245 w 5495422"/>
              <a:gd name="connsiteY40" fmla="*/ 4777767 h 5094353"/>
              <a:gd name="connsiteX41" fmla="*/ 2616031 w 5495422"/>
              <a:gd name="connsiteY41" fmla="*/ 4760179 h 5094353"/>
              <a:gd name="connsiteX42" fmla="*/ 2576528 w 5495422"/>
              <a:gd name="connsiteY42" fmla="*/ 4720606 h 5094353"/>
              <a:gd name="connsiteX43" fmla="*/ 2967176 w 5495422"/>
              <a:gd name="connsiteY43" fmla="*/ 4654651 h 5094353"/>
              <a:gd name="connsiteX44" fmla="*/ 2967176 w 5495422"/>
              <a:gd name="connsiteY44" fmla="*/ 4689827 h 5094353"/>
              <a:gd name="connsiteX45" fmla="*/ 3002291 w 5495422"/>
              <a:gd name="connsiteY45" fmla="*/ 4672239 h 5094353"/>
              <a:gd name="connsiteX46" fmla="*/ 3002291 w 5495422"/>
              <a:gd name="connsiteY46" fmla="*/ 4654651 h 5094353"/>
              <a:gd name="connsiteX47" fmla="*/ 2967176 w 5495422"/>
              <a:gd name="connsiteY47" fmla="*/ 4654651 h 5094353"/>
              <a:gd name="connsiteX48" fmla="*/ 993631 w 5495422"/>
              <a:gd name="connsiteY48" fmla="*/ 4650254 h 5094353"/>
              <a:gd name="connsiteX49" fmla="*/ 983207 w 5495422"/>
              <a:gd name="connsiteY49" fmla="*/ 4654651 h 5094353"/>
              <a:gd name="connsiteX50" fmla="*/ 983207 w 5495422"/>
              <a:gd name="connsiteY50" fmla="*/ 4707415 h 5094353"/>
              <a:gd name="connsiteX51" fmla="*/ 1018321 w 5495422"/>
              <a:gd name="connsiteY51" fmla="*/ 4689827 h 5094353"/>
              <a:gd name="connsiteX52" fmla="*/ 993631 w 5495422"/>
              <a:gd name="connsiteY52" fmla="*/ 4650254 h 5094353"/>
              <a:gd name="connsiteX53" fmla="*/ 1281680 w 5495422"/>
              <a:gd name="connsiteY53" fmla="*/ 4637062 h 5094353"/>
              <a:gd name="connsiteX54" fmla="*/ 1246565 w 5495422"/>
              <a:gd name="connsiteY54" fmla="*/ 4672239 h 5094353"/>
              <a:gd name="connsiteX55" fmla="*/ 1316794 w 5495422"/>
              <a:gd name="connsiteY55" fmla="*/ 4725003 h 5094353"/>
              <a:gd name="connsiteX56" fmla="*/ 1281680 w 5495422"/>
              <a:gd name="connsiteY56" fmla="*/ 4637062 h 5094353"/>
              <a:gd name="connsiteX57" fmla="*/ 2651146 w 5495422"/>
              <a:gd name="connsiteY57" fmla="*/ 4619474 h 5094353"/>
              <a:gd name="connsiteX58" fmla="*/ 2738932 w 5495422"/>
              <a:gd name="connsiteY58" fmla="*/ 4619474 h 5094353"/>
              <a:gd name="connsiteX59" fmla="*/ 2651146 w 5495422"/>
              <a:gd name="connsiteY59" fmla="*/ 4619474 h 5094353"/>
              <a:gd name="connsiteX60" fmla="*/ 3160306 w 5495422"/>
              <a:gd name="connsiteY60" fmla="*/ 4584298 h 5094353"/>
              <a:gd name="connsiteX61" fmla="*/ 3125192 w 5495422"/>
              <a:gd name="connsiteY61" fmla="*/ 4619474 h 5094353"/>
              <a:gd name="connsiteX62" fmla="*/ 3154819 w 5495422"/>
              <a:gd name="connsiteY62" fmla="*/ 4626894 h 5094353"/>
              <a:gd name="connsiteX63" fmla="*/ 3158690 w 5495422"/>
              <a:gd name="connsiteY63" fmla="*/ 4634068 h 5094353"/>
              <a:gd name="connsiteX64" fmla="*/ 3142749 w 5495422"/>
              <a:gd name="connsiteY64" fmla="*/ 4637062 h 5094353"/>
              <a:gd name="connsiteX65" fmla="*/ 3160306 w 5495422"/>
              <a:gd name="connsiteY65" fmla="*/ 4637062 h 5094353"/>
              <a:gd name="connsiteX66" fmla="*/ 3158690 w 5495422"/>
              <a:gd name="connsiteY66" fmla="*/ 4634068 h 5094353"/>
              <a:gd name="connsiteX67" fmla="*/ 3160306 w 5495422"/>
              <a:gd name="connsiteY67" fmla="*/ 4633765 h 5094353"/>
              <a:gd name="connsiteX68" fmla="*/ 3160306 w 5495422"/>
              <a:gd name="connsiteY68" fmla="*/ 4584298 h 5094353"/>
              <a:gd name="connsiteX69" fmla="*/ 3019848 w 5495422"/>
              <a:gd name="connsiteY69" fmla="*/ 4584298 h 5094353"/>
              <a:gd name="connsiteX70" fmla="*/ 2861833 w 5495422"/>
              <a:gd name="connsiteY70" fmla="*/ 4619474 h 5094353"/>
              <a:gd name="connsiteX71" fmla="*/ 3019848 w 5495422"/>
              <a:gd name="connsiteY71" fmla="*/ 4584298 h 5094353"/>
              <a:gd name="connsiteX72" fmla="*/ 1229008 w 5495422"/>
              <a:gd name="connsiteY72" fmla="*/ 4549122 h 5094353"/>
              <a:gd name="connsiteX73" fmla="*/ 1264123 w 5495422"/>
              <a:gd name="connsiteY73" fmla="*/ 4584298 h 5094353"/>
              <a:gd name="connsiteX74" fmla="*/ 1229008 w 5495422"/>
              <a:gd name="connsiteY74" fmla="*/ 4549122 h 5094353"/>
              <a:gd name="connsiteX75" fmla="*/ 2633588 w 5495422"/>
              <a:gd name="connsiteY75" fmla="*/ 4513946 h 5094353"/>
              <a:gd name="connsiteX76" fmla="*/ 2598474 w 5495422"/>
              <a:gd name="connsiteY76" fmla="*/ 4549122 h 5094353"/>
              <a:gd name="connsiteX77" fmla="*/ 2616031 w 5495422"/>
              <a:gd name="connsiteY77" fmla="*/ 4584298 h 5094353"/>
              <a:gd name="connsiteX78" fmla="*/ 2668703 w 5495422"/>
              <a:gd name="connsiteY78" fmla="*/ 4584298 h 5094353"/>
              <a:gd name="connsiteX79" fmla="*/ 2721375 w 5495422"/>
              <a:gd name="connsiteY79" fmla="*/ 4549122 h 5094353"/>
              <a:gd name="connsiteX80" fmla="*/ 2633588 w 5495422"/>
              <a:gd name="connsiteY80" fmla="*/ 4513946 h 5094353"/>
              <a:gd name="connsiteX81" fmla="*/ 4143513 w 5495422"/>
              <a:gd name="connsiteY81" fmla="*/ 4478770 h 5094353"/>
              <a:gd name="connsiteX82" fmla="*/ 4143513 w 5495422"/>
              <a:gd name="connsiteY82" fmla="*/ 4513946 h 5094353"/>
              <a:gd name="connsiteX83" fmla="*/ 4143513 w 5495422"/>
              <a:gd name="connsiteY83" fmla="*/ 4478770 h 5094353"/>
              <a:gd name="connsiteX84" fmla="*/ 2716986 w 5495422"/>
              <a:gd name="connsiteY84" fmla="*/ 4448815 h 5094353"/>
              <a:gd name="connsiteX85" fmla="*/ 2703818 w 5495422"/>
              <a:gd name="connsiteY85" fmla="*/ 4461181 h 5094353"/>
              <a:gd name="connsiteX86" fmla="*/ 2703818 w 5495422"/>
              <a:gd name="connsiteY86" fmla="*/ 4478770 h 5094353"/>
              <a:gd name="connsiteX87" fmla="*/ 2721375 w 5495422"/>
              <a:gd name="connsiteY87" fmla="*/ 4478770 h 5094353"/>
              <a:gd name="connsiteX88" fmla="*/ 2738932 w 5495422"/>
              <a:gd name="connsiteY88" fmla="*/ 4461181 h 5094353"/>
              <a:gd name="connsiteX89" fmla="*/ 2756489 w 5495422"/>
              <a:gd name="connsiteY89" fmla="*/ 4461181 h 5094353"/>
              <a:gd name="connsiteX90" fmla="*/ 2716986 w 5495422"/>
              <a:gd name="connsiteY90" fmla="*/ 4448815 h 5094353"/>
              <a:gd name="connsiteX91" fmla="*/ 4055726 w 5495422"/>
              <a:gd name="connsiteY91" fmla="*/ 4390829 h 5094353"/>
              <a:gd name="connsiteX92" fmla="*/ 4108398 w 5495422"/>
              <a:gd name="connsiteY92" fmla="*/ 4478770 h 5094353"/>
              <a:gd name="connsiteX93" fmla="*/ 4055726 w 5495422"/>
              <a:gd name="connsiteY93" fmla="*/ 4390829 h 5094353"/>
              <a:gd name="connsiteX94" fmla="*/ 3142749 w 5495422"/>
              <a:gd name="connsiteY94" fmla="*/ 4250124 h 5094353"/>
              <a:gd name="connsiteX95" fmla="*/ 3142749 w 5495422"/>
              <a:gd name="connsiteY95" fmla="*/ 4338065 h 5094353"/>
              <a:gd name="connsiteX96" fmla="*/ 3107634 w 5495422"/>
              <a:gd name="connsiteY96" fmla="*/ 4320477 h 5094353"/>
              <a:gd name="connsiteX97" fmla="*/ 3125192 w 5495422"/>
              <a:gd name="connsiteY97" fmla="*/ 4355653 h 5094353"/>
              <a:gd name="connsiteX98" fmla="*/ 3160306 w 5495422"/>
              <a:gd name="connsiteY98" fmla="*/ 4338065 h 5094353"/>
              <a:gd name="connsiteX99" fmla="*/ 3142749 w 5495422"/>
              <a:gd name="connsiteY99" fmla="*/ 4250124 h 5094353"/>
              <a:gd name="connsiteX100" fmla="*/ 4477100 w 5495422"/>
              <a:gd name="connsiteY100" fmla="*/ 4214948 h 5094353"/>
              <a:gd name="connsiteX101" fmla="*/ 4478152 w 5495422"/>
              <a:gd name="connsiteY101" fmla="*/ 4229497 h 5094353"/>
              <a:gd name="connsiteX102" fmla="*/ 4471092 w 5495422"/>
              <a:gd name="connsiteY102" fmla="*/ 4223977 h 5094353"/>
              <a:gd name="connsiteX103" fmla="*/ 4459544 w 5495422"/>
              <a:gd name="connsiteY103" fmla="*/ 4214948 h 5094353"/>
              <a:gd name="connsiteX104" fmla="*/ 4471092 w 5495422"/>
              <a:gd name="connsiteY104" fmla="*/ 4223977 h 5094353"/>
              <a:gd name="connsiteX105" fmla="*/ 4468322 w 5495422"/>
              <a:gd name="connsiteY105" fmla="*/ 4228139 h 5094353"/>
              <a:gd name="connsiteX106" fmla="*/ 4459544 w 5495422"/>
              <a:gd name="connsiteY106" fmla="*/ 4214948 h 5094353"/>
              <a:gd name="connsiteX107" fmla="*/ 3300764 w 5495422"/>
              <a:gd name="connsiteY107" fmla="*/ 4127007 h 5094353"/>
              <a:gd name="connsiteX108" fmla="*/ 3318322 w 5495422"/>
              <a:gd name="connsiteY108" fmla="*/ 4179772 h 5094353"/>
              <a:gd name="connsiteX109" fmla="*/ 3300764 w 5495422"/>
              <a:gd name="connsiteY109" fmla="*/ 4127007 h 5094353"/>
              <a:gd name="connsiteX110" fmla="*/ 4549360 w 5495422"/>
              <a:gd name="connsiteY110" fmla="*/ 3995309 h 5094353"/>
              <a:gd name="connsiteX111" fmla="*/ 4550896 w 5495422"/>
              <a:gd name="connsiteY111" fmla="*/ 3997295 h 5094353"/>
              <a:gd name="connsiteX112" fmla="*/ 4560544 w 5495422"/>
              <a:gd name="connsiteY112" fmla="*/ 4022840 h 5094353"/>
              <a:gd name="connsiteX113" fmla="*/ 4553091 w 5495422"/>
              <a:gd name="connsiteY113" fmla="*/ 4011860 h 5094353"/>
              <a:gd name="connsiteX114" fmla="*/ 4632098 w 5495422"/>
              <a:gd name="connsiteY114" fmla="*/ 3928592 h 5094353"/>
              <a:gd name="connsiteX115" fmla="*/ 4600002 w 5495422"/>
              <a:gd name="connsiteY115" fmla="*/ 3933538 h 5094353"/>
              <a:gd name="connsiteX116" fmla="*/ 4670230 w 5495422"/>
              <a:gd name="connsiteY116" fmla="*/ 4056655 h 5094353"/>
              <a:gd name="connsiteX117" fmla="*/ 4635116 w 5495422"/>
              <a:gd name="connsiteY117" fmla="*/ 3933538 h 5094353"/>
              <a:gd name="connsiteX118" fmla="*/ 4632098 w 5495422"/>
              <a:gd name="connsiteY118" fmla="*/ 3928592 h 5094353"/>
              <a:gd name="connsiteX119" fmla="*/ 4494658 w 5495422"/>
              <a:gd name="connsiteY119" fmla="*/ 3915950 h 5094353"/>
              <a:gd name="connsiteX120" fmla="*/ 4424429 w 5495422"/>
              <a:gd name="connsiteY120" fmla="*/ 3951126 h 5094353"/>
              <a:gd name="connsiteX121" fmla="*/ 4477100 w 5495422"/>
              <a:gd name="connsiteY121" fmla="*/ 4039067 h 5094353"/>
              <a:gd name="connsiteX122" fmla="*/ 4424429 w 5495422"/>
              <a:gd name="connsiteY122" fmla="*/ 4039067 h 5094353"/>
              <a:gd name="connsiteX123" fmla="*/ 4389314 w 5495422"/>
              <a:gd name="connsiteY123" fmla="*/ 3933538 h 5094353"/>
              <a:gd name="connsiteX124" fmla="*/ 4336642 w 5495422"/>
              <a:gd name="connsiteY124" fmla="*/ 3951126 h 5094353"/>
              <a:gd name="connsiteX125" fmla="*/ 4354200 w 5495422"/>
              <a:gd name="connsiteY125" fmla="*/ 4039067 h 5094353"/>
              <a:gd name="connsiteX126" fmla="*/ 4301528 w 5495422"/>
              <a:gd name="connsiteY126" fmla="*/ 4021479 h 5094353"/>
              <a:gd name="connsiteX127" fmla="*/ 4319086 w 5495422"/>
              <a:gd name="connsiteY127" fmla="*/ 3986302 h 5094353"/>
              <a:gd name="connsiteX128" fmla="*/ 4283970 w 5495422"/>
              <a:gd name="connsiteY128" fmla="*/ 3968714 h 5094353"/>
              <a:gd name="connsiteX129" fmla="*/ 4266414 w 5495422"/>
              <a:gd name="connsiteY129" fmla="*/ 4021479 h 5094353"/>
              <a:gd name="connsiteX130" fmla="*/ 4301528 w 5495422"/>
              <a:gd name="connsiteY130" fmla="*/ 4091831 h 5094353"/>
              <a:gd name="connsiteX131" fmla="*/ 4248856 w 5495422"/>
              <a:gd name="connsiteY131" fmla="*/ 4144595 h 5094353"/>
              <a:gd name="connsiteX132" fmla="*/ 4231299 w 5495422"/>
              <a:gd name="connsiteY132" fmla="*/ 4144595 h 5094353"/>
              <a:gd name="connsiteX133" fmla="*/ 4213742 w 5495422"/>
              <a:gd name="connsiteY133" fmla="*/ 4021479 h 5094353"/>
              <a:gd name="connsiteX134" fmla="*/ 4231299 w 5495422"/>
              <a:gd name="connsiteY134" fmla="*/ 4056655 h 5094353"/>
              <a:gd name="connsiteX135" fmla="*/ 4213742 w 5495422"/>
              <a:gd name="connsiteY135" fmla="*/ 4127007 h 5094353"/>
              <a:gd name="connsiteX136" fmla="*/ 4125956 w 5495422"/>
              <a:gd name="connsiteY136" fmla="*/ 4127007 h 5094353"/>
              <a:gd name="connsiteX137" fmla="*/ 4161070 w 5495422"/>
              <a:gd name="connsiteY137" fmla="*/ 4267712 h 5094353"/>
              <a:gd name="connsiteX138" fmla="*/ 4178627 w 5495422"/>
              <a:gd name="connsiteY138" fmla="*/ 4285300 h 5094353"/>
              <a:gd name="connsiteX139" fmla="*/ 4231299 w 5495422"/>
              <a:gd name="connsiteY139" fmla="*/ 4285300 h 5094353"/>
              <a:gd name="connsiteX140" fmla="*/ 4248856 w 5495422"/>
              <a:gd name="connsiteY140" fmla="*/ 4338065 h 5094353"/>
              <a:gd name="connsiteX141" fmla="*/ 4196184 w 5495422"/>
              <a:gd name="connsiteY141" fmla="*/ 4338065 h 5094353"/>
              <a:gd name="connsiteX142" fmla="*/ 4108398 w 5495422"/>
              <a:gd name="connsiteY142" fmla="*/ 4197360 h 5094353"/>
              <a:gd name="connsiteX143" fmla="*/ 3950383 w 5495422"/>
              <a:gd name="connsiteY143" fmla="*/ 4285300 h 5094353"/>
              <a:gd name="connsiteX144" fmla="*/ 4020612 w 5495422"/>
              <a:gd name="connsiteY144" fmla="*/ 4285300 h 5094353"/>
              <a:gd name="connsiteX145" fmla="*/ 4003055 w 5495422"/>
              <a:gd name="connsiteY145" fmla="*/ 4373241 h 5094353"/>
              <a:gd name="connsiteX146" fmla="*/ 4038169 w 5495422"/>
              <a:gd name="connsiteY146" fmla="*/ 4390829 h 5094353"/>
              <a:gd name="connsiteX147" fmla="*/ 4055726 w 5495422"/>
              <a:gd name="connsiteY147" fmla="*/ 4355653 h 5094353"/>
              <a:gd name="connsiteX148" fmla="*/ 4090841 w 5495422"/>
              <a:gd name="connsiteY148" fmla="*/ 4373241 h 5094353"/>
              <a:gd name="connsiteX149" fmla="*/ 4108398 w 5495422"/>
              <a:gd name="connsiteY149" fmla="*/ 4461181 h 5094353"/>
              <a:gd name="connsiteX150" fmla="*/ 4161070 w 5495422"/>
              <a:gd name="connsiteY150" fmla="*/ 4443593 h 5094353"/>
              <a:gd name="connsiteX151" fmla="*/ 4161070 w 5495422"/>
              <a:gd name="connsiteY151" fmla="*/ 4531534 h 5094353"/>
              <a:gd name="connsiteX152" fmla="*/ 4213742 w 5495422"/>
              <a:gd name="connsiteY152" fmla="*/ 4549122 h 5094353"/>
              <a:gd name="connsiteX153" fmla="*/ 4231299 w 5495422"/>
              <a:gd name="connsiteY153" fmla="*/ 4478770 h 5094353"/>
              <a:gd name="connsiteX154" fmla="*/ 4283970 w 5495422"/>
              <a:gd name="connsiteY154" fmla="*/ 4461181 h 5094353"/>
              <a:gd name="connsiteX155" fmla="*/ 4371757 w 5495422"/>
              <a:gd name="connsiteY155" fmla="*/ 4302888 h 5094353"/>
              <a:gd name="connsiteX156" fmla="*/ 4389314 w 5495422"/>
              <a:gd name="connsiteY156" fmla="*/ 4338065 h 5094353"/>
              <a:gd name="connsiteX157" fmla="*/ 4478369 w 5495422"/>
              <a:gd name="connsiteY157" fmla="*/ 4232502 h 5094353"/>
              <a:gd name="connsiteX158" fmla="*/ 4478152 w 5495422"/>
              <a:gd name="connsiteY158" fmla="*/ 4229497 h 5094353"/>
              <a:gd name="connsiteX159" fmla="*/ 4493286 w 5495422"/>
              <a:gd name="connsiteY159" fmla="*/ 4241330 h 5094353"/>
              <a:gd name="connsiteX160" fmla="*/ 4564887 w 5495422"/>
              <a:gd name="connsiteY160" fmla="*/ 4320477 h 5094353"/>
              <a:gd name="connsiteX161" fmla="*/ 4617558 w 5495422"/>
              <a:gd name="connsiteY161" fmla="*/ 4214948 h 5094353"/>
              <a:gd name="connsiteX162" fmla="*/ 4562521 w 5495422"/>
              <a:gd name="connsiteY162" fmla="*/ 4028074 h 5094353"/>
              <a:gd name="connsiteX163" fmla="*/ 4560544 w 5495422"/>
              <a:gd name="connsiteY163" fmla="*/ 4022840 h 5094353"/>
              <a:gd name="connsiteX164" fmla="*/ 4567082 w 5495422"/>
              <a:gd name="connsiteY164" fmla="*/ 4032471 h 5094353"/>
              <a:gd name="connsiteX165" fmla="*/ 4600002 w 5495422"/>
              <a:gd name="connsiteY165" fmla="*/ 4039067 h 5094353"/>
              <a:gd name="connsiteX166" fmla="*/ 4582444 w 5495422"/>
              <a:gd name="connsiteY166" fmla="*/ 3951126 h 5094353"/>
              <a:gd name="connsiteX167" fmla="*/ 4547330 w 5495422"/>
              <a:gd name="connsiteY167" fmla="*/ 3986302 h 5094353"/>
              <a:gd name="connsiteX168" fmla="*/ 4549360 w 5495422"/>
              <a:gd name="connsiteY168" fmla="*/ 3995309 h 5094353"/>
              <a:gd name="connsiteX169" fmla="*/ 4534744 w 5495422"/>
              <a:gd name="connsiteY169" fmla="*/ 3976409 h 5094353"/>
              <a:gd name="connsiteX170" fmla="*/ 4512215 w 5495422"/>
              <a:gd name="connsiteY170" fmla="*/ 3968714 h 5094353"/>
              <a:gd name="connsiteX171" fmla="*/ 4512215 w 5495422"/>
              <a:gd name="connsiteY171" fmla="*/ 4003891 h 5094353"/>
              <a:gd name="connsiteX172" fmla="*/ 4494658 w 5495422"/>
              <a:gd name="connsiteY172" fmla="*/ 3915950 h 5094353"/>
              <a:gd name="connsiteX173" fmla="*/ 5108453 w 5495422"/>
              <a:gd name="connsiteY173" fmla="*/ 3744640 h 5094353"/>
              <a:gd name="connsiteX174" fmla="*/ 5113551 w 5495422"/>
              <a:gd name="connsiteY174" fmla="*/ 3746665 h 5094353"/>
              <a:gd name="connsiteX175" fmla="*/ 5161834 w 5495422"/>
              <a:gd name="connsiteY175" fmla="*/ 3757657 h 5094353"/>
              <a:gd name="connsiteX176" fmla="*/ 5144276 w 5495422"/>
              <a:gd name="connsiteY176" fmla="*/ 3810421 h 5094353"/>
              <a:gd name="connsiteX177" fmla="*/ 5104772 w 5495422"/>
              <a:gd name="connsiteY177" fmla="*/ 3768375 h 5094353"/>
              <a:gd name="connsiteX178" fmla="*/ 5109162 w 5495422"/>
              <a:gd name="connsiteY178" fmla="*/ 3740069 h 5094353"/>
              <a:gd name="connsiteX179" fmla="*/ 5108453 w 5495422"/>
              <a:gd name="connsiteY179" fmla="*/ 3744640 h 5094353"/>
              <a:gd name="connsiteX180" fmla="*/ 5105301 w 5495422"/>
              <a:gd name="connsiteY180" fmla="*/ 3743388 h 5094353"/>
              <a:gd name="connsiteX181" fmla="*/ 5161834 w 5495422"/>
              <a:gd name="connsiteY181" fmla="*/ 3704893 h 5094353"/>
              <a:gd name="connsiteX182" fmla="*/ 5179391 w 5495422"/>
              <a:gd name="connsiteY182" fmla="*/ 3722481 h 5094353"/>
              <a:gd name="connsiteX183" fmla="*/ 5196948 w 5495422"/>
              <a:gd name="connsiteY183" fmla="*/ 3704893 h 5094353"/>
              <a:gd name="connsiteX184" fmla="*/ 5214506 w 5495422"/>
              <a:gd name="connsiteY184" fmla="*/ 3757657 h 5094353"/>
              <a:gd name="connsiteX185" fmla="*/ 5196948 w 5495422"/>
              <a:gd name="connsiteY185" fmla="*/ 3757657 h 5094353"/>
              <a:gd name="connsiteX186" fmla="*/ 5161834 w 5495422"/>
              <a:gd name="connsiteY186" fmla="*/ 3704893 h 5094353"/>
              <a:gd name="connsiteX187" fmla="*/ 5211831 w 5495422"/>
              <a:gd name="connsiteY187" fmla="*/ 3669030 h 5094353"/>
              <a:gd name="connsiteX188" fmla="*/ 5205727 w 5495422"/>
              <a:gd name="connsiteY188" fmla="*/ 3674114 h 5094353"/>
              <a:gd name="connsiteX189" fmla="*/ 5197106 w 5495422"/>
              <a:gd name="connsiteY189" fmla="*/ 3677373 h 5094353"/>
              <a:gd name="connsiteX190" fmla="*/ 5208470 w 5495422"/>
              <a:gd name="connsiteY190" fmla="*/ 3669717 h 5094353"/>
              <a:gd name="connsiteX191" fmla="*/ 5211831 w 5495422"/>
              <a:gd name="connsiteY191" fmla="*/ 3669030 h 5094353"/>
              <a:gd name="connsiteX192" fmla="*/ 5212310 w 5495422"/>
              <a:gd name="connsiteY192" fmla="*/ 3544676 h 5094353"/>
              <a:gd name="connsiteX193" fmla="*/ 5196948 w 5495422"/>
              <a:gd name="connsiteY193" fmla="*/ 3546600 h 5094353"/>
              <a:gd name="connsiteX194" fmla="*/ 5232062 w 5495422"/>
              <a:gd name="connsiteY194" fmla="*/ 3581776 h 5094353"/>
              <a:gd name="connsiteX195" fmla="*/ 5212310 w 5495422"/>
              <a:gd name="connsiteY195" fmla="*/ 3544676 h 5094353"/>
              <a:gd name="connsiteX196" fmla="*/ 5021376 w 5495422"/>
              <a:gd name="connsiteY196" fmla="*/ 3476247 h 5094353"/>
              <a:gd name="connsiteX197" fmla="*/ 5003818 w 5495422"/>
              <a:gd name="connsiteY197" fmla="*/ 3546600 h 5094353"/>
              <a:gd name="connsiteX198" fmla="*/ 5038933 w 5495422"/>
              <a:gd name="connsiteY198" fmla="*/ 3546600 h 5094353"/>
              <a:gd name="connsiteX199" fmla="*/ 5021376 w 5495422"/>
              <a:gd name="connsiteY199" fmla="*/ 3476247 h 5094353"/>
              <a:gd name="connsiteX200" fmla="*/ 5196948 w 5495422"/>
              <a:gd name="connsiteY200" fmla="*/ 3194838 h 5094353"/>
              <a:gd name="connsiteX201" fmla="*/ 5126719 w 5495422"/>
              <a:gd name="connsiteY201" fmla="*/ 3230014 h 5094353"/>
              <a:gd name="connsiteX202" fmla="*/ 5109162 w 5495422"/>
              <a:gd name="connsiteY202" fmla="*/ 3282778 h 5094353"/>
              <a:gd name="connsiteX203" fmla="*/ 5109162 w 5495422"/>
              <a:gd name="connsiteY203" fmla="*/ 3317954 h 5094353"/>
              <a:gd name="connsiteX204" fmla="*/ 5161834 w 5495422"/>
              <a:gd name="connsiteY204" fmla="*/ 3247602 h 5094353"/>
              <a:gd name="connsiteX205" fmla="*/ 5249620 w 5495422"/>
              <a:gd name="connsiteY205" fmla="*/ 3247602 h 5094353"/>
              <a:gd name="connsiteX206" fmla="*/ 5179391 w 5495422"/>
              <a:gd name="connsiteY206" fmla="*/ 3370719 h 5094353"/>
              <a:gd name="connsiteX207" fmla="*/ 5284734 w 5495422"/>
              <a:gd name="connsiteY207" fmla="*/ 3282778 h 5094353"/>
              <a:gd name="connsiteX208" fmla="*/ 5196948 w 5495422"/>
              <a:gd name="connsiteY208" fmla="*/ 3194838 h 5094353"/>
              <a:gd name="connsiteX209" fmla="*/ 5284734 w 5495422"/>
              <a:gd name="connsiteY209" fmla="*/ 3177250 h 5094353"/>
              <a:gd name="connsiteX210" fmla="*/ 5214506 w 5495422"/>
              <a:gd name="connsiteY210" fmla="*/ 3194838 h 5094353"/>
              <a:gd name="connsiteX211" fmla="*/ 5284734 w 5495422"/>
              <a:gd name="connsiteY211" fmla="*/ 3212426 h 5094353"/>
              <a:gd name="connsiteX212" fmla="*/ 5284734 w 5495422"/>
              <a:gd name="connsiteY212" fmla="*/ 3177250 h 5094353"/>
              <a:gd name="connsiteX213" fmla="*/ 5325850 w 5495422"/>
              <a:gd name="connsiteY213" fmla="*/ 3140768 h 5094353"/>
              <a:gd name="connsiteX214" fmla="*/ 5319849 w 5495422"/>
              <a:gd name="connsiteY214" fmla="*/ 3212426 h 5094353"/>
              <a:gd name="connsiteX215" fmla="*/ 5337406 w 5495422"/>
              <a:gd name="connsiteY215" fmla="*/ 3142073 h 5094353"/>
              <a:gd name="connsiteX216" fmla="*/ 5325850 w 5495422"/>
              <a:gd name="connsiteY216" fmla="*/ 3140768 h 5094353"/>
              <a:gd name="connsiteX217" fmla="*/ 5021376 w 5495422"/>
              <a:gd name="connsiteY217" fmla="*/ 3054133 h 5094353"/>
              <a:gd name="connsiteX218" fmla="*/ 5003818 w 5495422"/>
              <a:gd name="connsiteY218" fmla="*/ 3106897 h 5094353"/>
              <a:gd name="connsiteX219" fmla="*/ 4986261 w 5495422"/>
              <a:gd name="connsiteY219" fmla="*/ 3071721 h 5094353"/>
              <a:gd name="connsiteX220" fmla="*/ 4968704 w 5495422"/>
              <a:gd name="connsiteY220" fmla="*/ 3106897 h 5094353"/>
              <a:gd name="connsiteX221" fmla="*/ 5003818 w 5495422"/>
              <a:gd name="connsiteY221" fmla="*/ 3124485 h 5094353"/>
              <a:gd name="connsiteX222" fmla="*/ 5003818 w 5495422"/>
              <a:gd name="connsiteY222" fmla="*/ 3194838 h 5094353"/>
              <a:gd name="connsiteX223" fmla="*/ 5021376 w 5495422"/>
              <a:gd name="connsiteY223" fmla="*/ 3054133 h 5094353"/>
              <a:gd name="connsiteX224" fmla="*/ 5038933 w 5495422"/>
              <a:gd name="connsiteY224" fmla="*/ 2931016 h 5094353"/>
              <a:gd name="connsiteX225" fmla="*/ 5021376 w 5495422"/>
              <a:gd name="connsiteY225" fmla="*/ 3018957 h 5094353"/>
              <a:gd name="connsiteX226" fmla="*/ 5056490 w 5495422"/>
              <a:gd name="connsiteY226" fmla="*/ 3018957 h 5094353"/>
              <a:gd name="connsiteX227" fmla="*/ 5038933 w 5495422"/>
              <a:gd name="connsiteY227" fmla="*/ 2931016 h 5094353"/>
              <a:gd name="connsiteX228" fmla="*/ 5064446 w 5495422"/>
              <a:gd name="connsiteY228" fmla="*/ 2853587 h 5094353"/>
              <a:gd name="connsiteX229" fmla="*/ 5056490 w 5495422"/>
              <a:gd name="connsiteY229" fmla="*/ 2860664 h 5094353"/>
              <a:gd name="connsiteX230" fmla="*/ 5074048 w 5495422"/>
              <a:gd name="connsiteY230" fmla="*/ 2931016 h 5094353"/>
              <a:gd name="connsiteX231" fmla="*/ 5064446 w 5495422"/>
              <a:gd name="connsiteY231" fmla="*/ 2853587 h 5094353"/>
              <a:gd name="connsiteX232" fmla="*/ 5021376 w 5495422"/>
              <a:gd name="connsiteY232" fmla="*/ 2438549 h 5094353"/>
              <a:gd name="connsiteX233" fmla="*/ 5003818 w 5495422"/>
              <a:gd name="connsiteY233" fmla="*/ 2508901 h 5094353"/>
              <a:gd name="connsiteX234" fmla="*/ 5038933 w 5495422"/>
              <a:gd name="connsiteY234" fmla="*/ 2438549 h 5094353"/>
              <a:gd name="connsiteX235" fmla="*/ 5038933 w 5495422"/>
              <a:gd name="connsiteY235" fmla="*/ 2456137 h 5094353"/>
              <a:gd name="connsiteX236" fmla="*/ 5021376 w 5495422"/>
              <a:gd name="connsiteY236" fmla="*/ 2438549 h 5094353"/>
              <a:gd name="connsiteX237" fmla="*/ 316031 w 5495422"/>
              <a:gd name="connsiteY237" fmla="*/ 2350609 h 5094353"/>
              <a:gd name="connsiteX238" fmla="*/ 263359 w 5495422"/>
              <a:gd name="connsiteY238" fmla="*/ 2438549 h 5094353"/>
              <a:gd name="connsiteX239" fmla="*/ 316031 w 5495422"/>
              <a:gd name="connsiteY239" fmla="*/ 2350609 h 5094353"/>
              <a:gd name="connsiteX240" fmla="*/ 4968704 w 5495422"/>
              <a:gd name="connsiteY240" fmla="*/ 2297844 h 5094353"/>
              <a:gd name="connsiteX241" fmla="*/ 4916032 w 5495422"/>
              <a:gd name="connsiteY241" fmla="*/ 2333020 h 5094353"/>
              <a:gd name="connsiteX242" fmla="*/ 4898474 w 5495422"/>
              <a:gd name="connsiteY242" fmla="*/ 2403373 h 5094353"/>
              <a:gd name="connsiteX243" fmla="*/ 4948952 w 5495422"/>
              <a:gd name="connsiteY243" fmla="*/ 2405572 h 5094353"/>
              <a:gd name="connsiteX244" fmla="*/ 4983841 w 5495422"/>
              <a:gd name="connsiteY244" fmla="*/ 2419963 h 5094353"/>
              <a:gd name="connsiteX245" fmla="*/ 4986261 w 5495422"/>
              <a:gd name="connsiteY245" fmla="*/ 2438549 h 5094353"/>
              <a:gd name="connsiteX246" fmla="*/ 4986261 w 5495422"/>
              <a:gd name="connsiteY246" fmla="*/ 2420961 h 5094353"/>
              <a:gd name="connsiteX247" fmla="*/ 4983841 w 5495422"/>
              <a:gd name="connsiteY247" fmla="*/ 2419963 h 5094353"/>
              <a:gd name="connsiteX248" fmla="*/ 4979677 w 5495422"/>
              <a:gd name="connsiteY248" fmla="*/ 2387983 h 5094353"/>
              <a:gd name="connsiteX249" fmla="*/ 4986261 w 5495422"/>
              <a:gd name="connsiteY249" fmla="*/ 2350609 h 5094353"/>
              <a:gd name="connsiteX250" fmla="*/ 5003818 w 5495422"/>
              <a:gd name="connsiteY250" fmla="*/ 2350609 h 5094353"/>
              <a:gd name="connsiteX251" fmla="*/ 5003818 w 5495422"/>
              <a:gd name="connsiteY251" fmla="*/ 2385785 h 5094353"/>
              <a:gd name="connsiteX252" fmla="*/ 5091604 w 5495422"/>
              <a:gd name="connsiteY252" fmla="*/ 2368197 h 5094353"/>
              <a:gd name="connsiteX253" fmla="*/ 5056490 w 5495422"/>
              <a:gd name="connsiteY253" fmla="*/ 2333020 h 5094353"/>
              <a:gd name="connsiteX254" fmla="*/ 5038933 w 5495422"/>
              <a:gd name="connsiteY254" fmla="*/ 2333020 h 5094353"/>
              <a:gd name="connsiteX255" fmla="*/ 5038933 w 5495422"/>
              <a:gd name="connsiteY255" fmla="*/ 2368197 h 5094353"/>
              <a:gd name="connsiteX256" fmla="*/ 4968704 w 5495422"/>
              <a:gd name="connsiteY256" fmla="*/ 2297844 h 5094353"/>
              <a:gd name="connsiteX257" fmla="*/ 4861165 w 5495422"/>
              <a:gd name="connsiteY257" fmla="*/ 2269263 h 5094353"/>
              <a:gd name="connsiteX258" fmla="*/ 4810688 w 5495422"/>
              <a:gd name="connsiteY258" fmla="*/ 2280256 h 5094353"/>
              <a:gd name="connsiteX259" fmla="*/ 4810688 w 5495422"/>
              <a:gd name="connsiteY259" fmla="*/ 2297844 h 5094353"/>
              <a:gd name="connsiteX260" fmla="*/ 4880918 w 5495422"/>
              <a:gd name="connsiteY260" fmla="*/ 2280256 h 5094353"/>
              <a:gd name="connsiteX261" fmla="*/ 4898474 w 5495422"/>
              <a:gd name="connsiteY261" fmla="*/ 2297844 h 5094353"/>
              <a:gd name="connsiteX262" fmla="*/ 4861165 w 5495422"/>
              <a:gd name="connsiteY262" fmla="*/ 2269263 h 5094353"/>
              <a:gd name="connsiteX263" fmla="*/ 4933590 w 5495422"/>
              <a:gd name="connsiteY263" fmla="*/ 2262668 h 5094353"/>
              <a:gd name="connsiteX264" fmla="*/ 4916032 w 5495422"/>
              <a:gd name="connsiteY264" fmla="*/ 2315432 h 5094353"/>
              <a:gd name="connsiteX265" fmla="*/ 4933590 w 5495422"/>
              <a:gd name="connsiteY265" fmla="*/ 2315432 h 5094353"/>
              <a:gd name="connsiteX266" fmla="*/ 4933590 w 5495422"/>
              <a:gd name="connsiteY266" fmla="*/ 2262668 h 5094353"/>
              <a:gd name="connsiteX267" fmla="*/ 351145 w 5495422"/>
              <a:gd name="connsiteY267" fmla="*/ 2262668 h 5094353"/>
              <a:gd name="connsiteX268" fmla="*/ 333588 w 5495422"/>
              <a:gd name="connsiteY268" fmla="*/ 2333020 h 5094353"/>
              <a:gd name="connsiteX269" fmla="*/ 351145 w 5495422"/>
              <a:gd name="connsiteY269" fmla="*/ 2262668 h 5094353"/>
              <a:gd name="connsiteX270" fmla="*/ 5059233 w 5495422"/>
              <a:gd name="connsiteY270" fmla="*/ 2258546 h 5094353"/>
              <a:gd name="connsiteX271" fmla="*/ 5056490 w 5495422"/>
              <a:gd name="connsiteY271" fmla="*/ 2262668 h 5094353"/>
              <a:gd name="connsiteX272" fmla="*/ 5021376 w 5495422"/>
              <a:gd name="connsiteY272" fmla="*/ 2297844 h 5094353"/>
              <a:gd name="connsiteX273" fmla="*/ 5038933 w 5495422"/>
              <a:gd name="connsiteY273" fmla="*/ 2262668 h 5094353"/>
              <a:gd name="connsiteX274" fmla="*/ 5003818 w 5495422"/>
              <a:gd name="connsiteY274" fmla="*/ 2297844 h 5094353"/>
              <a:gd name="connsiteX275" fmla="*/ 5109162 w 5495422"/>
              <a:gd name="connsiteY275" fmla="*/ 2333020 h 5094353"/>
              <a:gd name="connsiteX276" fmla="*/ 5109162 w 5495422"/>
              <a:gd name="connsiteY276" fmla="*/ 2262668 h 5094353"/>
              <a:gd name="connsiteX277" fmla="*/ 5074048 w 5495422"/>
              <a:gd name="connsiteY277" fmla="*/ 2315432 h 5094353"/>
              <a:gd name="connsiteX278" fmla="*/ 5059233 w 5495422"/>
              <a:gd name="connsiteY278" fmla="*/ 2258546 h 5094353"/>
              <a:gd name="connsiteX279" fmla="*/ 614504 w 5495422"/>
              <a:gd name="connsiteY279" fmla="*/ 2209904 h 5094353"/>
              <a:gd name="connsiteX280" fmla="*/ 526718 w 5495422"/>
              <a:gd name="connsiteY280" fmla="*/ 2262668 h 5094353"/>
              <a:gd name="connsiteX281" fmla="*/ 526718 w 5495422"/>
              <a:gd name="connsiteY281" fmla="*/ 2315432 h 5094353"/>
              <a:gd name="connsiteX282" fmla="*/ 649619 w 5495422"/>
              <a:gd name="connsiteY282" fmla="*/ 2227492 h 5094353"/>
              <a:gd name="connsiteX283" fmla="*/ 614504 w 5495422"/>
              <a:gd name="connsiteY283" fmla="*/ 2209904 h 5094353"/>
              <a:gd name="connsiteX284" fmla="*/ 338526 w 5495422"/>
              <a:gd name="connsiteY284" fmla="*/ 2172804 h 5094353"/>
              <a:gd name="connsiteX285" fmla="*/ 333588 w 5495422"/>
              <a:gd name="connsiteY285" fmla="*/ 2209904 h 5094353"/>
              <a:gd name="connsiteX286" fmla="*/ 351145 w 5495422"/>
              <a:gd name="connsiteY286" fmla="*/ 2174727 h 5094353"/>
              <a:gd name="connsiteX287" fmla="*/ 338526 w 5495422"/>
              <a:gd name="connsiteY287" fmla="*/ 2172804 h 5094353"/>
              <a:gd name="connsiteX288" fmla="*/ 4991439 w 5495422"/>
              <a:gd name="connsiteY288" fmla="*/ 2172632 h 5094353"/>
              <a:gd name="connsiteX289" fmla="*/ 4986261 w 5495422"/>
              <a:gd name="connsiteY289" fmla="*/ 2174727 h 5094353"/>
              <a:gd name="connsiteX290" fmla="*/ 4986261 w 5495422"/>
              <a:gd name="connsiteY290" fmla="*/ 2262668 h 5094353"/>
              <a:gd name="connsiteX291" fmla="*/ 5038933 w 5495422"/>
              <a:gd name="connsiteY291" fmla="*/ 2245080 h 5094353"/>
              <a:gd name="connsiteX292" fmla="*/ 5056490 w 5495422"/>
              <a:gd name="connsiteY292" fmla="*/ 2209904 h 5094353"/>
              <a:gd name="connsiteX293" fmla="*/ 4991439 w 5495422"/>
              <a:gd name="connsiteY293" fmla="*/ 2172632 h 5094353"/>
              <a:gd name="connsiteX294" fmla="*/ 4916032 w 5495422"/>
              <a:gd name="connsiteY294" fmla="*/ 2157139 h 5094353"/>
              <a:gd name="connsiteX295" fmla="*/ 4933590 w 5495422"/>
              <a:gd name="connsiteY295" fmla="*/ 2245080 h 5094353"/>
              <a:gd name="connsiteX296" fmla="*/ 4951146 w 5495422"/>
              <a:gd name="connsiteY296" fmla="*/ 2227492 h 5094353"/>
              <a:gd name="connsiteX297" fmla="*/ 4968704 w 5495422"/>
              <a:gd name="connsiteY297" fmla="*/ 2245080 h 5094353"/>
              <a:gd name="connsiteX298" fmla="*/ 4916032 w 5495422"/>
              <a:gd name="connsiteY298" fmla="*/ 2157139 h 5094353"/>
              <a:gd name="connsiteX299" fmla="*/ 632061 w 5495422"/>
              <a:gd name="connsiteY299" fmla="*/ 2086787 h 5094353"/>
              <a:gd name="connsiteX300" fmla="*/ 544275 w 5495422"/>
              <a:gd name="connsiteY300" fmla="*/ 2121963 h 5094353"/>
              <a:gd name="connsiteX301" fmla="*/ 614504 w 5495422"/>
              <a:gd name="connsiteY301" fmla="*/ 2121963 h 5094353"/>
              <a:gd name="connsiteX302" fmla="*/ 614504 w 5495422"/>
              <a:gd name="connsiteY302" fmla="*/ 2139551 h 5094353"/>
              <a:gd name="connsiteX303" fmla="*/ 649619 w 5495422"/>
              <a:gd name="connsiteY303" fmla="*/ 2157139 h 5094353"/>
              <a:gd name="connsiteX304" fmla="*/ 649619 w 5495422"/>
              <a:gd name="connsiteY304" fmla="*/ 2104375 h 5094353"/>
              <a:gd name="connsiteX305" fmla="*/ 632061 w 5495422"/>
              <a:gd name="connsiteY305" fmla="*/ 2086787 h 5094353"/>
              <a:gd name="connsiteX306" fmla="*/ 5249620 w 5495422"/>
              <a:gd name="connsiteY306" fmla="*/ 2069199 h 5094353"/>
              <a:gd name="connsiteX307" fmla="*/ 5232062 w 5495422"/>
              <a:gd name="connsiteY307" fmla="*/ 2121963 h 5094353"/>
              <a:gd name="connsiteX308" fmla="*/ 5267177 w 5495422"/>
              <a:gd name="connsiteY308" fmla="*/ 2121963 h 5094353"/>
              <a:gd name="connsiteX309" fmla="*/ 5249620 w 5495422"/>
              <a:gd name="connsiteY309" fmla="*/ 2069199 h 5094353"/>
              <a:gd name="connsiteX310" fmla="*/ 790077 w 5495422"/>
              <a:gd name="connsiteY310" fmla="*/ 2051611 h 5094353"/>
              <a:gd name="connsiteX311" fmla="*/ 719848 w 5495422"/>
              <a:gd name="connsiteY311" fmla="*/ 2104375 h 5094353"/>
              <a:gd name="connsiteX312" fmla="*/ 754962 w 5495422"/>
              <a:gd name="connsiteY312" fmla="*/ 2104375 h 5094353"/>
              <a:gd name="connsiteX313" fmla="*/ 772520 w 5495422"/>
              <a:gd name="connsiteY313" fmla="*/ 2069199 h 5094353"/>
              <a:gd name="connsiteX314" fmla="*/ 790077 w 5495422"/>
              <a:gd name="connsiteY314" fmla="*/ 2051611 h 5094353"/>
              <a:gd name="connsiteX315" fmla="*/ 333588 w 5495422"/>
              <a:gd name="connsiteY315" fmla="*/ 2051611 h 5094353"/>
              <a:gd name="connsiteX316" fmla="*/ 263359 w 5495422"/>
              <a:gd name="connsiteY316" fmla="*/ 2104375 h 5094353"/>
              <a:gd name="connsiteX317" fmla="*/ 280916 w 5495422"/>
              <a:gd name="connsiteY317" fmla="*/ 2157139 h 5094353"/>
              <a:gd name="connsiteX318" fmla="*/ 333588 w 5495422"/>
              <a:gd name="connsiteY318" fmla="*/ 2051611 h 5094353"/>
              <a:gd name="connsiteX319" fmla="*/ 245802 w 5495422"/>
              <a:gd name="connsiteY319" fmla="*/ 2034023 h 5094353"/>
              <a:gd name="connsiteX320" fmla="*/ 193130 w 5495422"/>
              <a:gd name="connsiteY320" fmla="*/ 2051611 h 5094353"/>
              <a:gd name="connsiteX321" fmla="*/ 210687 w 5495422"/>
              <a:gd name="connsiteY321" fmla="*/ 2069199 h 5094353"/>
              <a:gd name="connsiteX322" fmla="*/ 140458 w 5495422"/>
              <a:gd name="connsiteY322" fmla="*/ 2069199 h 5094353"/>
              <a:gd name="connsiteX323" fmla="*/ 158016 w 5495422"/>
              <a:gd name="connsiteY323" fmla="*/ 2104375 h 5094353"/>
              <a:gd name="connsiteX324" fmla="*/ 210687 w 5495422"/>
              <a:gd name="connsiteY324" fmla="*/ 2104375 h 5094353"/>
              <a:gd name="connsiteX325" fmla="*/ 245802 w 5495422"/>
              <a:gd name="connsiteY325" fmla="*/ 2034023 h 5094353"/>
              <a:gd name="connsiteX326" fmla="*/ 796627 w 5495422"/>
              <a:gd name="connsiteY326" fmla="*/ 2013687 h 5094353"/>
              <a:gd name="connsiteX327" fmla="*/ 790077 w 5495422"/>
              <a:gd name="connsiteY327" fmla="*/ 2016435 h 5094353"/>
              <a:gd name="connsiteX328" fmla="*/ 825191 w 5495422"/>
              <a:gd name="connsiteY328" fmla="*/ 2086787 h 5094353"/>
              <a:gd name="connsiteX329" fmla="*/ 796627 w 5495422"/>
              <a:gd name="connsiteY329" fmla="*/ 2013687 h 5094353"/>
              <a:gd name="connsiteX330" fmla="*/ 510258 w 5495422"/>
              <a:gd name="connsiteY330" fmla="*/ 2007091 h 5094353"/>
              <a:gd name="connsiteX331" fmla="*/ 491603 w 5495422"/>
              <a:gd name="connsiteY331" fmla="*/ 2016435 h 5094353"/>
              <a:gd name="connsiteX332" fmla="*/ 456489 w 5495422"/>
              <a:gd name="connsiteY332" fmla="*/ 2069199 h 5094353"/>
              <a:gd name="connsiteX333" fmla="*/ 474046 w 5495422"/>
              <a:gd name="connsiteY333" fmla="*/ 2034023 h 5094353"/>
              <a:gd name="connsiteX334" fmla="*/ 403817 w 5495422"/>
              <a:gd name="connsiteY334" fmla="*/ 2104375 h 5094353"/>
              <a:gd name="connsiteX335" fmla="*/ 579390 w 5495422"/>
              <a:gd name="connsiteY335" fmla="*/ 2051611 h 5094353"/>
              <a:gd name="connsiteX336" fmla="*/ 510258 w 5495422"/>
              <a:gd name="connsiteY336" fmla="*/ 2007091 h 5094353"/>
              <a:gd name="connsiteX337" fmla="*/ 614504 w 5495422"/>
              <a:gd name="connsiteY337" fmla="*/ 1998846 h 5094353"/>
              <a:gd name="connsiteX338" fmla="*/ 579390 w 5495422"/>
              <a:gd name="connsiteY338" fmla="*/ 2086787 h 5094353"/>
              <a:gd name="connsiteX339" fmla="*/ 614504 w 5495422"/>
              <a:gd name="connsiteY339" fmla="*/ 1998846 h 5094353"/>
              <a:gd name="connsiteX340" fmla="*/ 5109162 w 5495422"/>
              <a:gd name="connsiteY340" fmla="*/ 1963670 h 5094353"/>
              <a:gd name="connsiteX341" fmla="*/ 5056490 w 5495422"/>
              <a:gd name="connsiteY341" fmla="*/ 2051611 h 5094353"/>
              <a:gd name="connsiteX342" fmla="*/ 5113277 w 5495422"/>
              <a:gd name="connsiteY342" fmla="*/ 2034298 h 5094353"/>
              <a:gd name="connsiteX343" fmla="*/ 5121999 w 5495422"/>
              <a:gd name="connsiteY343" fmla="*/ 2022707 h 5094353"/>
              <a:gd name="connsiteX344" fmla="*/ 5126719 w 5495422"/>
              <a:gd name="connsiteY344" fmla="*/ 2034023 h 5094353"/>
              <a:gd name="connsiteX345" fmla="*/ 5126719 w 5495422"/>
              <a:gd name="connsiteY345" fmla="*/ 2040618 h 5094353"/>
              <a:gd name="connsiteX346" fmla="*/ 5126719 w 5495422"/>
              <a:gd name="connsiteY346" fmla="*/ 2051611 h 5094353"/>
              <a:gd name="connsiteX347" fmla="*/ 5074048 w 5495422"/>
              <a:gd name="connsiteY347" fmla="*/ 2104375 h 5094353"/>
              <a:gd name="connsiteX348" fmla="*/ 5074048 w 5495422"/>
              <a:gd name="connsiteY348" fmla="*/ 2121963 h 5094353"/>
              <a:gd name="connsiteX349" fmla="*/ 5109162 w 5495422"/>
              <a:gd name="connsiteY349" fmla="*/ 2157139 h 5094353"/>
              <a:gd name="connsiteX350" fmla="*/ 5074048 w 5495422"/>
              <a:gd name="connsiteY350" fmla="*/ 2209904 h 5094353"/>
              <a:gd name="connsiteX351" fmla="*/ 5074048 w 5495422"/>
              <a:gd name="connsiteY351" fmla="*/ 2227767 h 5094353"/>
              <a:gd name="connsiteX352" fmla="*/ 5074048 w 5495422"/>
              <a:gd name="connsiteY352" fmla="*/ 2245080 h 5094353"/>
              <a:gd name="connsiteX353" fmla="*/ 5144276 w 5495422"/>
              <a:gd name="connsiteY353" fmla="*/ 2174727 h 5094353"/>
              <a:gd name="connsiteX354" fmla="*/ 5161834 w 5495422"/>
              <a:gd name="connsiteY354" fmla="*/ 2227492 h 5094353"/>
              <a:gd name="connsiteX355" fmla="*/ 5196948 w 5495422"/>
              <a:gd name="connsiteY355" fmla="*/ 2174727 h 5094353"/>
              <a:gd name="connsiteX356" fmla="*/ 5232062 w 5495422"/>
              <a:gd name="connsiteY356" fmla="*/ 2227492 h 5094353"/>
              <a:gd name="connsiteX357" fmla="*/ 5196948 w 5495422"/>
              <a:gd name="connsiteY357" fmla="*/ 2297844 h 5094353"/>
              <a:gd name="connsiteX358" fmla="*/ 5161834 w 5495422"/>
              <a:gd name="connsiteY358" fmla="*/ 2262668 h 5094353"/>
              <a:gd name="connsiteX359" fmla="*/ 5126719 w 5495422"/>
              <a:gd name="connsiteY359" fmla="*/ 2280256 h 5094353"/>
              <a:gd name="connsiteX360" fmla="*/ 5126719 w 5495422"/>
              <a:gd name="connsiteY360" fmla="*/ 2315432 h 5094353"/>
              <a:gd name="connsiteX361" fmla="*/ 5179391 w 5495422"/>
              <a:gd name="connsiteY361" fmla="*/ 2280256 h 5094353"/>
              <a:gd name="connsiteX362" fmla="*/ 5161834 w 5495422"/>
              <a:gd name="connsiteY362" fmla="*/ 2333020 h 5094353"/>
              <a:gd name="connsiteX363" fmla="*/ 5144276 w 5495422"/>
              <a:gd name="connsiteY363" fmla="*/ 2315432 h 5094353"/>
              <a:gd name="connsiteX364" fmla="*/ 5161834 w 5495422"/>
              <a:gd name="connsiteY364" fmla="*/ 2456137 h 5094353"/>
              <a:gd name="connsiteX365" fmla="*/ 5144276 w 5495422"/>
              <a:gd name="connsiteY365" fmla="*/ 2420961 h 5094353"/>
              <a:gd name="connsiteX366" fmla="*/ 5126719 w 5495422"/>
              <a:gd name="connsiteY366" fmla="*/ 2491313 h 5094353"/>
              <a:gd name="connsiteX367" fmla="*/ 5179391 w 5495422"/>
              <a:gd name="connsiteY367" fmla="*/ 2491313 h 5094353"/>
              <a:gd name="connsiteX368" fmla="*/ 5161834 w 5495422"/>
              <a:gd name="connsiteY368" fmla="*/ 2473725 h 5094353"/>
              <a:gd name="connsiteX369" fmla="*/ 5214506 w 5495422"/>
              <a:gd name="connsiteY369" fmla="*/ 2473725 h 5094353"/>
              <a:gd name="connsiteX370" fmla="*/ 5214506 w 5495422"/>
              <a:gd name="connsiteY370" fmla="*/ 2508901 h 5094353"/>
              <a:gd name="connsiteX371" fmla="*/ 5196948 w 5495422"/>
              <a:gd name="connsiteY371" fmla="*/ 2491313 h 5094353"/>
              <a:gd name="connsiteX372" fmla="*/ 5214506 w 5495422"/>
              <a:gd name="connsiteY372" fmla="*/ 2508901 h 5094353"/>
              <a:gd name="connsiteX373" fmla="*/ 5161834 w 5495422"/>
              <a:gd name="connsiteY373" fmla="*/ 2544078 h 5094353"/>
              <a:gd name="connsiteX374" fmla="*/ 5161834 w 5495422"/>
              <a:gd name="connsiteY374" fmla="*/ 2561666 h 5094353"/>
              <a:gd name="connsiteX375" fmla="*/ 5214506 w 5495422"/>
              <a:gd name="connsiteY375" fmla="*/ 2526490 h 5094353"/>
              <a:gd name="connsiteX376" fmla="*/ 5196948 w 5495422"/>
              <a:gd name="connsiteY376" fmla="*/ 2632018 h 5094353"/>
              <a:gd name="connsiteX377" fmla="*/ 5179391 w 5495422"/>
              <a:gd name="connsiteY377" fmla="*/ 2684783 h 5094353"/>
              <a:gd name="connsiteX378" fmla="*/ 5232062 w 5495422"/>
              <a:gd name="connsiteY378" fmla="*/ 2719959 h 5094353"/>
              <a:gd name="connsiteX379" fmla="*/ 5249620 w 5495422"/>
              <a:gd name="connsiteY379" fmla="*/ 2649606 h 5094353"/>
              <a:gd name="connsiteX380" fmla="*/ 5196948 w 5495422"/>
              <a:gd name="connsiteY380" fmla="*/ 2632018 h 5094353"/>
              <a:gd name="connsiteX381" fmla="*/ 5284734 w 5495422"/>
              <a:gd name="connsiteY381" fmla="*/ 2649606 h 5094353"/>
              <a:gd name="connsiteX382" fmla="*/ 5302292 w 5495422"/>
              <a:gd name="connsiteY382" fmla="*/ 2632018 h 5094353"/>
              <a:gd name="connsiteX383" fmla="*/ 5354964 w 5495422"/>
              <a:gd name="connsiteY383" fmla="*/ 2561666 h 5094353"/>
              <a:gd name="connsiteX384" fmla="*/ 5319849 w 5495422"/>
              <a:gd name="connsiteY384" fmla="*/ 2438549 h 5094353"/>
              <a:gd name="connsiteX385" fmla="*/ 5267177 w 5495422"/>
              <a:gd name="connsiteY385" fmla="*/ 2456137 h 5094353"/>
              <a:gd name="connsiteX386" fmla="*/ 5267177 w 5495422"/>
              <a:gd name="connsiteY386" fmla="*/ 2473725 h 5094353"/>
              <a:gd name="connsiteX387" fmla="*/ 5214506 w 5495422"/>
              <a:gd name="connsiteY387" fmla="*/ 2473725 h 5094353"/>
              <a:gd name="connsiteX388" fmla="*/ 5319849 w 5495422"/>
              <a:gd name="connsiteY388" fmla="*/ 2420961 h 5094353"/>
              <a:gd name="connsiteX389" fmla="*/ 5302292 w 5495422"/>
              <a:gd name="connsiteY389" fmla="*/ 2403373 h 5094353"/>
              <a:gd name="connsiteX390" fmla="*/ 5249620 w 5495422"/>
              <a:gd name="connsiteY390" fmla="*/ 2420961 h 5094353"/>
              <a:gd name="connsiteX391" fmla="*/ 5267177 w 5495422"/>
              <a:gd name="connsiteY391" fmla="*/ 2368197 h 5094353"/>
              <a:gd name="connsiteX392" fmla="*/ 5302292 w 5495422"/>
              <a:gd name="connsiteY392" fmla="*/ 2368197 h 5094353"/>
              <a:gd name="connsiteX393" fmla="*/ 5267177 w 5495422"/>
              <a:gd name="connsiteY393" fmla="*/ 2350609 h 5094353"/>
              <a:gd name="connsiteX394" fmla="*/ 5302292 w 5495422"/>
              <a:gd name="connsiteY394" fmla="*/ 2333020 h 5094353"/>
              <a:gd name="connsiteX395" fmla="*/ 5302292 w 5495422"/>
              <a:gd name="connsiteY395" fmla="*/ 2262668 h 5094353"/>
              <a:gd name="connsiteX396" fmla="*/ 5249620 w 5495422"/>
              <a:gd name="connsiteY396" fmla="*/ 2262668 h 5094353"/>
              <a:gd name="connsiteX397" fmla="*/ 5249620 w 5495422"/>
              <a:gd name="connsiteY397" fmla="*/ 2245080 h 5094353"/>
              <a:gd name="connsiteX398" fmla="*/ 5284734 w 5495422"/>
              <a:gd name="connsiteY398" fmla="*/ 2139551 h 5094353"/>
              <a:gd name="connsiteX399" fmla="*/ 5196948 w 5495422"/>
              <a:gd name="connsiteY399" fmla="*/ 2139551 h 5094353"/>
              <a:gd name="connsiteX400" fmla="*/ 5196948 w 5495422"/>
              <a:gd name="connsiteY400" fmla="*/ 2034023 h 5094353"/>
              <a:gd name="connsiteX401" fmla="*/ 5126719 w 5495422"/>
              <a:gd name="connsiteY401" fmla="*/ 2051611 h 5094353"/>
              <a:gd name="connsiteX402" fmla="*/ 5161834 w 5495422"/>
              <a:gd name="connsiteY402" fmla="*/ 2051611 h 5094353"/>
              <a:gd name="connsiteX403" fmla="*/ 5161834 w 5495422"/>
              <a:gd name="connsiteY403" fmla="*/ 1981258 h 5094353"/>
              <a:gd name="connsiteX404" fmla="*/ 5126719 w 5495422"/>
              <a:gd name="connsiteY404" fmla="*/ 2034023 h 5094353"/>
              <a:gd name="connsiteX405" fmla="*/ 5126719 w 5495422"/>
              <a:gd name="connsiteY405" fmla="*/ 2016435 h 5094353"/>
              <a:gd name="connsiteX406" fmla="*/ 5121999 w 5495422"/>
              <a:gd name="connsiteY406" fmla="*/ 2022707 h 5094353"/>
              <a:gd name="connsiteX407" fmla="*/ 5119038 w 5495422"/>
              <a:gd name="connsiteY407" fmla="*/ 2015610 h 5094353"/>
              <a:gd name="connsiteX408" fmla="*/ 5109162 w 5495422"/>
              <a:gd name="connsiteY408" fmla="*/ 1963670 h 5094353"/>
              <a:gd name="connsiteX409" fmla="*/ 5038933 w 5495422"/>
              <a:gd name="connsiteY409" fmla="*/ 1963670 h 5094353"/>
              <a:gd name="connsiteX410" fmla="*/ 5056490 w 5495422"/>
              <a:gd name="connsiteY410" fmla="*/ 2034023 h 5094353"/>
              <a:gd name="connsiteX411" fmla="*/ 5074048 w 5495422"/>
              <a:gd name="connsiteY411" fmla="*/ 2016435 h 5094353"/>
              <a:gd name="connsiteX412" fmla="*/ 5038933 w 5495422"/>
              <a:gd name="connsiteY412" fmla="*/ 1963670 h 5094353"/>
              <a:gd name="connsiteX413" fmla="*/ 614504 w 5495422"/>
              <a:gd name="connsiteY413" fmla="*/ 1946082 h 5094353"/>
              <a:gd name="connsiteX414" fmla="*/ 632061 w 5495422"/>
              <a:gd name="connsiteY414" fmla="*/ 1981258 h 5094353"/>
              <a:gd name="connsiteX415" fmla="*/ 649619 w 5495422"/>
              <a:gd name="connsiteY415" fmla="*/ 1963670 h 5094353"/>
              <a:gd name="connsiteX416" fmla="*/ 684733 w 5495422"/>
              <a:gd name="connsiteY416" fmla="*/ 1963670 h 5094353"/>
              <a:gd name="connsiteX417" fmla="*/ 614504 w 5495422"/>
              <a:gd name="connsiteY417" fmla="*/ 1946082 h 5094353"/>
              <a:gd name="connsiteX418" fmla="*/ 825191 w 5495422"/>
              <a:gd name="connsiteY418" fmla="*/ 1928494 h 5094353"/>
              <a:gd name="connsiteX419" fmla="*/ 807634 w 5495422"/>
              <a:gd name="connsiteY419" fmla="*/ 1963670 h 5094353"/>
              <a:gd name="connsiteX420" fmla="*/ 860306 w 5495422"/>
              <a:gd name="connsiteY420" fmla="*/ 1963670 h 5094353"/>
              <a:gd name="connsiteX421" fmla="*/ 825191 w 5495422"/>
              <a:gd name="connsiteY421" fmla="*/ 1928494 h 5094353"/>
              <a:gd name="connsiteX422" fmla="*/ 5319849 w 5495422"/>
              <a:gd name="connsiteY422" fmla="*/ 1893318 h 5094353"/>
              <a:gd name="connsiteX423" fmla="*/ 5319849 w 5495422"/>
              <a:gd name="connsiteY423" fmla="*/ 2174727 h 5094353"/>
              <a:gd name="connsiteX424" fmla="*/ 5372520 w 5495422"/>
              <a:gd name="connsiteY424" fmla="*/ 2034023 h 5094353"/>
              <a:gd name="connsiteX425" fmla="*/ 5319849 w 5495422"/>
              <a:gd name="connsiteY425" fmla="*/ 1893318 h 5094353"/>
              <a:gd name="connsiteX426" fmla="*/ 5407635 w 5495422"/>
              <a:gd name="connsiteY426" fmla="*/ 1858142 h 5094353"/>
              <a:gd name="connsiteX427" fmla="*/ 5372520 w 5495422"/>
              <a:gd name="connsiteY427" fmla="*/ 1893318 h 5094353"/>
              <a:gd name="connsiteX428" fmla="*/ 5372520 w 5495422"/>
              <a:gd name="connsiteY428" fmla="*/ 1946082 h 5094353"/>
              <a:gd name="connsiteX429" fmla="*/ 5407635 w 5495422"/>
              <a:gd name="connsiteY429" fmla="*/ 1858142 h 5094353"/>
              <a:gd name="connsiteX430" fmla="*/ 684733 w 5495422"/>
              <a:gd name="connsiteY430" fmla="*/ 1805377 h 5094353"/>
              <a:gd name="connsiteX431" fmla="*/ 684733 w 5495422"/>
              <a:gd name="connsiteY431" fmla="*/ 1875730 h 5094353"/>
              <a:gd name="connsiteX432" fmla="*/ 754962 w 5495422"/>
              <a:gd name="connsiteY432" fmla="*/ 1893318 h 5094353"/>
              <a:gd name="connsiteX433" fmla="*/ 754962 w 5495422"/>
              <a:gd name="connsiteY433" fmla="*/ 1858142 h 5094353"/>
              <a:gd name="connsiteX434" fmla="*/ 737405 w 5495422"/>
              <a:gd name="connsiteY434" fmla="*/ 1875730 h 5094353"/>
              <a:gd name="connsiteX435" fmla="*/ 719848 w 5495422"/>
              <a:gd name="connsiteY435" fmla="*/ 1840553 h 5094353"/>
              <a:gd name="connsiteX436" fmla="*/ 702291 w 5495422"/>
              <a:gd name="connsiteY436" fmla="*/ 1858142 h 5094353"/>
              <a:gd name="connsiteX437" fmla="*/ 684733 w 5495422"/>
              <a:gd name="connsiteY437" fmla="*/ 1805377 h 5094353"/>
              <a:gd name="connsiteX438" fmla="*/ 765044 w 5495422"/>
              <a:gd name="connsiteY438" fmla="*/ 1767350 h 5094353"/>
              <a:gd name="connsiteX439" fmla="*/ 754962 w 5495422"/>
              <a:gd name="connsiteY439" fmla="*/ 1770201 h 5094353"/>
              <a:gd name="connsiteX440" fmla="*/ 737405 w 5495422"/>
              <a:gd name="connsiteY440" fmla="*/ 1822965 h 5094353"/>
              <a:gd name="connsiteX441" fmla="*/ 754962 w 5495422"/>
              <a:gd name="connsiteY441" fmla="*/ 1787789 h 5094353"/>
              <a:gd name="connsiteX442" fmla="*/ 765044 w 5495422"/>
              <a:gd name="connsiteY442" fmla="*/ 1767350 h 5094353"/>
              <a:gd name="connsiteX443" fmla="*/ 5442750 w 5495422"/>
              <a:gd name="connsiteY443" fmla="*/ 1752613 h 5094353"/>
              <a:gd name="connsiteX444" fmla="*/ 5477864 w 5495422"/>
              <a:gd name="connsiteY444" fmla="*/ 1805377 h 5094353"/>
              <a:gd name="connsiteX445" fmla="*/ 5460307 w 5495422"/>
              <a:gd name="connsiteY445" fmla="*/ 1752613 h 5094353"/>
              <a:gd name="connsiteX446" fmla="*/ 5442750 w 5495422"/>
              <a:gd name="connsiteY446" fmla="*/ 1752613 h 5094353"/>
              <a:gd name="connsiteX447" fmla="*/ 809585 w 5495422"/>
              <a:gd name="connsiteY447" fmla="*/ 1731116 h 5094353"/>
              <a:gd name="connsiteX448" fmla="*/ 807634 w 5495422"/>
              <a:gd name="connsiteY448" fmla="*/ 1735025 h 5094353"/>
              <a:gd name="connsiteX449" fmla="*/ 805603 w 5495422"/>
              <a:gd name="connsiteY449" fmla="*/ 1731536 h 5094353"/>
              <a:gd name="connsiteX450" fmla="*/ 842749 w 5495422"/>
              <a:gd name="connsiteY450" fmla="*/ 1664672 h 5094353"/>
              <a:gd name="connsiteX451" fmla="*/ 790077 w 5495422"/>
              <a:gd name="connsiteY451" fmla="*/ 1682261 h 5094353"/>
              <a:gd name="connsiteX452" fmla="*/ 792272 w 5495422"/>
              <a:gd name="connsiteY452" fmla="*/ 1708643 h 5094353"/>
              <a:gd name="connsiteX453" fmla="*/ 805603 w 5495422"/>
              <a:gd name="connsiteY453" fmla="*/ 1731536 h 5094353"/>
              <a:gd name="connsiteX454" fmla="*/ 772520 w 5495422"/>
              <a:gd name="connsiteY454" fmla="*/ 1735025 h 5094353"/>
              <a:gd name="connsiteX455" fmla="*/ 772520 w 5495422"/>
              <a:gd name="connsiteY455" fmla="*/ 1822965 h 5094353"/>
              <a:gd name="connsiteX456" fmla="*/ 842749 w 5495422"/>
              <a:gd name="connsiteY456" fmla="*/ 1699849 h 5094353"/>
              <a:gd name="connsiteX457" fmla="*/ 814218 w 5495422"/>
              <a:gd name="connsiteY457" fmla="*/ 1730628 h 5094353"/>
              <a:gd name="connsiteX458" fmla="*/ 809585 w 5495422"/>
              <a:gd name="connsiteY458" fmla="*/ 1731116 h 5094353"/>
              <a:gd name="connsiteX459" fmla="*/ 818059 w 5495422"/>
              <a:gd name="connsiteY459" fmla="*/ 1714139 h 5094353"/>
              <a:gd name="connsiteX460" fmla="*/ 842749 w 5495422"/>
              <a:gd name="connsiteY460" fmla="*/ 1664672 h 5094353"/>
              <a:gd name="connsiteX461" fmla="*/ 737405 w 5495422"/>
              <a:gd name="connsiteY461" fmla="*/ 1664672 h 5094353"/>
              <a:gd name="connsiteX462" fmla="*/ 719848 w 5495422"/>
              <a:gd name="connsiteY462" fmla="*/ 1717437 h 5094353"/>
              <a:gd name="connsiteX463" fmla="*/ 772520 w 5495422"/>
              <a:gd name="connsiteY463" fmla="*/ 1682261 h 5094353"/>
              <a:gd name="connsiteX464" fmla="*/ 737405 w 5495422"/>
              <a:gd name="connsiteY464" fmla="*/ 1664672 h 5094353"/>
              <a:gd name="connsiteX465" fmla="*/ 5126719 w 5495422"/>
              <a:gd name="connsiteY465" fmla="*/ 1629496 h 5094353"/>
              <a:gd name="connsiteX466" fmla="*/ 5091604 w 5495422"/>
              <a:gd name="connsiteY466" fmla="*/ 1717437 h 5094353"/>
              <a:gd name="connsiteX467" fmla="*/ 5144276 w 5495422"/>
              <a:gd name="connsiteY467" fmla="*/ 1699849 h 5094353"/>
              <a:gd name="connsiteX468" fmla="*/ 5161834 w 5495422"/>
              <a:gd name="connsiteY468" fmla="*/ 1717437 h 5094353"/>
              <a:gd name="connsiteX469" fmla="*/ 5161834 w 5495422"/>
              <a:gd name="connsiteY469" fmla="*/ 1682261 h 5094353"/>
              <a:gd name="connsiteX470" fmla="*/ 5144276 w 5495422"/>
              <a:gd name="connsiteY470" fmla="*/ 1664672 h 5094353"/>
              <a:gd name="connsiteX471" fmla="*/ 5196948 w 5495422"/>
              <a:gd name="connsiteY471" fmla="*/ 1647084 h 5094353"/>
              <a:gd name="connsiteX472" fmla="*/ 5126719 w 5495422"/>
              <a:gd name="connsiteY472" fmla="*/ 1629496 h 5094353"/>
              <a:gd name="connsiteX473" fmla="*/ 5109162 w 5495422"/>
              <a:gd name="connsiteY473" fmla="*/ 1471203 h 5094353"/>
              <a:gd name="connsiteX474" fmla="*/ 5091604 w 5495422"/>
              <a:gd name="connsiteY474" fmla="*/ 1594320 h 5094353"/>
              <a:gd name="connsiteX475" fmla="*/ 5109162 w 5495422"/>
              <a:gd name="connsiteY475" fmla="*/ 1611908 h 5094353"/>
              <a:gd name="connsiteX476" fmla="*/ 5161834 w 5495422"/>
              <a:gd name="connsiteY476" fmla="*/ 1611908 h 5094353"/>
              <a:gd name="connsiteX477" fmla="*/ 5196948 w 5495422"/>
              <a:gd name="connsiteY477" fmla="*/ 1541556 h 5094353"/>
              <a:gd name="connsiteX478" fmla="*/ 5161834 w 5495422"/>
              <a:gd name="connsiteY478" fmla="*/ 1523968 h 5094353"/>
              <a:gd name="connsiteX479" fmla="*/ 5109162 w 5495422"/>
              <a:gd name="connsiteY479" fmla="*/ 1471203 h 5094353"/>
              <a:gd name="connsiteX480" fmla="*/ 5038933 w 5495422"/>
              <a:gd name="connsiteY480" fmla="*/ 1453615 h 5094353"/>
              <a:gd name="connsiteX481" fmla="*/ 5038933 w 5495422"/>
              <a:gd name="connsiteY481" fmla="*/ 1523968 h 5094353"/>
              <a:gd name="connsiteX482" fmla="*/ 5074048 w 5495422"/>
              <a:gd name="connsiteY482" fmla="*/ 1506379 h 5094353"/>
              <a:gd name="connsiteX483" fmla="*/ 5074048 w 5495422"/>
              <a:gd name="connsiteY483" fmla="*/ 1523968 h 5094353"/>
              <a:gd name="connsiteX484" fmla="*/ 5074048 w 5495422"/>
              <a:gd name="connsiteY484" fmla="*/ 1471203 h 5094353"/>
              <a:gd name="connsiteX485" fmla="*/ 5038933 w 5495422"/>
              <a:gd name="connsiteY485" fmla="*/ 1471203 h 5094353"/>
              <a:gd name="connsiteX486" fmla="*/ 5038933 w 5495422"/>
              <a:gd name="connsiteY486" fmla="*/ 1453615 h 5094353"/>
              <a:gd name="connsiteX487" fmla="*/ 877863 w 5495422"/>
              <a:gd name="connsiteY487" fmla="*/ 1383263 h 5094353"/>
              <a:gd name="connsiteX488" fmla="*/ 842749 w 5495422"/>
              <a:gd name="connsiteY488" fmla="*/ 1436027 h 5094353"/>
              <a:gd name="connsiteX489" fmla="*/ 877863 w 5495422"/>
              <a:gd name="connsiteY489" fmla="*/ 1453615 h 5094353"/>
              <a:gd name="connsiteX490" fmla="*/ 877863 w 5495422"/>
              <a:gd name="connsiteY490" fmla="*/ 1400851 h 5094353"/>
              <a:gd name="connsiteX491" fmla="*/ 877863 w 5495422"/>
              <a:gd name="connsiteY491" fmla="*/ 1383263 h 5094353"/>
              <a:gd name="connsiteX492" fmla="*/ 1035878 w 5495422"/>
              <a:gd name="connsiteY492" fmla="*/ 1084265 h 5094353"/>
              <a:gd name="connsiteX493" fmla="*/ 1000764 w 5495422"/>
              <a:gd name="connsiteY493" fmla="*/ 1137029 h 5094353"/>
              <a:gd name="connsiteX494" fmla="*/ 1053436 w 5495422"/>
              <a:gd name="connsiteY494" fmla="*/ 1154617 h 5094353"/>
              <a:gd name="connsiteX495" fmla="*/ 1035878 w 5495422"/>
              <a:gd name="connsiteY495" fmla="*/ 1084265 h 5094353"/>
              <a:gd name="connsiteX496" fmla="*/ 4354200 w 5495422"/>
              <a:gd name="connsiteY496" fmla="*/ 1031501 h 5094353"/>
              <a:gd name="connsiteX497" fmla="*/ 4336642 w 5495422"/>
              <a:gd name="connsiteY497" fmla="*/ 1084265 h 5094353"/>
              <a:gd name="connsiteX498" fmla="*/ 4371757 w 5495422"/>
              <a:gd name="connsiteY498" fmla="*/ 1066677 h 5094353"/>
              <a:gd name="connsiteX499" fmla="*/ 4389314 w 5495422"/>
              <a:gd name="connsiteY499" fmla="*/ 1084265 h 5094353"/>
              <a:gd name="connsiteX500" fmla="*/ 4354200 w 5495422"/>
              <a:gd name="connsiteY500" fmla="*/ 1031501 h 5094353"/>
              <a:gd name="connsiteX501" fmla="*/ 4582444 w 5495422"/>
              <a:gd name="connsiteY501" fmla="*/ 1013912 h 5094353"/>
              <a:gd name="connsiteX502" fmla="*/ 4617558 w 5495422"/>
              <a:gd name="connsiteY502" fmla="*/ 1066677 h 5094353"/>
              <a:gd name="connsiteX503" fmla="*/ 4617558 w 5495422"/>
              <a:gd name="connsiteY503" fmla="*/ 1013912 h 5094353"/>
              <a:gd name="connsiteX504" fmla="*/ 4582444 w 5495422"/>
              <a:gd name="connsiteY504" fmla="*/ 1013912 h 5094353"/>
              <a:gd name="connsiteX505" fmla="*/ 4319086 w 5495422"/>
              <a:gd name="connsiteY505" fmla="*/ 996324 h 5094353"/>
              <a:gd name="connsiteX506" fmla="*/ 4283970 w 5495422"/>
              <a:gd name="connsiteY506" fmla="*/ 1013912 h 5094353"/>
              <a:gd name="connsiteX507" fmla="*/ 4301528 w 5495422"/>
              <a:gd name="connsiteY507" fmla="*/ 1066677 h 5094353"/>
              <a:gd name="connsiteX508" fmla="*/ 4319086 w 5495422"/>
              <a:gd name="connsiteY508" fmla="*/ 996324 h 5094353"/>
              <a:gd name="connsiteX509" fmla="*/ 1090047 w 5495422"/>
              <a:gd name="connsiteY509" fmla="*/ 904587 h 5094353"/>
              <a:gd name="connsiteX510" fmla="*/ 1089892 w 5495422"/>
              <a:gd name="connsiteY510" fmla="*/ 908620 h 5094353"/>
              <a:gd name="connsiteX511" fmla="*/ 1088550 w 5495422"/>
              <a:gd name="connsiteY511" fmla="*/ 908384 h 5094353"/>
              <a:gd name="connsiteX512" fmla="*/ 1141222 w 5495422"/>
              <a:gd name="connsiteY512" fmla="*/ 838031 h 5094353"/>
              <a:gd name="connsiteX513" fmla="*/ 1096780 w 5495422"/>
              <a:gd name="connsiteY513" fmla="*/ 887498 h 5094353"/>
              <a:gd name="connsiteX514" fmla="*/ 1090047 w 5495422"/>
              <a:gd name="connsiteY514" fmla="*/ 904587 h 5094353"/>
              <a:gd name="connsiteX515" fmla="*/ 1090745 w 5495422"/>
              <a:gd name="connsiteY515" fmla="*/ 886399 h 5094353"/>
              <a:gd name="connsiteX516" fmla="*/ 1141222 w 5495422"/>
              <a:gd name="connsiteY516" fmla="*/ 838031 h 5094353"/>
              <a:gd name="connsiteX517" fmla="*/ 1176820 w 5495422"/>
              <a:gd name="connsiteY517" fmla="*/ 835863 h 5094353"/>
              <a:gd name="connsiteX518" fmla="*/ 1176336 w 5495422"/>
              <a:gd name="connsiteY518" fmla="*/ 838031 h 5094353"/>
              <a:gd name="connsiteX519" fmla="*/ 1175036 w 5495422"/>
              <a:gd name="connsiteY519" fmla="*/ 836077 h 5094353"/>
              <a:gd name="connsiteX520" fmla="*/ 1167558 w 5495422"/>
              <a:gd name="connsiteY520" fmla="*/ 824840 h 5094353"/>
              <a:gd name="connsiteX521" fmla="*/ 1175036 w 5495422"/>
              <a:gd name="connsiteY521" fmla="*/ 836077 h 5094353"/>
              <a:gd name="connsiteX522" fmla="*/ 1158779 w 5495422"/>
              <a:gd name="connsiteY522" fmla="*/ 838031 h 5094353"/>
              <a:gd name="connsiteX523" fmla="*/ 1167558 w 5495422"/>
              <a:gd name="connsiteY523" fmla="*/ 824840 h 5094353"/>
              <a:gd name="connsiteX524" fmla="*/ 4213742 w 5495422"/>
              <a:gd name="connsiteY524" fmla="*/ 662150 h 5094353"/>
              <a:gd name="connsiteX525" fmla="*/ 4196184 w 5495422"/>
              <a:gd name="connsiteY525" fmla="*/ 714915 h 5094353"/>
              <a:gd name="connsiteX526" fmla="*/ 4248856 w 5495422"/>
              <a:gd name="connsiteY526" fmla="*/ 750091 h 5094353"/>
              <a:gd name="connsiteX527" fmla="*/ 4266414 w 5495422"/>
              <a:gd name="connsiteY527" fmla="*/ 697327 h 5094353"/>
              <a:gd name="connsiteX528" fmla="*/ 4213742 w 5495422"/>
              <a:gd name="connsiteY528" fmla="*/ 662150 h 5094353"/>
              <a:gd name="connsiteX529" fmla="*/ 4812197 w 5495422"/>
              <a:gd name="connsiteY529" fmla="*/ 658681 h 5094353"/>
              <a:gd name="connsiteX530" fmla="*/ 4828246 w 5495422"/>
              <a:gd name="connsiteY530" fmla="*/ 697327 h 5094353"/>
              <a:gd name="connsiteX531" fmla="*/ 4810688 w 5495422"/>
              <a:gd name="connsiteY531" fmla="*/ 732503 h 5094353"/>
              <a:gd name="connsiteX532" fmla="*/ 4793131 w 5495422"/>
              <a:gd name="connsiteY532" fmla="*/ 714915 h 5094353"/>
              <a:gd name="connsiteX533" fmla="*/ 4810688 w 5495422"/>
              <a:gd name="connsiteY533" fmla="*/ 767679 h 5094353"/>
              <a:gd name="connsiteX534" fmla="*/ 4828246 w 5495422"/>
              <a:gd name="connsiteY534" fmla="*/ 732503 h 5094353"/>
              <a:gd name="connsiteX535" fmla="*/ 4898474 w 5495422"/>
              <a:gd name="connsiteY535" fmla="*/ 802855 h 5094353"/>
              <a:gd name="connsiteX536" fmla="*/ 4845803 w 5495422"/>
              <a:gd name="connsiteY536" fmla="*/ 767679 h 5094353"/>
              <a:gd name="connsiteX537" fmla="*/ 4845803 w 5495422"/>
              <a:gd name="connsiteY537" fmla="*/ 838031 h 5094353"/>
              <a:gd name="connsiteX538" fmla="*/ 4898474 w 5495422"/>
              <a:gd name="connsiteY538" fmla="*/ 855619 h 5094353"/>
              <a:gd name="connsiteX539" fmla="*/ 4898474 w 5495422"/>
              <a:gd name="connsiteY539" fmla="*/ 908384 h 5094353"/>
              <a:gd name="connsiteX540" fmla="*/ 4828246 w 5495422"/>
              <a:gd name="connsiteY540" fmla="*/ 925972 h 5094353"/>
              <a:gd name="connsiteX541" fmla="*/ 4845803 w 5495422"/>
              <a:gd name="connsiteY541" fmla="*/ 890796 h 5094353"/>
              <a:gd name="connsiteX542" fmla="*/ 4758016 w 5495422"/>
              <a:gd name="connsiteY542" fmla="*/ 908384 h 5094353"/>
              <a:gd name="connsiteX543" fmla="*/ 4793131 w 5495422"/>
              <a:gd name="connsiteY543" fmla="*/ 996324 h 5094353"/>
              <a:gd name="connsiteX544" fmla="*/ 4775574 w 5495422"/>
              <a:gd name="connsiteY544" fmla="*/ 1137029 h 5094353"/>
              <a:gd name="connsiteX545" fmla="*/ 4670230 w 5495422"/>
              <a:gd name="connsiteY545" fmla="*/ 1154617 h 5094353"/>
              <a:gd name="connsiteX546" fmla="*/ 4705345 w 5495422"/>
              <a:gd name="connsiteY546" fmla="*/ 1031501 h 5094353"/>
              <a:gd name="connsiteX547" fmla="*/ 4687788 w 5495422"/>
              <a:gd name="connsiteY547" fmla="*/ 1031501 h 5094353"/>
              <a:gd name="connsiteX548" fmla="*/ 4670230 w 5495422"/>
              <a:gd name="connsiteY548" fmla="*/ 996324 h 5094353"/>
              <a:gd name="connsiteX549" fmla="*/ 4705345 w 5495422"/>
              <a:gd name="connsiteY549" fmla="*/ 996324 h 5094353"/>
              <a:gd name="connsiteX550" fmla="*/ 4705345 w 5495422"/>
              <a:gd name="connsiteY550" fmla="*/ 925972 h 5094353"/>
              <a:gd name="connsiteX551" fmla="*/ 4740460 w 5495422"/>
              <a:gd name="connsiteY551" fmla="*/ 855619 h 5094353"/>
              <a:gd name="connsiteX552" fmla="*/ 4758016 w 5495422"/>
              <a:gd name="connsiteY552" fmla="*/ 890796 h 5094353"/>
              <a:gd name="connsiteX553" fmla="*/ 4828246 w 5495422"/>
              <a:gd name="connsiteY553" fmla="*/ 855619 h 5094353"/>
              <a:gd name="connsiteX554" fmla="*/ 4828246 w 5495422"/>
              <a:gd name="connsiteY554" fmla="*/ 802855 h 5094353"/>
              <a:gd name="connsiteX555" fmla="*/ 4758016 w 5495422"/>
              <a:gd name="connsiteY555" fmla="*/ 802855 h 5094353"/>
              <a:gd name="connsiteX556" fmla="*/ 4793131 w 5495422"/>
              <a:gd name="connsiteY556" fmla="*/ 767679 h 5094353"/>
              <a:gd name="connsiteX557" fmla="*/ 4758016 w 5495422"/>
              <a:gd name="connsiteY557" fmla="*/ 697327 h 5094353"/>
              <a:gd name="connsiteX558" fmla="*/ 4812197 w 5495422"/>
              <a:gd name="connsiteY558" fmla="*/ 658681 h 5094353"/>
              <a:gd name="connsiteX559" fmla="*/ 1450120 w 5495422"/>
              <a:gd name="connsiteY559" fmla="*/ 654730 h 5094353"/>
              <a:gd name="connsiteX560" fmla="*/ 1439695 w 5495422"/>
              <a:gd name="connsiteY560" fmla="*/ 662150 h 5094353"/>
              <a:gd name="connsiteX561" fmla="*/ 1439695 w 5495422"/>
              <a:gd name="connsiteY561" fmla="*/ 714915 h 5094353"/>
              <a:gd name="connsiteX562" fmla="*/ 1474810 w 5495422"/>
              <a:gd name="connsiteY562" fmla="*/ 662150 h 5094353"/>
              <a:gd name="connsiteX563" fmla="*/ 1450120 w 5495422"/>
              <a:gd name="connsiteY563" fmla="*/ 654730 h 5094353"/>
              <a:gd name="connsiteX564" fmla="*/ 4319086 w 5495422"/>
              <a:gd name="connsiteY564" fmla="*/ 626974 h 5094353"/>
              <a:gd name="connsiteX565" fmla="*/ 4301528 w 5495422"/>
              <a:gd name="connsiteY565" fmla="*/ 697327 h 5094353"/>
              <a:gd name="connsiteX566" fmla="*/ 4301528 w 5495422"/>
              <a:gd name="connsiteY566" fmla="*/ 732503 h 5094353"/>
              <a:gd name="connsiteX567" fmla="*/ 4336642 w 5495422"/>
              <a:gd name="connsiteY567" fmla="*/ 714915 h 5094353"/>
              <a:gd name="connsiteX568" fmla="*/ 4319086 w 5495422"/>
              <a:gd name="connsiteY568" fmla="*/ 626974 h 5094353"/>
              <a:gd name="connsiteX569" fmla="*/ 4219503 w 5495422"/>
              <a:gd name="connsiteY569" fmla="*/ 622302 h 5094353"/>
              <a:gd name="connsiteX570" fmla="*/ 4213742 w 5495422"/>
              <a:gd name="connsiteY570" fmla="*/ 626974 h 5094353"/>
              <a:gd name="connsiteX571" fmla="*/ 4266414 w 5495422"/>
              <a:gd name="connsiteY571" fmla="*/ 662150 h 5094353"/>
              <a:gd name="connsiteX572" fmla="*/ 4266414 w 5495422"/>
              <a:gd name="connsiteY572" fmla="*/ 644562 h 5094353"/>
              <a:gd name="connsiteX573" fmla="*/ 4219503 w 5495422"/>
              <a:gd name="connsiteY573" fmla="*/ 622302 h 5094353"/>
              <a:gd name="connsiteX574" fmla="*/ 1376599 w 5495422"/>
              <a:gd name="connsiteY574" fmla="*/ 620104 h 5094353"/>
              <a:gd name="connsiteX575" fmla="*/ 1351909 w 5495422"/>
              <a:gd name="connsiteY575" fmla="*/ 662150 h 5094353"/>
              <a:gd name="connsiteX576" fmla="*/ 1387024 w 5495422"/>
              <a:gd name="connsiteY576" fmla="*/ 644562 h 5094353"/>
              <a:gd name="connsiteX577" fmla="*/ 1376599 w 5495422"/>
              <a:gd name="connsiteY577" fmla="*/ 620104 h 5094353"/>
              <a:gd name="connsiteX578" fmla="*/ 1369466 w 5495422"/>
              <a:gd name="connsiteY578" fmla="*/ 591798 h 5094353"/>
              <a:gd name="connsiteX579" fmla="*/ 1369576 w 5495422"/>
              <a:gd name="connsiteY579" fmla="*/ 591858 h 5094353"/>
              <a:gd name="connsiteX580" fmla="*/ 1369508 w 5495422"/>
              <a:gd name="connsiteY580" fmla="*/ 591927 h 5094353"/>
              <a:gd name="connsiteX581" fmla="*/ 3054963 w 5495422"/>
              <a:gd name="connsiteY581" fmla="*/ 556622 h 5094353"/>
              <a:gd name="connsiteX582" fmla="*/ 3054963 w 5495422"/>
              <a:gd name="connsiteY582" fmla="*/ 574210 h 5094353"/>
              <a:gd name="connsiteX583" fmla="*/ 3054963 w 5495422"/>
              <a:gd name="connsiteY583" fmla="*/ 609386 h 5094353"/>
              <a:gd name="connsiteX584" fmla="*/ 3072520 w 5495422"/>
              <a:gd name="connsiteY584" fmla="*/ 626974 h 5094353"/>
              <a:gd name="connsiteX585" fmla="*/ 3072520 w 5495422"/>
              <a:gd name="connsiteY585" fmla="*/ 644562 h 5094353"/>
              <a:gd name="connsiteX586" fmla="*/ 3090077 w 5495422"/>
              <a:gd name="connsiteY586" fmla="*/ 591798 h 5094353"/>
              <a:gd name="connsiteX587" fmla="*/ 3125192 w 5495422"/>
              <a:gd name="connsiteY587" fmla="*/ 591798 h 5094353"/>
              <a:gd name="connsiteX588" fmla="*/ 3125192 w 5495422"/>
              <a:gd name="connsiteY588" fmla="*/ 556622 h 5094353"/>
              <a:gd name="connsiteX589" fmla="*/ 3090077 w 5495422"/>
              <a:gd name="connsiteY589" fmla="*/ 556622 h 5094353"/>
              <a:gd name="connsiteX590" fmla="*/ 3090077 w 5495422"/>
              <a:gd name="connsiteY590" fmla="*/ 591798 h 5094353"/>
              <a:gd name="connsiteX591" fmla="*/ 3054963 w 5495422"/>
              <a:gd name="connsiteY591" fmla="*/ 574210 h 5094353"/>
              <a:gd name="connsiteX592" fmla="*/ 3072520 w 5495422"/>
              <a:gd name="connsiteY592" fmla="*/ 556622 h 5094353"/>
              <a:gd name="connsiteX593" fmla="*/ 3054963 w 5495422"/>
              <a:gd name="connsiteY593" fmla="*/ 556622 h 5094353"/>
              <a:gd name="connsiteX594" fmla="*/ 4436225 w 5495422"/>
              <a:gd name="connsiteY594" fmla="*/ 554423 h 5094353"/>
              <a:gd name="connsiteX595" fmla="*/ 4406872 w 5495422"/>
              <a:gd name="connsiteY595" fmla="*/ 556622 h 5094353"/>
              <a:gd name="connsiteX596" fmla="*/ 4529772 w 5495422"/>
              <a:gd name="connsiteY596" fmla="*/ 644562 h 5094353"/>
              <a:gd name="connsiteX597" fmla="*/ 4547330 w 5495422"/>
              <a:gd name="connsiteY597" fmla="*/ 574210 h 5094353"/>
              <a:gd name="connsiteX598" fmla="*/ 4436225 w 5495422"/>
              <a:gd name="connsiteY598" fmla="*/ 554423 h 5094353"/>
              <a:gd name="connsiteX599" fmla="*/ 1365077 w 5495422"/>
              <a:gd name="connsiteY599" fmla="*/ 544530 h 5094353"/>
              <a:gd name="connsiteX600" fmla="*/ 1404581 w 5495422"/>
              <a:gd name="connsiteY600" fmla="*/ 574210 h 5094353"/>
              <a:gd name="connsiteX601" fmla="*/ 1382360 w 5495422"/>
              <a:gd name="connsiteY601" fmla="*/ 598943 h 5094353"/>
              <a:gd name="connsiteX602" fmla="*/ 1369576 w 5495422"/>
              <a:gd name="connsiteY602" fmla="*/ 591858 h 5094353"/>
              <a:gd name="connsiteX603" fmla="*/ 1387024 w 5495422"/>
              <a:gd name="connsiteY603" fmla="*/ 574210 h 5094353"/>
              <a:gd name="connsiteX604" fmla="*/ 1351909 w 5495422"/>
              <a:gd name="connsiteY604" fmla="*/ 556622 h 5094353"/>
              <a:gd name="connsiteX605" fmla="*/ 1365077 w 5495422"/>
              <a:gd name="connsiteY605" fmla="*/ 544530 h 5094353"/>
              <a:gd name="connsiteX606" fmla="*/ 3651910 w 5495422"/>
              <a:gd name="connsiteY606" fmla="*/ 503857 h 5094353"/>
              <a:gd name="connsiteX607" fmla="*/ 3599238 w 5495422"/>
              <a:gd name="connsiteY607" fmla="*/ 521445 h 5094353"/>
              <a:gd name="connsiteX608" fmla="*/ 3634352 w 5495422"/>
              <a:gd name="connsiteY608" fmla="*/ 556622 h 5094353"/>
              <a:gd name="connsiteX609" fmla="*/ 3651910 w 5495422"/>
              <a:gd name="connsiteY609" fmla="*/ 521445 h 5094353"/>
              <a:gd name="connsiteX610" fmla="*/ 3651910 w 5495422"/>
              <a:gd name="connsiteY610" fmla="*/ 503857 h 5094353"/>
              <a:gd name="connsiteX611" fmla="*/ 3335879 w 5495422"/>
              <a:gd name="connsiteY611" fmla="*/ 503857 h 5094353"/>
              <a:gd name="connsiteX612" fmla="*/ 3353436 w 5495422"/>
              <a:gd name="connsiteY612" fmla="*/ 574210 h 5094353"/>
              <a:gd name="connsiteX613" fmla="*/ 3388551 w 5495422"/>
              <a:gd name="connsiteY613" fmla="*/ 574210 h 5094353"/>
              <a:gd name="connsiteX614" fmla="*/ 3370993 w 5495422"/>
              <a:gd name="connsiteY614" fmla="*/ 539034 h 5094353"/>
              <a:gd name="connsiteX615" fmla="*/ 3335879 w 5495422"/>
              <a:gd name="connsiteY615" fmla="*/ 503857 h 5094353"/>
              <a:gd name="connsiteX616" fmla="*/ 2721375 w 5495422"/>
              <a:gd name="connsiteY616" fmla="*/ 468681 h 5094353"/>
              <a:gd name="connsiteX617" fmla="*/ 2756489 w 5495422"/>
              <a:gd name="connsiteY617" fmla="*/ 503857 h 5094353"/>
              <a:gd name="connsiteX618" fmla="*/ 2721375 w 5495422"/>
              <a:gd name="connsiteY618" fmla="*/ 468681 h 5094353"/>
              <a:gd name="connsiteX619" fmla="*/ 2809161 w 5495422"/>
              <a:gd name="connsiteY619" fmla="*/ 451093 h 5094353"/>
              <a:gd name="connsiteX620" fmla="*/ 2791604 w 5495422"/>
              <a:gd name="connsiteY620" fmla="*/ 521445 h 5094353"/>
              <a:gd name="connsiteX621" fmla="*/ 2826718 w 5495422"/>
              <a:gd name="connsiteY621" fmla="*/ 503857 h 5094353"/>
              <a:gd name="connsiteX622" fmla="*/ 2809161 w 5495422"/>
              <a:gd name="connsiteY622" fmla="*/ 451093 h 5094353"/>
              <a:gd name="connsiteX623" fmla="*/ 3170731 w 5495422"/>
              <a:gd name="connsiteY623" fmla="*/ 426085 h 5094353"/>
              <a:gd name="connsiteX624" fmla="*/ 3160306 w 5495422"/>
              <a:gd name="connsiteY624" fmla="*/ 433505 h 5094353"/>
              <a:gd name="connsiteX625" fmla="*/ 3160306 w 5495422"/>
              <a:gd name="connsiteY625" fmla="*/ 486269 h 5094353"/>
              <a:gd name="connsiteX626" fmla="*/ 3142749 w 5495422"/>
              <a:gd name="connsiteY626" fmla="*/ 468681 h 5094353"/>
              <a:gd name="connsiteX627" fmla="*/ 3090077 w 5495422"/>
              <a:gd name="connsiteY627" fmla="*/ 521445 h 5094353"/>
              <a:gd name="connsiteX628" fmla="*/ 3160306 w 5495422"/>
              <a:gd name="connsiteY628" fmla="*/ 556622 h 5094353"/>
              <a:gd name="connsiteX629" fmla="*/ 3195421 w 5495422"/>
              <a:gd name="connsiteY629" fmla="*/ 503857 h 5094353"/>
              <a:gd name="connsiteX630" fmla="*/ 3230535 w 5495422"/>
              <a:gd name="connsiteY630" fmla="*/ 486269 h 5094353"/>
              <a:gd name="connsiteX631" fmla="*/ 3265650 w 5495422"/>
              <a:gd name="connsiteY631" fmla="*/ 486269 h 5094353"/>
              <a:gd name="connsiteX632" fmla="*/ 3195421 w 5495422"/>
              <a:gd name="connsiteY632" fmla="*/ 433505 h 5094353"/>
              <a:gd name="connsiteX633" fmla="*/ 3170731 w 5495422"/>
              <a:gd name="connsiteY633" fmla="*/ 426085 h 5094353"/>
              <a:gd name="connsiteX634" fmla="*/ 2455547 w 5495422"/>
              <a:gd name="connsiteY634" fmla="*/ 396405 h 5094353"/>
              <a:gd name="connsiteX635" fmla="*/ 2458016 w 5495422"/>
              <a:gd name="connsiteY635" fmla="*/ 433505 h 5094353"/>
              <a:gd name="connsiteX636" fmla="*/ 2493130 w 5495422"/>
              <a:gd name="connsiteY636" fmla="*/ 451093 h 5094353"/>
              <a:gd name="connsiteX637" fmla="*/ 2510688 w 5495422"/>
              <a:gd name="connsiteY637" fmla="*/ 415917 h 5094353"/>
              <a:gd name="connsiteX638" fmla="*/ 2528245 w 5495422"/>
              <a:gd name="connsiteY638" fmla="*/ 415917 h 5094353"/>
              <a:gd name="connsiteX639" fmla="*/ 2475573 w 5495422"/>
              <a:gd name="connsiteY639" fmla="*/ 398329 h 5094353"/>
              <a:gd name="connsiteX640" fmla="*/ 2455547 w 5495422"/>
              <a:gd name="connsiteY640" fmla="*/ 396405 h 5094353"/>
              <a:gd name="connsiteX641" fmla="*/ 3056994 w 5495422"/>
              <a:gd name="connsiteY641" fmla="*/ 368647 h 5094353"/>
              <a:gd name="connsiteX642" fmla="*/ 3057981 w 5495422"/>
              <a:gd name="connsiteY642" fmla="*/ 368924 h 5094353"/>
              <a:gd name="connsiteX643" fmla="*/ 3059247 w 5495422"/>
              <a:gd name="connsiteY643" fmla="*/ 370362 h 5094353"/>
              <a:gd name="connsiteX644" fmla="*/ 3057706 w 5495422"/>
              <a:gd name="connsiteY644" fmla="*/ 370572 h 5094353"/>
              <a:gd name="connsiteX645" fmla="*/ 2528245 w 5495422"/>
              <a:gd name="connsiteY645" fmla="*/ 292800 h 5094353"/>
              <a:gd name="connsiteX646" fmla="*/ 2510688 w 5495422"/>
              <a:gd name="connsiteY646" fmla="*/ 363152 h 5094353"/>
              <a:gd name="connsiteX647" fmla="*/ 2598474 w 5495422"/>
              <a:gd name="connsiteY647" fmla="*/ 363152 h 5094353"/>
              <a:gd name="connsiteX648" fmla="*/ 2598474 w 5495422"/>
              <a:gd name="connsiteY648" fmla="*/ 292800 h 5094353"/>
              <a:gd name="connsiteX649" fmla="*/ 2528245 w 5495422"/>
              <a:gd name="connsiteY649" fmla="*/ 292800 h 5094353"/>
              <a:gd name="connsiteX650" fmla="*/ 2774047 w 5495422"/>
              <a:gd name="connsiteY650" fmla="*/ 187271 h 5094353"/>
              <a:gd name="connsiteX651" fmla="*/ 2756489 w 5495422"/>
              <a:gd name="connsiteY651" fmla="*/ 204860 h 5094353"/>
              <a:gd name="connsiteX652" fmla="*/ 2756489 w 5495422"/>
              <a:gd name="connsiteY652" fmla="*/ 257624 h 5094353"/>
              <a:gd name="connsiteX653" fmla="*/ 2774047 w 5495422"/>
              <a:gd name="connsiteY653" fmla="*/ 187271 h 5094353"/>
              <a:gd name="connsiteX654" fmla="*/ 3011586 w 5495422"/>
              <a:gd name="connsiteY654" fmla="*/ 184168 h 5094353"/>
              <a:gd name="connsiteX655" fmla="*/ 3011070 w 5495422"/>
              <a:gd name="connsiteY655" fmla="*/ 185073 h 5094353"/>
              <a:gd name="connsiteX656" fmla="*/ 3002291 w 5495422"/>
              <a:gd name="connsiteY656" fmla="*/ 187271 h 5094353"/>
              <a:gd name="connsiteX657" fmla="*/ 2692055 w 5495422"/>
              <a:gd name="connsiteY657" fmla="*/ 166832 h 5094353"/>
              <a:gd name="connsiteX658" fmla="*/ 2686260 w 5495422"/>
              <a:gd name="connsiteY658" fmla="*/ 169683 h 5094353"/>
              <a:gd name="connsiteX659" fmla="*/ 2633588 w 5495422"/>
              <a:gd name="connsiteY659" fmla="*/ 240036 h 5094353"/>
              <a:gd name="connsiteX660" fmla="*/ 2651146 w 5495422"/>
              <a:gd name="connsiteY660" fmla="*/ 363152 h 5094353"/>
              <a:gd name="connsiteX661" fmla="*/ 2721375 w 5495422"/>
              <a:gd name="connsiteY661" fmla="*/ 327976 h 5094353"/>
              <a:gd name="connsiteX662" fmla="*/ 2703818 w 5495422"/>
              <a:gd name="connsiteY662" fmla="*/ 187271 h 5094353"/>
              <a:gd name="connsiteX663" fmla="*/ 2692055 w 5495422"/>
              <a:gd name="connsiteY663" fmla="*/ 166832 h 5094353"/>
              <a:gd name="connsiteX664" fmla="*/ 2580917 w 5495422"/>
              <a:gd name="connsiteY664" fmla="*/ 64155 h 5094353"/>
              <a:gd name="connsiteX665" fmla="*/ 2493130 w 5495422"/>
              <a:gd name="connsiteY665" fmla="*/ 99331 h 5094353"/>
              <a:gd name="connsiteX666" fmla="*/ 2475573 w 5495422"/>
              <a:gd name="connsiteY666" fmla="*/ 169683 h 5094353"/>
              <a:gd name="connsiteX667" fmla="*/ 2528245 w 5495422"/>
              <a:gd name="connsiteY667" fmla="*/ 169683 h 5094353"/>
              <a:gd name="connsiteX668" fmla="*/ 2510688 w 5495422"/>
              <a:gd name="connsiteY668" fmla="*/ 116919 h 5094353"/>
              <a:gd name="connsiteX669" fmla="*/ 2545802 w 5495422"/>
              <a:gd name="connsiteY669" fmla="*/ 99331 h 5094353"/>
              <a:gd name="connsiteX670" fmla="*/ 2545802 w 5495422"/>
              <a:gd name="connsiteY670" fmla="*/ 134507 h 5094353"/>
              <a:gd name="connsiteX671" fmla="*/ 2580917 w 5495422"/>
              <a:gd name="connsiteY671" fmla="*/ 116919 h 5094353"/>
              <a:gd name="connsiteX672" fmla="*/ 2616031 w 5495422"/>
              <a:gd name="connsiteY672" fmla="*/ 99331 h 5094353"/>
              <a:gd name="connsiteX673" fmla="*/ 2580917 w 5495422"/>
              <a:gd name="connsiteY673" fmla="*/ 64155 h 5094353"/>
              <a:gd name="connsiteX674" fmla="*/ 2582014 w 5495422"/>
              <a:gd name="connsiteY674" fmla="*/ 123 h 5094353"/>
              <a:gd name="connsiteX675" fmla="*/ 2633588 w 5495422"/>
              <a:gd name="connsiteY675" fmla="*/ 11390 h 5094353"/>
              <a:gd name="connsiteX676" fmla="*/ 2616031 w 5495422"/>
              <a:gd name="connsiteY676" fmla="*/ 46567 h 5094353"/>
              <a:gd name="connsiteX677" fmla="*/ 2651146 w 5495422"/>
              <a:gd name="connsiteY677" fmla="*/ 46567 h 5094353"/>
              <a:gd name="connsiteX678" fmla="*/ 2651146 w 5495422"/>
              <a:gd name="connsiteY678" fmla="*/ 99331 h 5094353"/>
              <a:gd name="connsiteX679" fmla="*/ 2756489 w 5495422"/>
              <a:gd name="connsiteY679" fmla="*/ 99331 h 5094353"/>
              <a:gd name="connsiteX680" fmla="*/ 2703818 w 5495422"/>
              <a:gd name="connsiteY680" fmla="*/ 134507 h 5094353"/>
              <a:gd name="connsiteX681" fmla="*/ 2756489 w 5495422"/>
              <a:gd name="connsiteY681" fmla="*/ 187271 h 5094353"/>
              <a:gd name="connsiteX682" fmla="*/ 2756489 w 5495422"/>
              <a:gd name="connsiteY682" fmla="*/ 116919 h 5094353"/>
              <a:gd name="connsiteX683" fmla="*/ 2791604 w 5495422"/>
              <a:gd name="connsiteY683" fmla="*/ 169683 h 5094353"/>
              <a:gd name="connsiteX684" fmla="*/ 2809161 w 5495422"/>
              <a:gd name="connsiteY684" fmla="*/ 134507 h 5094353"/>
              <a:gd name="connsiteX685" fmla="*/ 2826718 w 5495422"/>
              <a:gd name="connsiteY685" fmla="*/ 116919 h 5094353"/>
              <a:gd name="connsiteX686" fmla="*/ 2844276 w 5495422"/>
              <a:gd name="connsiteY686" fmla="*/ 116919 h 5094353"/>
              <a:gd name="connsiteX687" fmla="*/ 2844276 w 5495422"/>
              <a:gd name="connsiteY687" fmla="*/ 169683 h 5094353"/>
              <a:gd name="connsiteX688" fmla="*/ 2914505 w 5495422"/>
              <a:gd name="connsiteY688" fmla="*/ 134507 h 5094353"/>
              <a:gd name="connsiteX689" fmla="*/ 2896948 w 5495422"/>
              <a:gd name="connsiteY689" fmla="*/ 99331 h 5094353"/>
              <a:gd name="connsiteX690" fmla="*/ 2932062 w 5495422"/>
              <a:gd name="connsiteY690" fmla="*/ 64155 h 5094353"/>
              <a:gd name="connsiteX691" fmla="*/ 3054963 w 5495422"/>
              <a:gd name="connsiteY691" fmla="*/ 134507 h 5094353"/>
              <a:gd name="connsiteX692" fmla="*/ 3041795 w 5495422"/>
              <a:gd name="connsiteY692" fmla="*/ 174080 h 5094353"/>
              <a:gd name="connsiteX693" fmla="*/ 3011586 w 5495422"/>
              <a:gd name="connsiteY693" fmla="*/ 184168 h 5094353"/>
              <a:gd name="connsiteX694" fmla="*/ 3019848 w 5495422"/>
              <a:gd name="connsiteY694" fmla="*/ 169683 h 5094353"/>
              <a:gd name="connsiteX695" fmla="*/ 2967176 w 5495422"/>
              <a:gd name="connsiteY695" fmla="*/ 169683 h 5094353"/>
              <a:gd name="connsiteX696" fmla="*/ 3072520 w 5495422"/>
              <a:gd name="connsiteY696" fmla="*/ 327976 h 5094353"/>
              <a:gd name="connsiteX697" fmla="*/ 3054963 w 5495422"/>
              <a:gd name="connsiteY697" fmla="*/ 363152 h 5094353"/>
              <a:gd name="connsiteX698" fmla="*/ 3056994 w 5495422"/>
              <a:gd name="connsiteY698" fmla="*/ 368647 h 5094353"/>
              <a:gd name="connsiteX699" fmla="*/ 3037406 w 5495422"/>
              <a:gd name="connsiteY699" fmla="*/ 363152 h 5094353"/>
              <a:gd name="connsiteX700" fmla="*/ 2984734 w 5495422"/>
              <a:gd name="connsiteY700" fmla="*/ 398329 h 5094353"/>
              <a:gd name="connsiteX701" fmla="*/ 3002291 w 5495422"/>
              <a:gd name="connsiteY701" fmla="*/ 433505 h 5094353"/>
              <a:gd name="connsiteX702" fmla="*/ 3002291 w 5495422"/>
              <a:gd name="connsiteY702" fmla="*/ 398329 h 5094353"/>
              <a:gd name="connsiteX703" fmla="*/ 3072520 w 5495422"/>
              <a:gd name="connsiteY703" fmla="*/ 433505 h 5094353"/>
              <a:gd name="connsiteX704" fmla="*/ 3037406 w 5495422"/>
              <a:gd name="connsiteY704" fmla="*/ 451093 h 5094353"/>
              <a:gd name="connsiteX705" fmla="*/ 3090077 w 5495422"/>
              <a:gd name="connsiteY705" fmla="*/ 468681 h 5094353"/>
              <a:gd name="connsiteX706" fmla="*/ 3090077 w 5495422"/>
              <a:gd name="connsiteY706" fmla="*/ 415917 h 5094353"/>
              <a:gd name="connsiteX707" fmla="*/ 3070325 w 5495422"/>
              <a:gd name="connsiteY707" fmla="*/ 382939 h 5094353"/>
              <a:gd name="connsiteX708" fmla="*/ 3059247 w 5495422"/>
              <a:gd name="connsiteY708" fmla="*/ 370362 h 5094353"/>
              <a:gd name="connsiteX709" fmla="*/ 3063741 w 5495422"/>
              <a:gd name="connsiteY709" fmla="*/ 369748 h 5094353"/>
              <a:gd name="connsiteX710" fmla="*/ 3072520 w 5495422"/>
              <a:gd name="connsiteY710" fmla="*/ 363152 h 5094353"/>
              <a:gd name="connsiteX711" fmla="*/ 3090077 w 5495422"/>
              <a:gd name="connsiteY711" fmla="*/ 398329 h 5094353"/>
              <a:gd name="connsiteX712" fmla="*/ 3107634 w 5495422"/>
              <a:gd name="connsiteY712" fmla="*/ 380741 h 5094353"/>
              <a:gd name="connsiteX713" fmla="*/ 3072520 w 5495422"/>
              <a:gd name="connsiteY713" fmla="*/ 345564 h 5094353"/>
              <a:gd name="connsiteX714" fmla="*/ 3125192 w 5495422"/>
              <a:gd name="connsiteY714" fmla="*/ 327976 h 5094353"/>
              <a:gd name="connsiteX715" fmla="*/ 3125192 w 5495422"/>
              <a:gd name="connsiteY715" fmla="*/ 275212 h 5094353"/>
              <a:gd name="connsiteX716" fmla="*/ 3142749 w 5495422"/>
              <a:gd name="connsiteY716" fmla="*/ 292800 h 5094353"/>
              <a:gd name="connsiteX717" fmla="*/ 3160306 w 5495422"/>
              <a:gd name="connsiteY717" fmla="*/ 275212 h 5094353"/>
              <a:gd name="connsiteX718" fmla="*/ 3160306 w 5495422"/>
              <a:gd name="connsiteY718" fmla="*/ 345564 h 5094353"/>
              <a:gd name="connsiteX719" fmla="*/ 3195421 w 5495422"/>
              <a:gd name="connsiteY719" fmla="*/ 363152 h 5094353"/>
              <a:gd name="connsiteX720" fmla="*/ 3195421 w 5495422"/>
              <a:gd name="connsiteY720" fmla="*/ 327976 h 5094353"/>
              <a:gd name="connsiteX721" fmla="*/ 3248092 w 5495422"/>
              <a:gd name="connsiteY721" fmla="*/ 363152 h 5094353"/>
              <a:gd name="connsiteX722" fmla="*/ 3248092 w 5495422"/>
              <a:gd name="connsiteY722" fmla="*/ 327976 h 5094353"/>
              <a:gd name="connsiteX723" fmla="*/ 3283207 w 5495422"/>
              <a:gd name="connsiteY723" fmla="*/ 345564 h 5094353"/>
              <a:gd name="connsiteX724" fmla="*/ 3300764 w 5495422"/>
              <a:gd name="connsiteY724" fmla="*/ 415917 h 5094353"/>
              <a:gd name="connsiteX725" fmla="*/ 3335879 w 5495422"/>
              <a:gd name="connsiteY725" fmla="*/ 380741 h 5094353"/>
              <a:gd name="connsiteX726" fmla="*/ 3353436 w 5495422"/>
              <a:gd name="connsiteY726" fmla="*/ 486269 h 5094353"/>
              <a:gd name="connsiteX727" fmla="*/ 3353436 w 5495422"/>
              <a:gd name="connsiteY727" fmla="*/ 433505 h 5094353"/>
              <a:gd name="connsiteX728" fmla="*/ 3370993 w 5495422"/>
              <a:gd name="connsiteY728" fmla="*/ 398329 h 5094353"/>
              <a:gd name="connsiteX729" fmla="*/ 3441222 w 5495422"/>
              <a:gd name="connsiteY729" fmla="*/ 486269 h 5094353"/>
              <a:gd name="connsiteX730" fmla="*/ 3441222 w 5495422"/>
              <a:gd name="connsiteY730" fmla="*/ 451093 h 5094353"/>
              <a:gd name="connsiteX731" fmla="*/ 3511452 w 5495422"/>
              <a:gd name="connsiteY731" fmla="*/ 415917 h 5094353"/>
              <a:gd name="connsiteX732" fmla="*/ 3651910 w 5495422"/>
              <a:gd name="connsiteY732" fmla="*/ 486269 h 5094353"/>
              <a:gd name="connsiteX733" fmla="*/ 3669467 w 5495422"/>
              <a:gd name="connsiteY733" fmla="*/ 539034 h 5094353"/>
              <a:gd name="connsiteX734" fmla="*/ 3739696 w 5495422"/>
              <a:gd name="connsiteY734" fmla="*/ 539034 h 5094353"/>
              <a:gd name="connsiteX735" fmla="*/ 3704581 w 5495422"/>
              <a:gd name="connsiteY735" fmla="*/ 486269 h 5094353"/>
              <a:gd name="connsiteX736" fmla="*/ 3651910 w 5495422"/>
              <a:gd name="connsiteY736" fmla="*/ 468681 h 5094353"/>
              <a:gd name="connsiteX737" fmla="*/ 3722138 w 5495422"/>
              <a:gd name="connsiteY737" fmla="*/ 433505 h 5094353"/>
              <a:gd name="connsiteX738" fmla="*/ 3827482 w 5495422"/>
              <a:gd name="connsiteY738" fmla="*/ 415917 h 5094353"/>
              <a:gd name="connsiteX739" fmla="*/ 3809925 w 5495422"/>
              <a:gd name="connsiteY739" fmla="*/ 398329 h 5094353"/>
              <a:gd name="connsiteX740" fmla="*/ 3950383 w 5495422"/>
              <a:gd name="connsiteY740" fmla="*/ 327976 h 5094353"/>
              <a:gd name="connsiteX741" fmla="*/ 3967940 w 5495422"/>
              <a:gd name="connsiteY741" fmla="*/ 363152 h 5094353"/>
              <a:gd name="connsiteX742" fmla="*/ 3880154 w 5495422"/>
              <a:gd name="connsiteY742" fmla="*/ 380741 h 5094353"/>
              <a:gd name="connsiteX743" fmla="*/ 3862596 w 5495422"/>
              <a:gd name="connsiteY743" fmla="*/ 398329 h 5094353"/>
              <a:gd name="connsiteX744" fmla="*/ 3880154 w 5495422"/>
              <a:gd name="connsiteY744" fmla="*/ 433505 h 5094353"/>
              <a:gd name="connsiteX745" fmla="*/ 3932826 w 5495422"/>
              <a:gd name="connsiteY745" fmla="*/ 433505 h 5094353"/>
              <a:gd name="connsiteX746" fmla="*/ 3950383 w 5495422"/>
              <a:gd name="connsiteY746" fmla="*/ 486269 h 5094353"/>
              <a:gd name="connsiteX747" fmla="*/ 3809925 w 5495422"/>
              <a:gd name="connsiteY747" fmla="*/ 433505 h 5094353"/>
              <a:gd name="connsiteX748" fmla="*/ 3897711 w 5495422"/>
              <a:gd name="connsiteY748" fmla="*/ 468681 h 5094353"/>
              <a:gd name="connsiteX749" fmla="*/ 3897711 w 5495422"/>
              <a:gd name="connsiteY749" fmla="*/ 503857 h 5094353"/>
              <a:gd name="connsiteX750" fmla="*/ 3880154 w 5495422"/>
              <a:gd name="connsiteY750" fmla="*/ 503857 h 5094353"/>
              <a:gd name="connsiteX751" fmla="*/ 3809925 w 5495422"/>
              <a:gd name="connsiteY751" fmla="*/ 486269 h 5094353"/>
              <a:gd name="connsiteX752" fmla="*/ 3809925 w 5495422"/>
              <a:gd name="connsiteY752" fmla="*/ 503857 h 5094353"/>
              <a:gd name="connsiteX753" fmla="*/ 3827482 w 5495422"/>
              <a:gd name="connsiteY753" fmla="*/ 503857 h 5094353"/>
              <a:gd name="connsiteX754" fmla="*/ 3845039 w 5495422"/>
              <a:gd name="connsiteY754" fmla="*/ 503857 h 5094353"/>
              <a:gd name="connsiteX755" fmla="*/ 3827482 w 5495422"/>
              <a:gd name="connsiteY755" fmla="*/ 486269 h 5094353"/>
              <a:gd name="connsiteX756" fmla="*/ 3880154 w 5495422"/>
              <a:gd name="connsiteY756" fmla="*/ 503857 h 5094353"/>
              <a:gd name="connsiteX757" fmla="*/ 3873570 w 5495422"/>
              <a:gd name="connsiteY757" fmla="*/ 503857 h 5094353"/>
              <a:gd name="connsiteX758" fmla="*/ 3862596 w 5495422"/>
              <a:gd name="connsiteY758" fmla="*/ 503857 h 5094353"/>
              <a:gd name="connsiteX759" fmla="*/ 3862596 w 5495422"/>
              <a:gd name="connsiteY759" fmla="*/ 574210 h 5094353"/>
              <a:gd name="connsiteX760" fmla="*/ 3897711 w 5495422"/>
              <a:gd name="connsiteY760" fmla="*/ 626974 h 5094353"/>
              <a:gd name="connsiteX761" fmla="*/ 3862596 w 5495422"/>
              <a:gd name="connsiteY761" fmla="*/ 609386 h 5094353"/>
              <a:gd name="connsiteX762" fmla="*/ 3862596 w 5495422"/>
              <a:gd name="connsiteY762" fmla="*/ 644562 h 5094353"/>
              <a:gd name="connsiteX763" fmla="*/ 3932826 w 5495422"/>
              <a:gd name="connsiteY763" fmla="*/ 626974 h 5094353"/>
              <a:gd name="connsiteX764" fmla="*/ 3932826 w 5495422"/>
              <a:gd name="connsiteY764" fmla="*/ 662150 h 5094353"/>
              <a:gd name="connsiteX765" fmla="*/ 4003055 w 5495422"/>
              <a:gd name="connsiteY765" fmla="*/ 662150 h 5094353"/>
              <a:gd name="connsiteX766" fmla="*/ 4038169 w 5495422"/>
              <a:gd name="connsiteY766" fmla="*/ 697327 h 5094353"/>
              <a:gd name="connsiteX767" fmla="*/ 4090841 w 5495422"/>
              <a:gd name="connsiteY767" fmla="*/ 662150 h 5094353"/>
              <a:gd name="connsiteX768" fmla="*/ 4090841 w 5495422"/>
              <a:gd name="connsiteY768" fmla="*/ 714915 h 5094353"/>
              <a:gd name="connsiteX769" fmla="*/ 4125956 w 5495422"/>
              <a:gd name="connsiteY769" fmla="*/ 714915 h 5094353"/>
              <a:gd name="connsiteX770" fmla="*/ 4125956 w 5495422"/>
              <a:gd name="connsiteY770" fmla="*/ 644562 h 5094353"/>
              <a:gd name="connsiteX771" fmla="*/ 4161070 w 5495422"/>
              <a:gd name="connsiteY771" fmla="*/ 662150 h 5094353"/>
              <a:gd name="connsiteX772" fmla="*/ 4161070 w 5495422"/>
              <a:gd name="connsiteY772" fmla="*/ 644562 h 5094353"/>
              <a:gd name="connsiteX773" fmla="*/ 4073284 w 5495422"/>
              <a:gd name="connsiteY773" fmla="*/ 591798 h 5094353"/>
              <a:gd name="connsiteX774" fmla="*/ 4038169 w 5495422"/>
              <a:gd name="connsiteY774" fmla="*/ 644562 h 5094353"/>
              <a:gd name="connsiteX775" fmla="*/ 4055726 w 5495422"/>
              <a:gd name="connsiteY775" fmla="*/ 556622 h 5094353"/>
              <a:gd name="connsiteX776" fmla="*/ 4073284 w 5495422"/>
              <a:gd name="connsiteY776" fmla="*/ 574210 h 5094353"/>
              <a:gd name="connsiteX777" fmla="*/ 4161070 w 5495422"/>
              <a:gd name="connsiteY777" fmla="*/ 574210 h 5094353"/>
              <a:gd name="connsiteX778" fmla="*/ 4108398 w 5495422"/>
              <a:gd name="connsiteY778" fmla="*/ 556622 h 5094353"/>
              <a:gd name="connsiteX779" fmla="*/ 4161070 w 5495422"/>
              <a:gd name="connsiteY779" fmla="*/ 539034 h 5094353"/>
              <a:gd name="connsiteX780" fmla="*/ 4178627 w 5495422"/>
              <a:gd name="connsiteY780" fmla="*/ 556622 h 5094353"/>
              <a:gd name="connsiteX781" fmla="*/ 4213742 w 5495422"/>
              <a:gd name="connsiteY781" fmla="*/ 574210 h 5094353"/>
              <a:gd name="connsiteX782" fmla="*/ 4196184 w 5495422"/>
              <a:gd name="connsiteY782" fmla="*/ 521445 h 5094353"/>
              <a:gd name="connsiteX783" fmla="*/ 4248856 w 5495422"/>
              <a:gd name="connsiteY783" fmla="*/ 539034 h 5094353"/>
              <a:gd name="connsiteX784" fmla="*/ 4266414 w 5495422"/>
              <a:gd name="connsiteY784" fmla="*/ 433505 h 5094353"/>
              <a:gd name="connsiteX785" fmla="*/ 4319086 w 5495422"/>
              <a:gd name="connsiteY785" fmla="*/ 415917 h 5094353"/>
              <a:gd name="connsiteX786" fmla="*/ 4231299 w 5495422"/>
              <a:gd name="connsiteY786" fmla="*/ 433505 h 5094353"/>
              <a:gd name="connsiteX787" fmla="*/ 4196184 w 5495422"/>
              <a:gd name="connsiteY787" fmla="*/ 327976 h 5094353"/>
              <a:gd name="connsiteX788" fmla="*/ 4248856 w 5495422"/>
              <a:gd name="connsiteY788" fmla="*/ 310388 h 5094353"/>
              <a:gd name="connsiteX789" fmla="*/ 4266414 w 5495422"/>
              <a:gd name="connsiteY789" fmla="*/ 345564 h 5094353"/>
              <a:gd name="connsiteX790" fmla="*/ 4301528 w 5495422"/>
              <a:gd name="connsiteY790" fmla="*/ 292800 h 5094353"/>
              <a:gd name="connsiteX791" fmla="*/ 4424429 w 5495422"/>
              <a:gd name="connsiteY791" fmla="*/ 415917 h 5094353"/>
              <a:gd name="connsiteX792" fmla="*/ 4424429 w 5495422"/>
              <a:gd name="connsiteY792" fmla="*/ 380741 h 5094353"/>
              <a:gd name="connsiteX793" fmla="*/ 4564887 w 5495422"/>
              <a:gd name="connsiteY793" fmla="*/ 486269 h 5094353"/>
              <a:gd name="connsiteX794" fmla="*/ 4564887 w 5495422"/>
              <a:gd name="connsiteY794" fmla="*/ 574210 h 5094353"/>
              <a:gd name="connsiteX795" fmla="*/ 4617558 w 5495422"/>
              <a:gd name="connsiteY795" fmla="*/ 574210 h 5094353"/>
              <a:gd name="connsiteX796" fmla="*/ 4600002 w 5495422"/>
              <a:gd name="connsiteY796" fmla="*/ 539034 h 5094353"/>
              <a:gd name="connsiteX797" fmla="*/ 4617558 w 5495422"/>
              <a:gd name="connsiteY797" fmla="*/ 591798 h 5094353"/>
              <a:gd name="connsiteX798" fmla="*/ 4635116 w 5495422"/>
              <a:gd name="connsiteY798" fmla="*/ 556622 h 5094353"/>
              <a:gd name="connsiteX799" fmla="*/ 4635116 w 5495422"/>
              <a:gd name="connsiteY799" fmla="*/ 539034 h 5094353"/>
              <a:gd name="connsiteX800" fmla="*/ 4652673 w 5495422"/>
              <a:gd name="connsiteY800" fmla="*/ 539034 h 5094353"/>
              <a:gd name="connsiteX801" fmla="*/ 4670230 w 5495422"/>
              <a:gd name="connsiteY801" fmla="*/ 574210 h 5094353"/>
              <a:gd name="connsiteX802" fmla="*/ 4687788 w 5495422"/>
              <a:gd name="connsiteY802" fmla="*/ 539034 h 5094353"/>
              <a:gd name="connsiteX803" fmla="*/ 4722902 w 5495422"/>
              <a:gd name="connsiteY803" fmla="*/ 591798 h 5094353"/>
              <a:gd name="connsiteX804" fmla="*/ 4687788 w 5495422"/>
              <a:gd name="connsiteY804" fmla="*/ 591798 h 5094353"/>
              <a:gd name="connsiteX805" fmla="*/ 4775574 w 5495422"/>
              <a:gd name="connsiteY805" fmla="*/ 662150 h 5094353"/>
              <a:gd name="connsiteX806" fmla="*/ 4705345 w 5495422"/>
              <a:gd name="connsiteY806" fmla="*/ 644562 h 5094353"/>
              <a:gd name="connsiteX807" fmla="*/ 4687788 w 5495422"/>
              <a:gd name="connsiteY807" fmla="*/ 732503 h 5094353"/>
              <a:gd name="connsiteX808" fmla="*/ 4758016 w 5495422"/>
              <a:gd name="connsiteY808" fmla="*/ 732503 h 5094353"/>
              <a:gd name="connsiteX809" fmla="*/ 4758016 w 5495422"/>
              <a:gd name="connsiteY809" fmla="*/ 750091 h 5094353"/>
              <a:gd name="connsiteX810" fmla="*/ 4670230 w 5495422"/>
              <a:gd name="connsiteY810" fmla="*/ 767679 h 5094353"/>
              <a:gd name="connsiteX811" fmla="*/ 4670230 w 5495422"/>
              <a:gd name="connsiteY811" fmla="*/ 679738 h 5094353"/>
              <a:gd name="connsiteX812" fmla="*/ 4564887 w 5495422"/>
              <a:gd name="connsiteY812" fmla="*/ 679738 h 5094353"/>
              <a:gd name="connsiteX813" fmla="*/ 4600002 w 5495422"/>
              <a:gd name="connsiteY813" fmla="*/ 732503 h 5094353"/>
              <a:gd name="connsiteX814" fmla="*/ 4477100 w 5495422"/>
              <a:gd name="connsiteY814" fmla="*/ 662150 h 5094353"/>
              <a:gd name="connsiteX815" fmla="*/ 4477100 w 5495422"/>
              <a:gd name="connsiteY815" fmla="*/ 785267 h 5094353"/>
              <a:gd name="connsiteX816" fmla="*/ 4424429 w 5495422"/>
              <a:gd name="connsiteY816" fmla="*/ 785267 h 5094353"/>
              <a:gd name="connsiteX817" fmla="*/ 4564887 w 5495422"/>
              <a:gd name="connsiteY817" fmla="*/ 925972 h 5094353"/>
              <a:gd name="connsiteX818" fmla="*/ 4389314 w 5495422"/>
              <a:gd name="connsiteY818" fmla="*/ 802855 h 5094353"/>
              <a:gd name="connsiteX819" fmla="*/ 4389314 w 5495422"/>
              <a:gd name="connsiteY819" fmla="*/ 873208 h 5094353"/>
              <a:gd name="connsiteX820" fmla="*/ 4547330 w 5495422"/>
              <a:gd name="connsiteY820" fmla="*/ 1013912 h 5094353"/>
              <a:gd name="connsiteX821" fmla="*/ 4600002 w 5495422"/>
              <a:gd name="connsiteY821" fmla="*/ 961148 h 5094353"/>
              <a:gd name="connsiteX822" fmla="*/ 4670230 w 5495422"/>
              <a:gd name="connsiteY822" fmla="*/ 1013912 h 5094353"/>
              <a:gd name="connsiteX823" fmla="*/ 4687788 w 5495422"/>
              <a:gd name="connsiteY823" fmla="*/ 1066677 h 5094353"/>
              <a:gd name="connsiteX824" fmla="*/ 4670230 w 5495422"/>
              <a:gd name="connsiteY824" fmla="*/ 1154617 h 5094353"/>
              <a:gd name="connsiteX825" fmla="*/ 4687788 w 5495422"/>
              <a:gd name="connsiteY825" fmla="*/ 1224970 h 5094353"/>
              <a:gd name="connsiteX826" fmla="*/ 4740460 w 5495422"/>
              <a:gd name="connsiteY826" fmla="*/ 1242558 h 5094353"/>
              <a:gd name="connsiteX827" fmla="*/ 4758016 w 5495422"/>
              <a:gd name="connsiteY827" fmla="*/ 1224970 h 5094353"/>
              <a:gd name="connsiteX828" fmla="*/ 4705345 w 5495422"/>
              <a:gd name="connsiteY828" fmla="*/ 1207382 h 5094353"/>
              <a:gd name="connsiteX829" fmla="*/ 4722902 w 5495422"/>
              <a:gd name="connsiteY829" fmla="*/ 1207382 h 5094353"/>
              <a:gd name="connsiteX830" fmla="*/ 4758016 w 5495422"/>
              <a:gd name="connsiteY830" fmla="*/ 1154617 h 5094353"/>
              <a:gd name="connsiteX831" fmla="*/ 4775574 w 5495422"/>
              <a:gd name="connsiteY831" fmla="*/ 1172205 h 5094353"/>
              <a:gd name="connsiteX832" fmla="*/ 4775574 w 5495422"/>
              <a:gd name="connsiteY832" fmla="*/ 1143625 h 5094353"/>
              <a:gd name="connsiteX833" fmla="*/ 4775574 w 5495422"/>
              <a:gd name="connsiteY833" fmla="*/ 1137029 h 5094353"/>
              <a:gd name="connsiteX834" fmla="*/ 4775574 w 5495422"/>
              <a:gd name="connsiteY834" fmla="*/ 1101853 h 5094353"/>
              <a:gd name="connsiteX835" fmla="*/ 4793131 w 5495422"/>
              <a:gd name="connsiteY835" fmla="*/ 1224970 h 5094353"/>
              <a:gd name="connsiteX836" fmla="*/ 4828246 w 5495422"/>
              <a:gd name="connsiteY836" fmla="*/ 1260146 h 5094353"/>
              <a:gd name="connsiteX837" fmla="*/ 4863360 w 5495422"/>
              <a:gd name="connsiteY837" fmla="*/ 1172205 h 5094353"/>
              <a:gd name="connsiteX838" fmla="*/ 4951146 w 5495422"/>
              <a:gd name="connsiteY838" fmla="*/ 1101853 h 5094353"/>
              <a:gd name="connsiteX839" fmla="*/ 4951146 w 5495422"/>
              <a:gd name="connsiteY839" fmla="*/ 1154617 h 5094353"/>
              <a:gd name="connsiteX840" fmla="*/ 4916032 w 5495422"/>
              <a:gd name="connsiteY840" fmla="*/ 1154617 h 5094353"/>
              <a:gd name="connsiteX841" fmla="*/ 4933590 w 5495422"/>
              <a:gd name="connsiteY841" fmla="*/ 1242558 h 5094353"/>
              <a:gd name="connsiteX842" fmla="*/ 4898474 w 5495422"/>
              <a:gd name="connsiteY842" fmla="*/ 1242558 h 5094353"/>
              <a:gd name="connsiteX843" fmla="*/ 4898474 w 5495422"/>
              <a:gd name="connsiteY843" fmla="*/ 1295322 h 5094353"/>
              <a:gd name="connsiteX844" fmla="*/ 4916032 w 5495422"/>
              <a:gd name="connsiteY844" fmla="*/ 1295322 h 5094353"/>
              <a:gd name="connsiteX845" fmla="*/ 4968704 w 5495422"/>
              <a:gd name="connsiteY845" fmla="*/ 1295322 h 5094353"/>
              <a:gd name="connsiteX846" fmla="*/ 4933590 w 5495422"/>
              <a:gd name="connsiteY846" fmla="*/ 1242558 h 5094353"/>
              <a:gd name="connsiteX847" fmla="*/ 4986261 w 5495422"/>
              <a:gd name="connsiteY847" fmla="*/ 1172205 h 5094353"/>
              <a:gd name="connsiteX848" fmla="*/ 5021376 w 5495422"/>
              <a:gd name="connsiteY848" fmla="*/ 1295322 h 5094353"/>
              <a:gd name="connsiteX849" fmla="*/ 5003818 w 5495422"/>
              <a:gd name="connsiteY849" fmla="*/ 1365675 h 5094353"/>
              <a:gd name="connsiteX850" fmla="*/ 4986261 w 5495422"/>
              <a:gd name="connsiteY850" fmla="*/ 1312910 h 5094353"/>
              <a:gd name="connsiteX851" fmla="*/ 4933590 w 5495422"/>
              <a:gd name="connsiteY851" fmla="*/ 1365675 h 5094353"/>
              <a:gd name="connsiteX852" fmla="*/ 5056490 w 5495422"/>
              <a:gd name="connsiteY852" fmla="*/ 1365675 h 5094353"/>
              <a:gd name="connsiteX853" fmla="*/ 5074048 w 5495422"/>
              <a:gd name="connsiteY853" fmla="*/ 1418439 h 5094353"/>
              <a:gd name="connsiteX854" fmla="*/ 5091604 w 5495422"/>
              <a:gd name="connsiteY854" fmla="*/ 1330498 h 5094353"/>
              <a:gd name="connsiteX855" fmla="*/ 5038933 w 5495422"/>
              <a:gd name="connsiteY855" fmla="*/ 1365675 h 5094353"/>
              <a:gd name="connsiteX856" fmla="*/ 5056490 w 5495422"/>
              <a:gd name="connsiteY856" fmla="*/ 1224970 h 5094353"/>
              <a:gd name="connsiteX857" fmla="*/ 5003818 w 5495422"/>
              <a:gd name="connsiteY857" fmla="*/ 1207382 h 5094353"/>
              <a:gd name="connsiteX858" fmla="*/ 5021376 w 5495422"/>
              <a:gd name="connsiteY858" fmla="*/ 1137029 h 5094353"/>
              <a:gd name="connsiteX859" fmla="*/ 5056490 w 5495422"/>
              <a:gd name="connsiteY859" fmla="*/ 1154617 h 5094353"/>
              <a:gd name="connsiteX860" fmla="*/ 5056490 w 5495422"/>
              <a:gd name="connsiteY860" fmla="*/ 1101853 h 5094353"/>
              <a:gd name="connsiteX861" fmla="*/ 5091604 w 5495422"/>
              <a:gd name="connsiteY861" fmla="*/ 1084265 h 5094353"/>
              <a:gd name="connsiteX862" fmla="*/ 5109162 w 5495422"/>
              <a:gd name="connsiteY862" fmla="*/ 1260146 h 5094353"/>
              <a:gd name="connsiteX863" fmla="*/ 5126719 w 5495422"/>
              <a:gd name="connsiteY863" fmla="*/ 1295322 h 5094353"/>
              <a:gd name="connsiteX864" fmla="*/ 5161834 w 5495422"/>
              <a:gd name="connsiteY864" fmla="*/ 1295322 h 5094353"/>
              <a:gd name="connsiteX865" fmla="*/ 5196948 w 5495422"/>
              <a:gd name="connsiteY865" fmla="*/ 1418439 h 5094353"/>
              <a:gd name="connsiteX866" fmla="*/ 5196948 w 5495422"/>
              <a:gd name="connsiteY866" fmla="*/ 1295322 h 5094353"/>
              <a:gd name="connsiteX867" fmla="*/ 5214506 w 5495422"/>
              <a:gd name="connsiteY867" fmla="*/ 1295322 h 5094353"/>
              <a:gd name="connsiteX868" fmla="*/ 5214506 w 5495422"/>
              <a:gd name="connsiteY868" fmla="*/ 1383263 h 5094353"/>
              <a:gd name="connsiteX869" fmla="*/ 5232062 w 5495422"/>
              <a:gd name="connsiteY869" fmla="*/ 1471203 h 5094353"/>
              <a:gd name="connsiteX870" fmla="*/ 5284734 w 5495422"/>
              <a:gd name="connsiteY870" fmla="*/ 1506379 h 5094353"/>
              <a:gd name="connsiteX871" fmla="*/ 5284734 w 5495422"/>
              <a:gd name="connsiteY871" fmla="*/ 1611908 h 5094353"/>
              <a:gd name="connsiteX872" fmla="*/ 5214506 w 5495422"/>
              <a:gd name="connsiteY872" fmla="*/ 1523968 h 5094353"/>
              <a:gd name="connsiteX873" fmla="*/ 5214506 w 5495422"/>
              <a:gd name="connsiteY873" fmla="*/ 1629496 h 5094353"/>
              <a:gd name="connsiteX874" fmla="*/ 5302292 w 5495422"/>
              <a:gd name="connsiteY874" fmla="*/ 1647084 h 5094353"/>
              <a:gd name="connsiteX875" fmla="*/ 5267177 w 5495422"/>
              <a:gd name="connsiteY875" fmla="*/ 1629496 h 5094353"/>
              <a:gd name="connsiteX876" fmla="*/ 5267177 w 5495422"/>
              <a:gd name="connsiteY876" fmla="*/ 1664672 h 5094353"/>
              <a:gd name="connsiteX877" fmla="*/ 5302292 w 5495422"/>
              <a:gd name="connsiteY877" fmla="*/ 1699849 h 5094353"/>
              <a:gd name="connsiteX878" fmla="*/ 5319849 w 5495422"/>
              <a:gd name="connsiteY878" fmla="*/ 1664672 h 5094353"/>
              <a:gd name="connsiteX879" fmla="*/ 5354964 w 5495422"/>
              <a:gd name="connsiteY879" fmla="*/ 1735025 h 5094353"/>
              <a:gd name="connsiteX880" fmla="*/ 5319849 w 5495422"/>
              <a:gd name="connsiteY880" fmla="*/ 1717437 h 5094353"/>
              <a:gd name="connsiteX881" fmla="*/ 5354964 w 5495422"/>
              <a:gd name="connsiteY881" fmla="*/ 1735025 h 5094353"/>
              <a:gd name="connsiteX882" fmla="*/ 5354964 w 5495422"/>
              <a:gd name="connsiteY882" fmla="*/ 1770201 h 5094353"/>
              <a:gd name="connsiteX883" fmla="*/ 5267177 w 5495422"/>
              <a:gd name="connsiteY883" fmla="*/ 1805377 h 5094353"/>
              <a:gd name="connsiteX884" fmla="*/ 5319849 w 5495422"/>
              <a:gd name="connsiteY884" fmla="*/ 1805377 h 5094353"/>
              <a:gd name="connsiteX885" fmla="*/ 5319849 w 5495422"/>
              <a:gd name="connsiteY885" fmla="*/ 1858142 h 5094353"/>
              <a:gd name="connsiteX886" fmla="*/ 5337406 w 5495422"/>
              <a:gd name="connsiteY886" fmla="*/ 1893318 h 5094353"/>
              <a:gd name="connsiteX887" fmla="*/ 5425192 w 5495422"/>
              <a:gd name="connsiteY887" fmla="*/ 1805377 h 5094353"/>
              <a:gd name="connsiteX888" fmla="*/ 5407635 w 5495422"/>
              <a:gd name="connsiteY888" fmla="*/ 1752613 h 5094353"/>
              <a:gd name="connsiteX889" fmla="*/ 5442750 w 5495422"/>
              <a:gd name="connsiteY889" fmla="*/ 1664672 h 5094353"/>
              <a:gd name="connsiteX890" fmla="*/ 5495422 w 5495422"/>
              <a:gd name="connsiteY890" fmla="*/ 1822965 h 5094353"/>
              <a:gd name="connsiteX891" fmla="*/ 5425192 w 5495422"/>
              <a:gd name="connsiteY891" fmla="*/ 1840553 h 5094353"/>
              <a:gd name="connsiteX892" fmla="*/ 5477864 w 5495422"/>
              <a:gd name="connsiteY892" fmla="*/ 1875730 h 5094353"/>
              <a:gd name="connsiteX893" fmla="*/ 5477864 w 5495422"/>
              <a:gd name="connsiteY893" fmla="*/ 1910906 h 5094353"/>
              <a:gd name="connsiteX894" fmla="*/ 5390078 w 5495422"/>
              <a:gd name="connsiteY894" fmla="*/ 1998846 h 5094353"/>
              <a:gd name="connsiteX895" fmla="*/ 5407635 w 5495422"/>
              <a:gd name="connsiteY895" fmla="*/ 2016435 h 5094353"/>
              <a:gd name="connsiteX896" fmla="*/ 5442750 w 5495422"/>
              <a:gd name="connsiteY896" fmla="*/ 1998846 h 5094353"/>
              <a:gd name="connsiteX897" fmla="*/ 5425192 w 5495422"/>
              <a:gd name="connsiteY897" fmla="*/ 2051611 h 5094353"/>
              <a:gd name="connsiteX898" fmla="*/ 5477864 w 5495422"/>
              <a:gd name="connsiteY898" fmla="*/ 2069199 h 5094353"/>
              <a:gd name="connsiteX899" fmla="*/ 5477864 w 5495422"/>
              <a:gd name="connsiteY899" fmla="*/ 2104375 h 5094353"/>
              <a:gd name="connsiteX900" fmla="*/ 5460307 w 5495422"/>
              <a:gd name="connsiteY900" fmla="*/ 2069199 h 5094353"/>
              <a:gd name="connsiteX901" fmla="*/ 5390078 w 5495422"/>
              <a:gd name="connsiteY901" fmla="*/ 2192316 h 5094353"/>
              <a:gd name="connsiteX902" fmla="*/ 5425192 w 5495422"/>
              <a:gd name="connsiteY902" fmla="*/ 2227492 h 5094353"/>
              <a:gd name="connsiteX903" fmla="*/ 5425192 w 5495422"/>
              <a:gd name="connsiteY903" fmla="*/ 2297844 h 5094353"/>
              <a:gd name="connsiteX904" fmla="*/ 5407635 w 5495422"/>
              <a:gd name="connsiteY904" fmla="*/ 2280256 h 5094353"/>
              <a:gd name="connsiteX905" fmla="*/ 5372520 w 5495422"/>
              <a:gd name="connsiteY905" fmla="*/ 2333020 h 5094353"/>
              <a:gd name="connsiteX906" fmla="*/ 5390078 w 5495422"/>
              <a:gd name="connsiteY906" fmla="*/ 2368197 h 5094353"/>
              <a:gd name="connsiteX907" fmla="*/ 5442750 w 5495422"/>
              <a:gd name="connsiteY907" fmla="*/ 2368197 h 5094353"/>
              <a:gd name="connsiteX908" fmla="*/ 5442750 w 5495422"/>
              <a:gd name="connsiteY908" fmla="*/ 2438549 h 5094353"/>
              <a:gd name="connsiteX909" fmla="*/ 5407635 w 5495422"/>
              <a:gd name="connsiteY909" fmla="*/ 2438549 h 5094353"/>
              <a:gd name="connsiteX910" fmla="*/ 5442750 w 5495422"/>
              <a:gd name="connsiteY910" fmla="*/ 2473725 h 5094353"/>
              <a:gd name="connsiteX911" fmla="*/ 5407635 w 5495422"/>
              <a:gd name="connsiteY911" fmla="*/ 2561666 h 5094353"/>
              <a:gd name="connsiteX912" fmla="*/ 5354964 w 5495422"/>
              <a:gd name="connsiteY912" fmla="*/ 2702371 h 5094353"/>
              <a:gd name="connsiteX913" fmla="*/ 5372520 w 5495422"/>
              <a:gd name="connsiteY913" fmla="*/ 2632018 h 5094353"/>
              <a:gd name="connsiteX914" fmla="*/ 5354964 w 5495422"/>
              <a:gd name="connsiteY914" fmla="*/ 2632018 h 5094353"/>
              <a:gd name="connsiteX915" fmla="*/ 5354964 w 5495422"/>
              <a:gd name="connsiteY915" fmla="*/ 2667194 h 5094353"/>
              <a:gd name="connsiteX916" fmla="*/ 5249620 w 5495422"/>
              <a:gd name="connsiteY916" fmla="*/ 2702371 h 5094353"/>
              <a:gd name="connsiteX917" fmla="*/ 5372520 w 5495422"/>
              <a:gd name="connsiteY917" fmla="*/ 2755135 h 5094353"/>
              <a:gd name="connsiteX918" fmla="*/ 5354964 w 5495422"/>
              <a:gd name="connsiteY918" fmla="*/ 2772723 h 5094353"/>
              <a:gd name="connsiteX919" fmla="*/ 5372520 w 5495422"/>
              <a:gd name="connsiteY919" fmla="*/ 2807899 h 5094353"/>
              <a:gd name="connsiteX920" fmla="*/ 5302292 w 5495422"/>
              <a:gd name="connsiteY920" fmla="*/ 2807899 h 5094353"/>
              <a:gd name="connsiteX921" fmla="*/ 5372520 w 5495422"/>
              <a:gd name="connsiteY921" fmla="*/ 2843075 h 5094353"/>
              <a:gd name="connsiteX922" fmla="*/ 5407635 w 5495422"/>
              <a:gd name="connsiteY922" fmla="*/ 2948604 h 5094353"/>
              <a:gd name="connsiteX923" fmla="*/ 5390078 w 5495422"/>
              <a:gd name="connsiteY923" fmla="*/ 2931016 h 5094353"/>
              <a:gd name="connsiteX924" fmla="*/ 5372520 w 5495422"/>
              <a:gd name="connsiteY924" fmla="*/ 2966192 h 5094353"/>
              <a:gd name="connsiteX925" fmla="*/ 5337406 w 5495422"/>
              <a:gd name="connsiteY925" fmla="*/ 2931016 h 5094353"/>
              <a:gd name="connsiteX926" fmla="*/ 5354964 w 5495422"/>
              <a:gd name="connsiteY926" fmla="*/ 2948604 h 5094353"/>
              <a:gd name="connsiteX927" fmla="*/ 5284734 w 5495422"/>
              <a:gd name="connsiteY927" fmla="*/ 2895840 h 5094353"/>
              <a:gd name="connsiteX928" fmla="*/ 5267177 w 5495422"/>
              <a:gd name="connsiteY928" fmla="*/ 2983780 h 5094353"/>
              <a:gd name="connsiteX929" fmla="*/ 5267177 w 5495422"/>
              <a:gd name="connsiteY929" fmla="*/ 2825487 h 5094353"/>
              <a:gd name="connsiteX930" fmla="*/ 5232062 w 5495422"/>
              <a:gd name="connsiteY930" fmla="*/ 2790311 h 5094353"/>
              <a:gd name="connsiteX931" fmla="*/ 5161834 w 5495422"/>
              <a:gd name="connsiteY931" fmla="*/ 2825487 h 5094353"/>
              <a:gd name="connsiteX932" fmla="*/ 5144276 w 5495422"/>
              <a:gd name="connsiteY932" fmla="*/ 2790311 h 5094353"/>
              <a:gd name="connsiteX933" fmla="*/ 5179391 w 5495422"/>
              <a:gd name="connsiteY933" fmla="*/ 2772723 h 5094353"/>
              <a:gd name="connsiteX934" fmla="*/ 5161834 w 5495422"/>
              <a:gd name="connsiteY934" fmla="*/ 2737547 h 5094353"/>
              <a:gd name="connsiteX935" fmla="*/ 5144276 w 5495422"/>
              <a:gd name="connsiteY935" fmla="*/ 2825487 h 5094353"/>
              <a:gd name="connsiteX936" fmla="*/ 5179391 w 5495422"/>
              <a:gd name="connsiteY936" fmla="*/ 2843075 h 5094353"/>
              <a:gd name="connsiteX937" fmla="*/ 5179391 w 5495422"/>
              <a:gd name="connsiteY937" fmla="*/ 2931016 h 5094353"/>
              <a:gd name="connsiteX938" fmla="*/ 5144276 w 5495422"/>
              <a:gd name="connsiteY938" fmla="*/ 2931016 h 5094353"/>
              <a:gd name="connsiteX939" fmla="*/ 5144276 w 5495422"/>
              <a:gd name="connsiteY939" fmla="*/ 2878252 h 5094353"/>
              <a:gd name="connsiteX940" fmla="*/ 5126719 w 5495422"/>
              <a:gd name="connsiteY940" fmla="*/ 2878252 h 5094353"/>
              <a:gd name="connsiteX941" fmla="*/ 5109162 w 5495422"/>
              <a:gd name="connsiteY941" fmla="*/ 2966192 h 5094353"/>
              <a:gd name="connsiteX942" fmla="*/ 5196948 w 5495422"/>
              <a:gd name="connsiteY942" fmla="*/ 3036545 h 5094353"/>
              <a:gd name="connsiteX943" fmla="*/ 5161834 w 5495422"/>
              <a:gd name="connsiteY943" fmla="*/ 3054133 h 5094353"/>
              <a:gd name="connsiteX944" fmla="*/ 5144276 w 5495422"/>
              <a:gd name="connsiteY944" fmla="*/ 3018957 h 5094353"/>
              <a:gd name="connsiteX945" fmla="*/ 5109162 w 5495422"/>
              <a:gd name="connsiteY945" fmla="*/ 3212426 h 5094353"/>
              <a:gd name="connsiteX946" fmla="*/ 5126719 w 5495422"/>
              <a:gd name="connsiteY946" fmla="*/ 3142073 h 5094353"/>
              <a:gd name="connsiteX947" fmla="*/ 5161834 w 5495422"/>
              <a:gd name="connsiteY947" fmla="*/ 3106897 h 5094353"/>
              <a:gd name="connsiteX948" fmla="*/ 5179391 w 5495422"/>
              <a:gd name="connsiteY948" fmla="*/ 3159661 h 5094353"/>
              <a:gd name="connsiteX949" fmla="*/ 5214506 w 5495422"/>
              <a:gd name="connsiteY949" fmla="*/ 3089309 h 5094353"/>
              <a:gd name="connsiteX950" fmla="*/ 5302292 w 5495422"/>
              <a:gd name="connsiteY950" fmla="*/ 3089309 h 5094353"/>
              <a:gd name="connsiteX951" fmla="*/ 5284734 w 5495422"/>
              <a:gd name="connsiteY951" fmla="*/ 3071721 h 5094353"/>
              <a:gd name="connsiteX952" fmla="*/ 5319849 w 5495422"/>
              <a:gd name="connsiteY952" fmla="*/ 3054133 h 5094353"/>
              <a:gd name="connsiteX953" fmla="*/ 5319849 w 5495422"/>
              <a:gd name="connsiteY953" fmla="*/ 3106897 h 5094353"/>
              <a:gd name="connsiteX954" fmla="*/ 5372520 w 5495422"/>
              <a:gd name="connsiteY954" fmla="*/ 3106897 h 5094353"/>
              <a:gd name="connsiteX955" fmla="*/ 5337406 w 5495422"/>
              <a:gd name="connsiteY955" fmla="*/ 3212426 h 5094353"/>
              <a:gd name="connsiteX956" fmla="*/ 5354964 w 5495422"/>
              <a:gd name="connsiteY956" fmla="*/ 3230014 h 5094353"/>
              <a:gd name="connsiteX957" fmla="*/ 5302292 w 5495422"/>
              <a:gd name="connsiteY957" fmla="*/ 3282778 h 5094353"/>
              <a:gd name="connsiteX958" fmla="*/ 5354964 w 5495422"/>
              <a:gd name="connsiteY958" fmla="*/ 3300366 h 5094353"/>
              <a:gd name="connsiteX959" fmla="*/ 5319849 w 5495422"/>
              <a:gd name="connsiteY959" fmla="*/ 3300366 h 5094353"/>
              <a:gd name="connsiteX960" fmla="*/ 5302292 w 5495422"/>
              <a:gd name="connsiteY960" fmla="*/ 3353131 h 5094353"/>
              <a:gd name="connsiteX961" fmla="*/ 5390078 w 5495422"/>
              <a:gd name="connsiteY961" fmla="*/ 3282778 h 5094353"/>
              <a:gd name="connsiteX962" fmla="*/ 5407635 w 5495422"/>
              <a:gd name="connsiteY962" fmla="*/ 3388307 h 5094353"/>
              <a:gd name="connsiteX963" fmla="*/ 5337406 w 5495422"/>
              <a:gd name="connsiteY963" fmla="*/ 3441071 h 5094353"/>
              <a:gd name="connsiteX964" fmla="*/ 5390078 w 5495422"/>
              <a:gd name="connsiteY964" fmla="*/ 3458659 h 5094353"/>
              <a:gd name="connsiteX965" fmla="*/ 5354964 w 5495422"/>
              <a:gd name="connsiteY965" fmla="*/ 3687305 h 5094353"/>
              <a:gd name="connsiteX966" fmla="*/ 5302292 w 5495422"/>
              <a:gd name="connsiteY966" fmla="*/ 3634540 h 5094353"/>
              <a:gd name="connsiteX967" fmla="*/ 5232062 w 5495422"/>
              <a:gd name="connsiteY967" fmla="*/ 3669716 h 5094353"/>
              <a:gd name="connsiteX968" fmla="*/ 5161834 w 5495422"/>
              <a:gd name="connsiteY968" fmla="*/ 3581776 h 5094353"/>
              <a:gd name="connsiteX969" fmla="*/ 5179391 w 5495422"/>
              <a:gd name="connsiteY969" fmla="*/ 3546600 h 5094353"/>
              <a:gd name="connsiteX970" fmla="*/ 5144276 w 5495422"/>
              <a:gd name="connsiteY970" fmla="*/ 3511424 h 5094353"/>
              <a:gd name="connsiteX971" fmla="*/ 5144276 w 5495422"/>
              <a:gd name="connsiteY971" fmla="*/ 3599364 h 5094353"/>
              <a:gd name="connsiteX972" fmla="*/ 5126719 w 5495422"/>
              <a:gd name="connsiteY972" fmla="*/ 3476247 h 5094353"/>
              <a:gd name="connsiteX973" fmla="*/ 5109162 w 5495422"/>
              <a:gd name="connsiteY973" fmla="*/ 3581776 h 5094353"/>
              <a:gd name="connsiteX974" fmla="*/ 5091604 w 5495422"/>
              <a:gd name="connsiteY974" fmla="*/ 3511424 h 5094353"/>
              <a:gd name="connsiteX975" fmla="*/ 5074048 w 5495422"/>
              <a:gd name="connsiteY975" fmla="*/ 3652128 h 5094353"/>
              <a:gd name="connsiteX976" fmla="*/ 5144276 w 5495422"/>
              <a:gd name="connsiteY976" fmla="*/ 3634540 h 5094353"/>
              <a:gd name="connsiteX977" fmla="*/ 5126719 w 5495422"/>
              <a:gd name="connsiteY977" fmla="*/ 3704893 h 5094353"/>
              <a:gd name="connsiteX978" fmla="*/ 5144276 w 5495422"/>
              <a:gd name="connsiteY978" fmla="*/ 3669716 h 5094353"/>
              <a:gd name="connsiteX979" fmla="*/ 5176647 w 5495422"/>
              <a:gd name="connsiteY979" fmla="*/ 3685106 h 5094353"/>
              <a:gd name="connsiteX980" fmla="*/ 5197106 w 5495422"/>
              <a:gd name="connsiteY980" fmla="*/ 3677373 h 5094353"/>
              <a:gd name="connsiteX981" fmla="*/ 5192765 w 5495422"/>
              <a:gd name="connsiteY981" fmla="*/ 3680297 h 5094353"/>
              <a:gd name="connsiteX982" fmla="*/ 5161834 w 5495422"/>
              <a:gd name="connsiteY982" fmla="*/ 3704893 h 5094353"/>
              <a:gd name="connsiteX983" fmla="*/ 5091604 w 5495422"/>
              <a:gd name="connsiteY983" fmla="*/ 3722481 h 5094353"/>
              <a:gd name="connsiteX984" fmla="*/ 5097639 w 5495422"/>
              <a:gd name="connsiteY984" fmla="*/ 3740344 h 5094353"/>
              <a:gd name="connsiteX985" fmla="*/ 5105301 w 5495422"/>
              <a:gd name="connsiteY985" fmla="*/ 3743388 h 5094353"/>
              <a:gd name="connsiteX986" fmla="*/ 5098292 w 5495422"/>
              <a:gd name="connsiteY986" fmla="*/ 3749413 h 5094353"/>
              <a:gd name="connsiteX987" fmla="*/ 5074048 w 5495422"/>
              <a:gd name="connsiteY987" fmla="*/ 3722481 h 5094353"/>
              <a:gd name="connsiteX988" fmla="*/ 5109162 w 5495422"/>
              <a:gd name="connsiteY988" fmla="*/ 3880774 h 5094353"/>
              <a:gd name="connsiteX989" fmla="*/ 5074048 w 5495422"/>
              <a:gd name="connsiteY989" fmla="*/ 3845598 h 5094353"/>
              <a:gd name="connsiteX990" fmla="*/ 5038933 w 5495422"/>
              <a:gd name="connsiteY990" fmla="*/ 3880774 h 5094353"/>
              <a:gd name="connsiteX991" fmla="*/ 5056490 w 5495422"/>
              <a:gd name="connsiteY991" fmla="*/ 3863186 h 5094353"/>
              <a:gd name="connsiteX992" fmla="*/ 5056490 w 5495422"/>
              <a:gd name="connsiteY992" fmla="*/ 3898362 h 5094353"/>
              <a:gd name="connsiteX993" fmla="*/ 4986261 w 5495422"/>
              <a:gd name="connsiteY993" fmla="*/ 3880774 h 5094353"/>
              <a:gd name="connsiteX994" fmla="*/ 4986261 w 5495422"/>
              <a:gd name="connsiteY994" fmla="*/ 3915950 h 5094353"/>
              <a:gd name="connsiteX995" fmla="*/ 5021376 w 5495422"/>
              <a:gd name="connsiteY995" fmla="*/ 3915950 h 5094353"/>
              <a:gd name="connsiteX996" fmla="*/ 5038933 w 5495422"/>
              <a:gd name="connsiteY996" fmla="*/ 3951126 h 5094353"/>
              <a:gd name="connsiteX997" fmla="*/ 5038933 w 5495422"/>
              <a:gd name="connsiteY997" fmla="*/ 3968714 h 5094353"/>
              <a:gd name="connsiteX998" fmla="*/ 4986261 w 5495422"/>
              <a:gd name="connsiteY998" fmla="*/ 3968714 h 5094353"/>
              <a:gd name="connsiteX999" fmla="*/ 4933590 w 5495422"/>
              <a:gd name="connsiteY999" fmla="*/ 4021479 h 5094353"/>
              <a:gd name="connsiteX1000" fmla="*/ 4951146 w 5495422"/>
              <a:gd name="connsiteY1000" fmla="*/ 4091831 h 5094353"/>
              <a:gd name="connsiteX1001" fmla="*/ 4828246 w 5495422"/>
              <a:gd name="connsiteY1001" fmla="*/ 4074243 h 5094353"/>
              <a:gd name="connsiteX1002" fmla="*/ 4793131 w 5495422"/>
              <a:gd name="connsiteY1002" fmla="*/ 4109419 h 5094353"/>
              <a:gd name="connsiteX1003" fmla="*/ 4845803 w 5495422"/>
              <a:gd name="connsiteY1003" fmla="*/ 4144595 h 5094353"/>
              <a:gd name="connsiteX1004" fmla="*/ 4845803 w 5495422"/>
              <a:gd name="connsiteY1004" fmla="*/ 4197360 h 5094353"/>
              <a:gd name="connsiteX1005" fmla="*/ 4740460 w 5495422"/>
              <a:gd name="connsiteY1005" fmla="*/ 4197360 h 5094353"/>
              <a:gd name="connsiteX1006" fmla="*/ 4617558 w 5495422"/>
              <a:gd name="connsiteY1006" fmla="*/ 4250124 h 5094353"/>
              <a:gd name="connsiteX1007" fmla="*/ 4600002 w 5495422"/>
              <a:gd name="connsiteY1007" fmla="*/ 4338065 h 5094353"/>
              <a:gd name="connsiteX1008" fmla="*/ 4617558 w 5495422"/>
              <a:gd name="connsiteY1008" fmla="*/ 4355653 h 5094353"/>
              <a:gd name="connsiteX1009" fmla="*/ 4652673 w 5495422"/>
              <a:gd name="connsiteY1009" fmla="*/ 4320477 h 5094353"/>
              <a:gd name="connsiteX1010" fmla="*/ 4564887 w 5495422"/>
              <a:gd name="connsiteY1010" fmla="*/ 4373241 h 5094353"/>
              <a:gd name="connsiteX1011" fmla="*/ 4582444 w 5495422"/>
              <a:gd name="connsiteY1011" fmla="*/ 4408417 h 5094353"/>
              <a:gd name="connsiteX1012" fmla="*/ 4494658 w 5495422"/>
              <a:gd name="connsiteY1012" fmla="*/ 4426005 h 5094353"/>
              <a:gd name="connsiteX1013" fmla="*/ 4529772 w 5495422"/>
              <a:gd name="connsiteY1013" fmla="*/ 4461181 h 5094353"/>
              <a:gd name="connsiteX1014" fmla="*/ 4459544 w 5495422"/>
              <a:gd name="connsiteY1014" fmla="*/ 4513946 h 5094353"/>
              <a:gd name="connsiteX1015" fmla="*/ 4477100 w 5495422"/>
              <a:gd name="connsiteY1015" fmla="*/ 4513946 h 5094353"/>
              <a:gd name="connsiteX1016" fmla="*/ 4494658 w 5495422"/>
              <a:gd name="connsiteY1016" fmla="*/ 4549122 h 5094353"/>
              <a:gd name="connsiteX1017" fmla="*/ 4406872 w 5495422"/>
              <a:gd name="connsiteY1017" fmla="*/ 4566710 h 5094353"/>
              <a:gd name="connsiteX1018" fmla="*/ 4424429 w 5495422"/>
              <a:gd name="connsiteY1018" fmla="*/ 4601886 h 5094353"/>
              <a:gd name="connsiteX1019" fmla="*/ 4406872 w 5495422"/>
              <a:gd name="connsiteY1019" fmla="*/ 4637062 h 5094353"/>
              <a:gd name="connsiteX1020" fmla="*/ 4336642 w 5495422"/>
              <a:gd name="connsiteY1020" fmla="*/ 4619474 h 5094353"/>
              <a:gd name="connsiteX1021" fmla="*/ 4424429 w 5495422"/>
              <a:gd name="connsiteY1021" fmla="*/ 4689827 h 5094353"/>
              <a:gd name="connsiteX1022" fmla="*/ 4424429 w 5495422"/>
              <a:gd name="connsiteY1022" fmla="*/ 4725003 h 5094353"/>
              <a:gd name="connsiteX1023" fmla="*/ 4354200 w 5495422"/>
              <a:gd name="connsiteY1023" fmla="*/ 4760179 h 5094353"/>
              <a:gd name="connsiteX1024" fmla="*/ 4336642 w 5495422"/>
              <a:gd name="connsiteY1024" fmla="*/ 4725003 h 5094353"/>
              <a:gd name="connsiteX1025" fmla="*/ 4389314 w 5495422"/>
              <a:gd name="connsiteY1025" fmla="*/ 4689827 h 5094353"/>
              <a:gd name="connsiteX1026" fmla="*/ 4336642 w 5495422"/>
              <a:gd name="connsiteY1026" fmla="*/ 4672239 h 5094353"/>
              <a:gd name="connsiteX1027" fmla="*/ 4354200 w 5495422"/>
              <a:gd name="connsiteY1027" fmla="*/ 4654651 h 5094353"/>
              <a:gd name="connsiteX1028" fmla="*/ 4319086 w 5495422"/>
              <a:gd name="connsiteY1028" fmla="*/ 4619474 h 5094353"/>
              <a:gd name="connsiteX1029" fmla="*/ 4319086 w 5495422"/>
              <a:gd name="connsiteY1029" fmla="*/ 4654651 h 5094353"/>
              <a:gd name="connsiteX1030" fmla="*/ 4248856 w 5495422"/>
              <a:gd name="connsiteY1030" fmla="*/ 4619474 h 5094353"/>
              <a:gd name="connsiteX1031" fmla="*/ 4196184 w 5495422"/>
              <a:gd name="connsiteY1031" fmla="*/ 4619474 h 5094353"/>
              <a:gd name="connsiteX1032" fmla="*/ 4248856 w 5495422"/>
              <a:gd name="connsiteY1032" fmla="*/ 4637062 h 5094353"/>
              <a:gd name="connsiteX1033" fmla="*/ 4301528 w 5495422"/>
              <a:gd name="connsiteY1033" fmla="*/ 4689827 h 5094353"/>
              <a:gd name="connsiteX1034" fmla="*/ 4266414 w 5495422"/>
              <a:gd name="connsiteY1034" fmla="*/ 4742591 h 5094353"/>
              <a:gd name="connsiteX1035" fmla="*/ 4301528 w 5495422"/>
              <a:gd name="connsiteY1035" fmla="*/ 4760179 h 5094353"/>
              <a:gd name="connsiteX1036" fmla="*/ 4231299 w 5495422"/>
              <a:gd name="connsiteY1036" fmla="*/ 4848120 h 5094353"/>
              <a:gd name="connsiteX1037" fmla="*/ 4196184 w 5495422"/>
              <a:gd name="connsiteY1037" fmla="*/ 4848120 h 5094353"/>
              <a:gd name="connsiteX1038" fmla="*/ 4213742 w 5495422"/>
              <a:gd name="connsiteY1038" fmla="*/ 4865708 h 5094353"/>
              <a:gd name="connsiteX1039" fmla="*/ 4125956 w 5495422"/>
              <a:gd name="connsiteY1039" fmla="*/ 4830532 h 5094353"/>
              <a:gd name="connsiteX1040" fmla="*/ 4073284 w 5495422"/>
              <a:gd name="connsiteY1040" fmla="*/ 4689827 h 5094353"/>
              <a:gd name="connsiteX1041" fmla="*/ 4108398 w 5495422"/>
              <a:gd name="connsiteY1041" fmla="*/ 4725003 h 5094353"/>
              <a:gd name="connsiteX1042" fmla="*/ 4161070 w 5495422"/>
              <a:gd name="connsiteY1042" fmla="*/ 4689827 h 5094353"/>
              <a:gd name="connsiteX1043" fmla="*/ 4161070 w 5495422"/>
              <a:gd name="connsiteY1043" fmla="*/ 4619474 h 5094353"/>
              <a:gd name="connsiteX1044" fmla="*/ 4108398 w 5495422"/>
              <a:gd name="connsiteY1044" fmla="*/ 4619474 h 5094353"/>
              <a:gd name="connsiteX1045" fmla="*/ 4090841 w 5495422"/>
              <a:gd name="connsiteY1045" fmla="*/ 4654651 h 5094353"/>
              <a:gd name="connsiteX1046" fmla="*/ 3932826 w 5495422"/>
              <a:gd name="connsiteY1046" fmla="*/ 4478770 h 5094353"/>
              <a:gd name="connsiteX1047" fmla="*/ 3880154 w 5495422"/>
              <a:gd name="connsiteY1047" fmla="*/ 4478770 h 5094353"/>
              <a:gd name="connsiteX1048" fmla="*/ 3915268 w 5495422"/>
              <a:gd name="connsiteY1048" fmla="*/ 4461181 h 5094353"/>
              <a:gd name="connsiteX1049" fmla="*/ 3880154 w 5495422"/>
              <a:gd name="connsiteY1049" fmla="*/ 4390829 h 5094353"/>
              <a:gd name="connsiteX1050" fmla="*/ 3985497 w 5495422"/>
              <a:gd name="connsiteY1050" fmla="*/ 4496358 h 5094353"/>
              <a:gd name="connsiteX1051" fmla="*/ 3932826 w 5495422"/>
              <a:gd name="connsiteY1051" fmla="*/ 4320477 h 5094353"/>
              <a:gd name="connsiteX1052" fmla="*/ 3932826 w 5495422"/>
              <a:gd name="connsiteY1052" fmla="*/ 4426005 h 5094353"/>
              <a:gd name="connsiteX1053" fmla="*/ 3880154 w 5495422"/>
              <a:gd name="connsiteY1053" fmla="*/ 4390829 h 5094353"/>
              <a:gd name="connsiteX1054" fmla="*/ 3845039 w 5495422"/>
              <a:gd name="connsiteY1054" fmla="*/ 4461181 h 5094353"/>
              <a:gd name="connsiteX1055" fmla="*/ 3809925 w 5495422"/>
              <a:gd name="connsiteY1055" fmla="*/ 4478770 h 5094353"/>
              <a:gd name="connsiteX1056" fmla="*/ 3722138 w 5495422"/>
              <a:gd name="connsiteY1056" fmla="*/ 4478770 h 5094353"/>
              <a:gd name="connsiteX1057" fmla="*/ 3722138 w 5495422"/>
              <a:gd name="connsiteY1057" fmla="*/ 4513946 h 5094353"/>
              <a:gd name="connsiteX1058" fmla="*/ 3792368 w 5495422"/>
              <a:gd name="connsiteY1058" fmla="*/ 4478770 h 5094353"/>
              <a:gd name="connsiteX1059" fmla="*/ 3792368 w 5495422"/>
              <a:gd name="connsiteY1059" fmla="*/ 4654651 h 5094353"/>
              <a:gd name="connsiteX1060" fmla="*/ 3757253 w 5495422"/>
              <a:gd name="connsiteY1060" fmla="*/ 4725003 h 5094353"/>
              <a:gd name="connsiteX1061" fmla="*/ 3687024 w 5495422"/>
              <a:gd name="connsiteY1061" fmla="*/ 4760179 h 5094353"/>
              <a:gd name="connsiteX1062" fmla="*/ 3634352 w 5495422"/>
              <a:gd name="connsiteY1062" fmla="*/ 4672239 h 5094353"/>
              <a:gd name="connsiteX1063" fmla="*/ 3669467 w 5495422"/>
              <a:gd name="connsiteY1063" fmla="*/ 4654651 h 5094353"/>
              <a:gd name="connsiteX1064" fmla="*/ 3687024 w 5495422"/>
              <a:gd name="connsiteY1064" fmla="*/ 4549122 h 5094353"/>
              <a:gd name="connsiteX1065" fmla="*/ 3722138 w 5495422"/>
              <a:gd name="connsiteY1065" fmla="*/ 4549122 h 5094353"/>
              <a:gd name="connsiteX1066" fmla="*/ 3704581 w 5495422"/>
              <a:gd name="connsiteY1066" fmla="*/ 4496358 h 5094353"/>
              <a:gd name="connsiteX1067" fmla="*/ 3564123 w 5495422"/>
              <a:gd name="connsiteY1067" fmla="*/ 4619474 h 5094353"/>
              <a:gd name="connsiteX1068" fmla="*/ 3511452 w 5495422"/>
              <a:gd name="connsiteY1068" fmla="*/ 4654651 h 5094353"/>
              <a:gd name="connsiteX1069" fmla="*/ 3493894 w 5495422"/>
              <a:gd name="connsiteY1069" fmla="*/ 4637062 h 5094353"/>
              <a:gd name="connsiteX1070" fmla="*/ 3283207 w 5495422"/>
              <a:gd name="connsiteY1070" fmla="*/ 4760179 h 5094353"/>
              <a:gd name="connsiteX1071" fmla="*/ 3248092 w 5495422"/>
              <a:gd name="connsiteY1071" fmla="*/ 4777767 h 5094353"/>
              <a:gd name="connsiteX1072" fmla="*/ 3248092 w 5495422"/>
              <a:gd name="connsiteY1072" fmla="*/ 4865708 h 5094353"/>
              <a:gd name="connsiteX1073" fmla="*/ 3195421 w 5495422"/>
              <a:gd name="connsiteY1073" fmla="*/ 4918472 h 5094353"/>
              <a:gd name="connsiteX1074" fmla="*/ 3142749 w 5495422"/>
              <a:gd name="connsiteY1074" fmla="*/ 4918472 h 5094353"/>
              <a:gd name="connsiteX1075" fmla="*/ 3125192 w 5495422"/>
              <a:gd name="connsiteY1075" fmla="*/ 4865708 h 5094353"/>
              <a:gd name="connsiteX1076" fmla="*/ 3107634 w 5495422"/>
              <a:gd name="connsiteY1076" fmla="*/ 4988825 h 5094353"/>
              <a:gd name="connsiteX1077" fmla="*/ 3142749 w 5495422"/>
              <a:gd name="connsiteY1077" fmla="*/ 4988825 h 5094353"/>
              <a:gd name="connsiteX1078" fmla="*/ 3072520 w 5495422"/>
              <a:gd name="connsiteY1078" fmla="*/ 5024001 h 5094353"/>
              <a:gd name="connsiteX1079" fmla="*/ 3072520 w 5495422"/>
              <a:gd name="connsiteY1079" fmla="*/ 5006413 h 5094353"/>
              <a:gd name="connsiteX1080" fmla="*/ 3002291 w 5495422"/>
              <a:gd name="connsiteY1080" fmla="*/ 5024001 h 5094353"/>
              <a:gd name="connsiteX1081" fmla="*/ 2896948 w 5495422"/>
              <a:gd name="connsiteY1081" fmla="*/ 5094353 h 5094353"/>
              <a:gd name="connsiteX1082" fmla="*/ 2914505 w 5495422"/>
              <a:gd name="connsiteY1082" fmla="*/ 4971237 h 5094353"/>
              <a:gd name="connsiteX1083" fmla="*/ 2967176 w 5495422"/>
              <a:gd name="connsiteY1083" fmla="*/ 5006413 h 5094353"/>
              <a:gd name="connsiteX1084" fmla="*/ 2914505 w 5495422"/>
              <a:gd name="connsiteY1084" fmla="*/ 4865708 h 5094353"/>
              <a:gd name="connsiteX1085" fmla="*/ 2984734 w 5495422"/>
              <a:gd name="connsiteY1085" fmla="*/ 4953648 h 5094353"/>
              <a:gd name="connsiteX1086" fmla="*/ 3002291 w 5495422"/>
              <a:gd name="connsiteY1086" fmla="*/ 4883296 h 5094353"/>
              <a:gd name="connsiteX1087" fmla="*/ 3019848 w 5495422"/>
              <a:gd name="connsiteY1087" fmla="*/ 4848120 h 5094353"/>
              <a:gd name="connsiteX1088" fmla="*/ 3037406 w 5495422"/>
              <a:gd name="connsiteY1088" fmla="*/ 4883296 h 5094353"/>
              <a:gd name="connsiteX1089" fmla="*/ 3072520 w 5495422"/>
              <a:gd name="connsiteY1089" fmla="*/ 4865708 h 5094353"/>
              <a:gd name="connsiteX1090" fmla="*/ 3054963 w 5495422"/>
              <a:gd name="connsiteY1090" fmla="*/ 4777767 h 5094353"/>
              <a:gd name="connsiteX1091" fmla="*/ 3090077 w 5495422"/>
              <a:gd name="connsiteY1091" fmla="*/ 4830532 h 5094353"/>
              <a:gd name="connsiteX1092" fmla="*/ 3125192 w 5495422"/>
              <a:gd name="connsiteY1092" fmla="*/ 4760179 h 5094353"/>
              <a:gd name="connsiteX1093" fmla="*/ 2967176 w 5495422"/>
              <a:gd name="connsiteY1093" fmla="*/ 4725003 h 5094353"/>
              <a:gd name="connsiteX1094" fmla="*/ 2861833 w 5495422"/>
              <a:gd name="connsiteY1094" fmla="*/ 4777767 h 5094353"/>
              <a:gd name="connsiteX1095" fmla="*/ 2703818 w 5495422"/>
              <a:gd name="connsiteY1095" fmla="*/ 4777767 h 5094353"/>
              <a:gd name="connsiteX1096" fmla="*/ 2661845 w 5495422"/>
              <a:gd name="connsiteY1096" fmla="*/ 4755507 h 5094353"/>
              <a:gd name="connsiteX1097" fmla="*/ 2649946 w 5495422"/>
              <a:gd name="connsiteY1097" fmla="*/ 4757475 h 5094353"/>
              <a:gd name="connsiteX1098" fmla="*/ 2642367 w 5495422"/>
              <a:gd name="connsiteY1098" fmla="*/ 4740393 h 5094353"/>
              <a:gd name="connsiteX1099" fmla="*/ 2633588 w 5495422"/>
              <a:gd name="connsiteY1099" fmla="*/ 4707415 h 5094353"/>
              <a:gd name="connsiteX1100" fmla="*/ 2738932 w 5495422"/>
              <a:gd name="connsiteY1100" fmla="*/ 4689827 h 5094353"/>
              <a:gd name="connsiteX1101" fmla="*/ 2633588 w 5495422"/>
              <a:gd name="connsiteY1101" fmla="*/ 4689827 h 5094353"/>
              <a:gd name="connsiteX1102" fmla="*/ 2756489 w 5495422"/>
              <a:gd name="connsiteY1102" fmla="*/ 4654651 h 5094353"/>
              <a:gd name="connsiteX1103" fmla="*/ 2791604 w 5495422"/>
              <a:gd name="connsiteY1103" fmla="*/ 4619474 h 5094353"/>
              <a:gd name="connsiteX1104" fmla="*/ 2721375 w 5495422"/>
              <a:gd name="connsiteY1104" fmla="*/ 4654651 h 5094353"/>
              <a:gd name="connsiteX1105" fmla="*/ 2545802 w 5495422"/>
              <a:gd name="connsiteY1105" fmla="*/ 4654651 h 5094353"/>
              <a:gd name="connsiteX1106" fmla="*/ 2528245 w 5495422"/>
              <a:gd name="connsiteY1106" fmla="*/ 4725003 h 5094353"/>
              <a:gd name="connsiteX1107" fmla="*/ 2616031 w 5495422"/>
              <a:gd name="connsiteY1107" fmla="*/ 4707415 h 5094353"/>
              <a:gd name="connsiteX1108" fmla="*/ 2616031 w 5495422"/>
              <a:gd name="connsiteY1108" fmla="*/ 4777767 h 5094353"/>
              <a:gd name="connsiteX1109" fmla="*/ 2703818 w 5495422"/>
              <a:gd name="connsiteY1109" fmla="*/ 4760179 h 5094353"/>
              <a:gd name="connsiteX1110" fmla="*/ 2598474 w 5495422"/>
              <a:gd name="connsiteY1110" fmla="*/ 4795355 h 5094353"/>
              <a:gd name="connsiteX1111" fmla="*/ 2616031 w 5495422"/>
              <a:gd name="connsiteY1111" fmla="*/ 4865708 h 5094353"/>
              <a:gd name="connsiteX1112" fmla="*/ 2580917 w 5495422"/>
              <a:gd name="connsiteY1112" fmla="*/ 4795355 h 5094353"/>
              <a:gd name="connsiteX1113" fmla="*/ 2580917 w 5495422"/>
              <a:gd name="connsiteY1113" fmla="*/ 4900884 h 5094353"/>
              <a:gd name="connsiteX1114" fmla="*/ 2580917 w 5495422"/>
              <a:gd name="connsiteY1114" fmla="*/ 4865708 h 5094353"/>
              <a:gd name="connsiteX1115" fmla="*/ 2616031 w 5495422"/>
              <a:gd name="connsiteY1115" fmla="*/ 4918472 h 5094353"/>
              <a:gd name="connsiteX1116" fmla="*/ 2651146 w 5495422"/>
              <a:gd name="connsiteY1116" fmla="*/ 4883296 h 5094353"/>
              <a:gd name="connsiteX1117" fmla="*/ 2651146 w 5495422"/>
              <a:gd name="connsiteY1117" fmla="*/ 4953648 h 5094353"/>
              <a:gd name="connsiteX1118" fmla="*/ 2686260 w 5495422"/>
              <a:gd name="connsiteY1118" fmla="*/ 5006413 h 5094353"/>
              <a:gd name="connsiteX1119" fmla="*/ 2633588 w 5495422"/>
              <a:gd name="connsiteY1119" fmla="*/ 5006413 h 5094353"/>
              <a:gd name="connsiteX1120" fmla="*/ 2633588 w 5495422"/>
              <a:gd name="connsiteY1120" fmla="*/ 4971237 h 5094353"/>
              <a:gd name="connsiteX1121" fmla="*/ 2616031 w 5495422"/>
              <a:gd name="connsiteY1121" fmla="*/ 4988825 h 5094353"/>
              <a:gd name="connsiteX1122" fmla="*/ 2563360 w 5495422"/>
              <a:gd name="connsiteY1122" fmla="*/ 4971237 h 5094353"/>
              <a:gd name="connsiteX1123" fmla="*/ 2545802 w 5495422"/>
              <a:gd name="connsiteY1123" fmla="*/ 4936060 h 5094353"/>
              <a:gd name="connsiteX1124" fmla="*/ 2475573 w 5495422"/>
              <a:gd name="connsiteY1124" fmla="*/ 4883296 h 5094353"/>
              <a:gd name="connsiteX1125" fmla="*/ 2422902 w 5495422"/>
              <a:gd name="connsiteY1125" fmla="*/ 4971237 h 5094353"/>
              <a:gd name="connsiteX1126" fmla="*/ 2405344 w 5495422"/>
              <a:gd name="connsiteY1126" fmla="*/ 4865708 h 5094353"/>
              <a:gd name="connsiteX1127" fmla="*/ 2352672 w 5495422"/>
              <a:gd name="connsiteY1127" fmla="*/ 4848120 h 5094353"/>
              <a:gd name="connsiteX1128" fmla="*/ 2387787 w 5495422"/>
              <a:gd name="connsiteY1128" fmla="*/ 4918472 h 5094353"/>
              <a:gd name="connsiteX1129" fmla="*/ 2374619 w 5495422"/>
              <a:gd name="connsiteY1129" fmla="*/ 4951450 h 5094353"/>
              <a:gd name="connsiteX1130" fmla="*/ 2335774 w 5495422"/>
              <a:gd name="connsiteY1130" fmla="*/ 4970907 h 5094353"/>
              <a:gd name="connsiteX1131" fmla="*/ 2335393 w 5495422"/>
              <a:gd name="connsiteY1131" fmla="*/ 4970649 h 5094353"/>
              <a:gd name="connsiteX1132" fmla="*/ 2344717 w 5495422"/>
              <a:gd name="connsiteY1132" fmla="*/ 4950900 h 5094353"/>
              <a:gd name="connsiteX1133" fmla="*/ 2317558 w 5495422"/>
              <a:gd name="connsiteY1133" fmla="*/ 4936060 h 5094353"/>
              <a:gd name="connsiteX1134" fmla="*/ 2317558 w 5495422"/>
              <a:gd name="connsiteY1134" fmla="*/ 4918472 h 5094353"/>
              <a:gd name="connsiteX1135" fmla="*/ 2317558 w 5495422"/>
              <a:gd name="connsiteY1135" fmla="*/ 4988825 h 5094353"/>
              <a:gd name="connsiteX1136" fmla="*/ 2330177 w 5495422"/>
              <a:gd name="connsiteY1136" fmla="*/ 4967114 h 5094353"/>
              <a:gd name="connsiteX1137" fmla="*/ 2335393 w 5495422"/>
              <a:gd name="connsiteY1137" fmla="*/ 4970649 h 5094353"/>
              <a:gd name="connsiteX1138" fmla="*/ 2335115 w 5495422"/>
              <a:gd name="connsiteY1138" fmla="*/ 4971237 h 5094353"/>
              <a:gd name="connsiteX1139" fmla="*/ 2335774 w 5495422"/>
              <a:gd name="connsiteY1139" fmla="*/ 4970907 h 5094353"/>
              <a:gd name="connsiteX1140" fmla="*/ 2339504 w 5495422"/>
              <a:gd name="connsiteY1140" fmla="*/ 4973435 h 5094353"/>
              <a:gd name="connsiteX1141" fmla="*/ 2335115 w 5495422"/>
              <a:gd name="connsiteY1141" fmla="*/ 5024001 h 5094353"/>
              <a:gd name="connsiteX1142" fmla="*/ 2177100 w 5495422"/>
              <a:gd name="connsiteY1142" fmla="*/ 4953648 h 5094353"/>
              <a:gd name="connsiteX1143" fmla="*/ 2212215 w 5495422"/>
              <a:gd name="connsiteY1143" fmla="*/ 4953648 h 5094353"/>
              <a:gd name="connsiteX1144" fmla="*/ 2159543 w 5495422"/>
              <a:gd name="connsiteY1144" fmla="*/ 4971237 h 5094353"/>
              <a:gd name="connsiteX1145" fmla="*/ 2141985 w 5495422"/>
              <a:gd name="connsiteY1145" fmla="*/ 4900884 h 5094353"/>
              <a:gd name="connsiteX1146" fmla="*/ 2141985 w 5495422"/>
              <a:gd name="connsiteY1146" fmla="*/ 4953648 h 5094353"/>
              <a:gd name="connsiteX1147" fmla="*/ 2001528 w 5495422"/>
              <a:gd name="connsiteY1147" fmla="*/ 4918472 h 5094353"/>
              <a:gd name="connsiteX1148" fmla="*/ 2054199 w 5495422"/>
              <a:gd name="connsiteY1148" fmla="*/ 5006413 h 5094353"/>
              <a:gd name="connsiteX1149" fmla="*/ 2019085 w 5495422"/>
              <a:gd name="connsiteY1149" fmla="*/ 5024001 h 5094353"/>
              <a:gd name="connsiteX1150" fmla="*/ 1913741 w 5495422"/>
              <a:gd name="connsiteY1150" fmla="*/ 4936060 h 5094353"/>
              <a:gd name="connsiteX1151" fmla="*/ 1913741 w 5495422"/>
              <a:gd name="connsiteY1151" fmla="*/ 4953648 h 5094353"/>
              <a:gd name="connsiteX1152" fmla="*/ 1884113 w 5495422"/>
              <a:gd name="connsiteY1152" fmla="*/ 4958595 h 5094353"/>
              <a:gd name="connsiteX1153" fmla="*/ 1861524 w 5495422"/>
              <a:gd name="connsiteY1153" fmla="*/ 4953746 h 5094353"/>
              <a:gd name="connsiteX1154" fmla="*/ 1861419 w 5495422"/>
              <a:gd name="connsiteY1154" fmla="*/ 4953561 h 5094353"/>
              <a:gd name="connsiteX1155" fmla="*/ 1869848 w 5495422"/>
              <a:gd name="connsiteY1155" fmla="*/ 4951450 h 5094353"/>
              <a:gd name="connsiteX1156" fmla="*/ 1878627 w 5495422"/>
              <a:gd name="connsiteY1156" fmla="*/ 4936060 h 5094353"/>
              <a:gd name="connsiteX1157" fmla="*/ 1859149 w 5495422"/>
              <a:gd name="connsiteY1157" fmla="*/ 4949526 h 5094353"/>
              <a:gd name="connsiteX1158" fmla="*/ 1861419 w 5495422"/>
              <a:gd name="connsiteY1158" fmla="*/ 4953561 h 5094353"/>
              <a:gd name="connsiteX1159" fmla="*/ 1861069 w 5495422"/>
              <a:gd name="connsiteY1159" fmla="*/ 4953648 h 5094353"/>
              <a:gd name="connsiteX1160" fmla="*/ 1861524 w 5495422"/>
              <a:gd name="connsiteY1160" fmla="*/ 4953746 h 5094353"/>
              <a:gd name="connsiteX1161" fmla="*/ 1867654 w 5495422"/>
              <a:gd name="connsiteY1161" fmla="*/ 4964641 h 5094353"/>
              <a:gd name="connsiteX1162" fmla="*/ 1896184 w 5495422"/>
              <a:gd name="connsiteY1162" fmla="*/ 5006413 h 5094353"/>
              <a:gd name="connsiteX1163" fmla="*/ 1825955 w 5495422"/>
              <a:gd name="connsiteY1163" fmla="*/ 5024001 h 5094353"/>
              <a:gd name="connsiteX1164" fmla="*/ 1773283 w 5495422"/>
              <a:gd name="connsiteY1164" fmla="*/ 4900884 h 5094353"/>
              <a:gd name="connsiteX1165" fmla="*/ 1843512 w 5495422"/>
              <a:gd name="connsiteY1165" fmla="*/ 4848120 h 5094353"/>
              <a:gd name="connsiteX1166" fmla="*/ 1861069 w 5495422"/>
              <a:gd name="connsiteY1166" fmla="*/ 4883296 h 5094353"/>
              <a:gd name="connsiteX1167" fmla="*/ 1896184 w 5495422"/>
              <a:gd name="connsiteY1167" fmla="*/ 4865708 h 5094353"/>
              <a:gd name="connsiteX1168" fmla="*/ 1896184 w 5495422"/>
              <a:gd name="connsiteY1168" fmla="*/ 4918472 h 5094353"/>
              <a:gd name="connsiteX1169" fmla="*/ 1966413 w 5495422"/>
              <a:gd name="connsiteY1169" fmla="*/ 4830532 h 5094353"/>
              <a:gd name="connsiteX1170" fmla="*/ 1983970 w 5495422"/>
              <a:gd name="connsiteY1170" fmla="*/ 4883296 h 5094353"/>
              <a:gd name="connsiteX1171" fmla="*/ 1983970 w 5495422"/>
              <a:gd name="connsiteY1171" fmla="*/ 4777767 h 5094353"/>
              <a:gd name="connsiteX1172" fmla="*/ 1931298 w 5495422"/>
              <a:gd name="connsiteY1172" fmla="*/ 4777767 h 5094353"/>
              <a:gd name="connsiteX1173" fmla="*/ 1878627 w 5495422"/>
              <a:gd name="connsiteY1173" fmla="*/ 4795355 h 5094353"/>
              <a:gd name="connsiteX1174" fmla="*/ 1896184 w 5495422"/>
              <a:gd name="connsiteY1174" fmla="*/ 4830532 h 5094353"/>
              <a:gd name="connsiteX1175" fmla="*/ 1861069 w 5495422"/>
              <a:gd name="connsiteY1175" fmla="*/ 4848120 h 5094353"/>
              <a:gd name="connsiteX1176" fmla="*/ 1861069 w 5495422"/>
              <a:gd name="connsiteY1176" fmla="*/ 4795355 h 5094353"/>
              <a:gd name="connsiteX1177" fmla="*/ 1808398 w 5495422"/>
              <a:gd name="connsiteY1177" fmla="*/ 4795355 h 5094353"/>
              <a:gd name="connsiteX1178" fmla="*/ 1825955 w 5495422"/>
              <a:gd name="connsiteY1178" fmla="*/ 4830532 h 5094353"/>
              <a:gd name="connsiteX1179" fmla="*/ 1790840 w 5495422"/>
              <a:gd name="connsiteY1179" fmla="*/ 4777767 h 5094353"/>
              <a:gd name="connsiteX1180" fmla="*/ 1755726 w 5495422"/>
              <a:gd name="connsiteY1180" fmla="*/ 4848120 h 5094353"/>
              <a:gd name="connsiteX1181" fmla="*/ 1738169 w 5495422"/>
              <a:gd name="connsiteY1181" fmla="*/ 4842349 h 5094353"/>
              <a:gd name="connsiteX1182" fmla="*/ 1735173 w 5495422"/>
              <a:gd name="connsiteY1182" fmla="*/ 4832783 h 5094353"/>
              <a:gd name="connsiteX1183" fmla="*/ 1738169 w 5495422"/>
              <a:gd name="connsiteY1183" fmla="*/ 4830532 h 5094353"/>
              <a:gd name="connsiteX1184" fmla="*/ 1734270 w 5495422"/>
              <a:gd name="connsiteY1184" fmla="*/ 4829898 h 5094353"/>
              <a:gd name="connsiteX1185" fmla="*/ 1733779 w 5495422"/>
              <a:gd name="connsiteY1185" fmla="*/ 4828333 h 5094353"/>
              <a:gd name="connsiteX1186" fmla="*/ 1738169 w 5495422"/>
              <a:gd name="connsiteY1186" fmla="*/ 4795355 h 5094353"/>
              <a:gd name="connsiteX1187" fmla="*/ 1703054 w 5495422"/>
              <a:gd name="connsiteY1187" fmla="*/ 4777767 h 5094353"/>
              <a:gd name="connsiteX1188" fmla="*/ 1717868 w 5495422"/>
              <a:gd name="connsiteY1188" fmla="*/ 4827234 h 5094353"/>
              <a:gd name="connsiteX1189" fmla="*/ 1734270 w 5495422"/>
              <a:gd name="connsiteY1189" fmla="*/ 4829898 h 5094353"/>
              <a:gd name="connsiteX1190" fmla="*/ 1735173 w 5495422"/>
              <a:gd name="connsiteY1190" fmla="*/ 4832783 h 5094353"/>
              <a:gd name="connsiteX1191" fmla="*/ 1714028 w 5495422"/>
              <a:gd name="connsiteY1191" fmla="*/ 4848669 h 5094353"/>
              <a:gd name="connsiteX1192" fmla="*/ 1689886 w 5495422"/>
              <a:gd name="connsiteY1192" fmla="*/ 4870105 h 5094353"/>
              <a:gd name="connsiteX1193" fmla="*/ 1669426 w 5495422"/>
              <a:gd name="connsiteY1193" fmla="*/ 4879987 h 5094353"/>
              <a:gd name="connsiteX1194" fmla="*/ 1670409 w 5495422"/>
              <a:gd name="connsiteY1194" fmla="*/ 4877799 h 5094353"/>
              <a:gd name="connsiteX1195" fmla="*/ 1667940 w 5495422"/>
              <a:gd name="connsiteY1195" fmla="*/ 4848120 h 5094353"/>
              <a:gd name="connsiteX1196" fmla="*/ 1632825 w 5495422"/>
              <a:gd name="connsiteY1196" fmla="*/ 4830532 h 5094353"/>
              <a:gd name="connsiteX1197" fmla="*/ 1643799 w 5495422"/>
              <a:gd name="connsiteY1197" fmla="*/ 4863509 h 5094353"/>
              <a:gd name="connsiteX1198" fmla="*/ 1665951 w 5495422"/>
              <a:gd name="connsiteY1198" fmla="*/ 4881665 h 5094353"/>
              <a:gd name="connsiteX1199" fmla="*/ 1659161 w 5495422"/>
              <a:gd name="connsiteY1199" fmla="*/ 4884945 h 5094353"/>
              <a:gd name="connsiteX1200" fmla="*/ 1615268 w 5495422"/>
              <a:gd name="connsiteY1200" fmla="*/ 4883296 h 5094353"/>
              <a:gd name="connsiteX1201" fmla="*/ 1615268 w 5495422"/>
              <a:gd name="connsiteY1201" fmla="*/ 4953648 h 5094353"/>
              <a:gd name="connsiteX1202" fmla="*/ 1632825 w 5495422"/>
              <a:gd name="connsiteY1202" fmla="*/ 5059177 h 5094353"/>
              <a:gd name="connsiteX1203" fmla="*/ 1545039 w 5495422"/>
              <a:gd name="connsiteY1203" fmla="*/ 4883296 h 5094353"/>
              <a:gd name="connsiteX1204" fmla="*/ 1509924 w 5495422"/>
              <a:gd name="connsiteY1204" fmla="*/ 4918472 h 5094353"/>
              <a:gd name="connsiteX1205" fmla="*/ 1457253 w 5495422"/>
              <a:gd name="connsiteY1205" fmla="*/ 4865708 h 5094353"/>
              <a:gd name="connsiteX1206" fmla="*/ 1457253 w 5495422"/>
              <a:gd name="connsiteY1206" fmla="*/ 4883296 h 5094353"/>
              <a:gd name="connsiteX1207" fmla="*/ 1211451 w 5495422"/>
              <a:gd name="connsiteY1207" fmla="*/ 4936060 h 5094353"/>
              <a:gd name="connsiteX1208" fmla="*/ 1193894 w 5495422"/>
              <a:gd name="connsiteY1208" fmla="*/ 4953648 h 5094353"/>
              <a:gd name="connsiteX1209" fmla="*/ 1158779 w 5495422"/>
              <a:gd name="connsiteY1209" fmla="*/ 4988825 h 5094353"/>
              <a:gd name="connsiteX1210" fmla="*/ 1141222 w 5495422"/>
              <a:gd name="connsiteY1210" fmla="*/ 4971237 h 5094353"/>
              <a:gd name="connsiteX1211" fmla="*/ 1053436 w 5495422"/>
              <a:gd name="connsiteY1211" fmla="*/ 5024001 h 5094353"/>
              <a:gd name="connsiteX1212" fmla="*/ 825191 w 5495422"/>
              <a:gd name="connsiteY1212" fmla="*/ 4795355 h 5094353"/>
              <a:gd name="connsiteX1213" fmla="*/ 842749 w 5495422"/>
              <a:gd name="connsiteY1213" fmla="*/ 4760179 h 5094353"/>
              <a:gd name="connsiteX1214" fmla="*/ 790077 w 5495422"/>
              <a:gd name="connsiteY1214" fmla="*/ 4777767 h 5094353"/>
              <a:gd name="connsiteX1215" fmla="*/ 790077 w 5495422"/>
              <a:gd name="connsiteY1215" fmla="*/ 4707415 h 5094353"/>
              <a:gd name="connsiteX1216" fmla="*/ 772520 w 5495422"/>
              <a:gd name="connsiteY1216" fmla="*/ 4742591 h 5094353"/>
              <a:gd name="connsiteX1217" fmla="*/ 737405 w 5495422"/>
              <a:gd name="connsiteY1217" fmla="*/ 4707415 h 5094353"/>
              <a:gd name="connsiteX1218" fmla="*/ 561832 w 5495422"/>
              <a:gd name="connsiteY1218" fmla="*/ 4461181 h 5094353"/>
              <a:gd name="connsiteX1219" fmla="*/ 526718 w 5495422"/>
              <a:gd name="connsiteY1219" fmla="*/ 4461181 h 5094353"/>
              <a:gd name="connsiteX1220" fmla="*/ 210687 w 5495422"/>
              <a:gd name="connsiteY1220" fmla="*/ 3529012 h 5094353"/>
              <a:gd name="connsiteX1221" fmla="*/ 175573 w 5495422"/>
              <a:gd name="connsiteY1221" fmla="*/ 3529012 h 5094353"/>
              <a:gd name="connsiteX1222" fmla="*/ 158016 w 5495422"/>
              <a:gd name="connsiteY1222" fmla="*/ 3423483 h 5094353"/>
              <a:gd name="connsiteX1223" fmla="*/ 122901 w 5495422"/>
              <a:gd name="connsiteY1223" fmla="*/ 3423483 h 5094353"/>
              <a:gd name="connsiteX1224" fmla="*/ 175573 w 5495422"/>
              <a:gd name="connsiteY1224" fmla="*/ 3423483 h 5094353"/>
              <a:gd name="connsiteX1225" fmla="*/ 175573 w 5495422"/>
              <a:gd name="connsiteY1225" fmla="*/ 3353131 h 5094353"/>
              <a:gd name="connsiteX1226" fmla="*/ 122901 w 5495422"/>
              <a:gd name="connsiteY1226" fmla="*/ 3388307 h 5094353"/>
              <a:gd name="connsiteX1227" fmla="*/ 105344 w 5495422"/>
              <a:gd name="connsiteY1227" fmla="*/ 3335542 h 5094353"/>
              <a:gd name="connsiteX1228" fmla="*/ 158016 w 5495422"/>
              <a:gd name="connsiteY1228" fmla="*/ 3317954 h 5094353"/>
              <a:gd name="connsiteX1229" fmla="*/ 105344 w 5495422"/>
              <a:gd name="connsiteY1229" fmla="*/ 3230014 h 5094353"/>
              <a:gd name="connsiteX1230" fmla="*/ 140458 w 5495422"/>
              <a:gd name="connsiteY1230" fmla="*/ 3230014 h 5094353"/>
              <a:gd name="connsiteX1231" fmla="*/ 122901 w 5495422"/>
              <a:gd name="connsiteY1231" fmla="*/ 3142073 h 5094353"/>
              <a:gd name="connsiteX1232" fmla="*/ 70229 w 5495422"/>
              <a:gd name="connsiteY1232" fmla="*/ 3159661 h 5094353"/>
              <a:gd name="connsiteX1233" fmla="*/ 70229 w 5495422"/>
              <a:gd name="connsiteY1233" fmla="*/ 3089309 h 5094353"/>
              <a:gd name="connsiteX1234" fmla="*/ 105344 w 5495422"/>
              <a:gd name="connsiteY1234" fmla="*/ 3089309 h 5094353"/>
              <a:gd name="connsiteX1235" fmla="*/ 70229 w 5495422"/>
              <a:gd name="connsiteY1235" fmla="*/ 3018957 h 5094353"/>
              <a:gd name="connsiteX1236" fmla="*/ 105344 w 5495422"/>
              <a:gd name="connsiteY1236" fmla="*/ 3018957 h 5094353"/>
              <a:gd name="connsiteX1237" fmla="*/ 122901 w 5495422"/>
              <a:gd name="connsiteY1237" fmla="*/ 2983780 h 5094353"/>
              <a:gd name="connsiteX1238" fmla="*/ 87787 w 5495422"/>
              <a:gd name="connsiteY1238" fmla="*/ 2931016 h 5094353"/>
              <a:gd name="connsiteX1239" fmla="*/ 35115 w 5495422"/>
              <a:gd name="connsiteY1239" fmla="*/ 2948604 h 5094353"/>
              <a:gd name="connsiteX1240" fmla="*/ 0 w 5495422"/>
              <a:gd name="connsiteY1240" fmla="*/ 2860664 h 5094353"/>
              <a:gd name="connsiteX1241" fmla="*/ 52672 w 5495422"/>
              <a:gd name="connsiteY1241" fmla="*/ 2843075 h 5094353"/>
              <a:gd name="connsiteX1242" fmla="*/ 52672 w 5495422"/>
              <a:gd name="connsiteY1242" fmla="*/ 2913428 h 5094353"/>
              <a:gd name="connsiteX1243" fmla="*/ 87787 w 5495422"/>
              <a:gd name="connsiteY1243" fmla="*/ 2807899 h 5094353"/>
              <a:gd name="connsiteX1244" fmla="*/ 122901 w 5495422"/>
              <a:gd name="connsiteY1244" fmla="*/ 2843075 h 5094353"/>
              <a:gd name="connsiteX1245" fmla="*/ 122901 w 5495422"/>
              <a:gd name="connsiteY1245" fmla="*/ 2790311 h 5094353"/>
              <a:gd name="connsiteX1246" fmla="*/ 70229 w 5495422"/>
              <a:gd name="connsiteY1246" fmla="*/ 2790311 h 5094353"/>
              <a:gd name="connsiteX1247" fmla="*/ 52672 w 5495422"/>
              <a:gd name="connsiteY1247" fmla="*/ 2649606 h 5094353"/>
              <a:gd name="connsiteX1248" fmla="*/ 87787 w 5495422"/>
              <a:gd name="connsiteY1248" fmla="*/ 2667194 h 5094353"/>
              <a:gd name="connsiteX1249" fmla="*/ 70229 w 5495422"/>
              <a:gd name="connsiteY1249" fmla="*/ 2579254 h 5094353"/>
              <a:gd name="connsiteX1250" fmla="*/ 105344 w 5495422"/>
              <a:gd name="connsiteY1250" fmla="*/ 2561666 h 5094353"/>
              <a:gd name="connsiteX1251" fmla="*/ 105344 w 5495422"/>
              <a:gd name="connsiteY1251" fmla="*/ 2596842 h 5094353"/>
              <a:gd name="connsiteX1252" fmla="*/ 140458 w 5495422"/>
              <a:gd name="connsiteY1252" fmla="*/ 2544078 h 5094353"/>
              <a:gd name="connsiteX1253" fmla="*/ 193130 w 5495422"/>
              <a:gd name="connsiteY1253" fmla="*/ 2579254 h 5094353"/>
              <a:gd name="connsiteX1254" fmla="*/ 210687 w 5495422"/>
              <a:gd name="connsiteY1254" fmla="*/ 2561666 h 5094353"/>
              <a:gd name="connsiteX1255" fmla="*/ 105344 w 5495422"/>
              <a:gd name="connsiteY1255" fmla="*/ 2561666 h 5094353"/>
              <a:gd name="connsiteX1256" fmla="*/ 70229 w 5495422"/>
              <a:gd name="connsiteY1256" fmla="*/ 2508901 h 5094353"/>
              <a:gd name="connsiteX1257" fmla="*/ 105344 w 5495422"/>
              <a:gd name="connsiteY1257" fmla="*/ 2491313 h 5094353"/>
              <a:gd name="connsiteX1258" fmla="*/ 105344 w 5495422"/>
              <a:gd name="connsiteY1258" fmla="*/ 2420961 h 5094353"/>
              <a:gd name="connsiteX1259" fmla="*/ 140458 w 5495422"/>
              <a:gd name="connsiteY1259" fmla="*/ 2368197 h 5094353"/>
              <a:gd name="connsiteX1260" fmla="*/ 140458 w 5495422"/>
              <a:gd name="connsiteY1260" fmla="*/ 2473725 h 5094353"/>
              <a:gd name="connsiteX1261" fmla="*/ 175573 w 5495422"/>
              <a:gd name="connsiteY1261" fmla="*/ 2473725 h 5094353"/>
              <a:gd name="connsiteX1262" fmla="*/ 140458 w 5495422"/>
              <a:gd name="connsiteY1262" fmla="*/ 2438549 h 5094353"/>
              <a:gd name="connsiteX1263" fmla="*/ 228245 w 5495422"/>
              <a:gd name="connsiteY1263" fmla="*/ 2262668 h 5094353"/>
              <a:gd name="connsiteX1264" fmla="*/ 140458 w 5495422"/>
              <a:gd name="connsiteY1264" fmla="*/ 2315432 h 5094353"/>
              <a:gd name="connsiteX1265" fmla="*/ 158016 w 5495422"/>
              <a:gd name="connsiteY1265" fmla="*/ 2350609 h 5094353"/>
              <a:gd name="connsiteX1266" fmla="*/ 70229 w 5495422"/>
              <a:gd name="connsiteY1266" fmla="*/ 2350609 h 5094353"/>
              <a:gd name="connsiteX1267" fmla="*/ 87787 w 5495422"/>
              <a:gd name="connsiteY1267" fmla="*/ 2315432 h 5094353"/>
              <a:gd name="connsiteX1268" fmla="*/ 140458 w 5495422"/>
              <a:gd name="connsiteY1268" fmla="*/ 2280256 h 5094353"/>
              <a:gd name="connsiteX1269" fmla="*/ 105344 w 5495422"/>
              <a:gd name="connsiteY1269" fmla="*/ 2245080 h 5094353"/>
              <a:gd name="connsiteX1270" fmla="*/ 52672 w 5495422"/>
              <a:gd name="connsiteY1270" fmla="*/ 2227492 h 5094353"/>
              <a:gd name="connsiteX1271" fmla="*/ 87787 w 5495422"/>
              <a:gd name="connsiteY1271" fmla="*/ 2174727 h 5094353"/>
              <a:gd name="connsiteX1272" fmla="*/ 87787 w 5495422"/>
              <a:gd name="connsiteY1272" fmla="*/ 2209904 h 5094353"/>
              <a:gd name="connsiteX1273" fmla="*/ 175573 w 5495422"/>
              <a:gd name="connsiteY1273" fmla="*/ 2174727 h 5094353"/>
              <a:gd name="connsiteX1274" fmla="*/ 175573 w 5495422"/>
              <a:gd name="connsiteY1274" fmla="*/ 2121963 h 5094353"/>
              <a:gd name="connsiteX1275" fmla="*/ 140458 w 5495422"/>
              <a:gd name="connsiteY1275" fmla="*/ 2121963 h 5094353"/>
              <a:gd name="connsiteX1276" fmla="*/ 122901 w 5495422"/>
              <a:gd name="connsiteY1276" fmla="*/ 2139551 h 5094353"/>
              <a:gd name="connsiteX1277" fmla="*/ 87787 w 5495422"/>
              <a:gd name="connsiteY1277" fmla="*/ 2139551 h 5094353"/>
              <a:gd name="connsiteX1278" fmla="*/ 140458 w 5495422"/>
              <a:gd name="connsiteY1278" fmla="*/ 2086787 h 5094353"/>
              <a:gd name="connsiteX1279" fmla="*/ 105344 w 5495422"/>
              <a:gd name="connsiteY1279" fmla="*/ 2016435 h 5094353"/>
              <a:gd name="connsiteX1280" fmla="*/ 140458 w 5495422"/>
              <a:gd name="connsiteY1280" fmla="*/ 1981258 h 5094353"/>
              <a:gd name="connsiteX1281" fmla="*/ 140458 w 5495422"/>
              <a:gd name="connsiteY1281" fmla="*/ 2016435 h 5094353"/>
              <a:gd name="connsiteX1282" fmla="*/ 210687 w 5495422"/>
              <a:gd name="connsiteY1282" fmla="*/ 1910906 h 5094353"/>
              <a:gd name="connsiteX1283" fmla="*/ 210687 w 5495422"/>
              <a:gd name="connsiteY1283" fmla="*/ 1875730 h 5094353"/>
              <a:gd name="connsiteX1284" fmla="*/ 245802 w 5495422"/>
              <a:gd name="connsiteY1284" fmla="*/ 1893318 h 5094353"/>
              <a:gd name="connsiteX1285" fmla="*/ 333588 w 5495422"/>
              <a:gd name="connsiteY1285" fmla="*/ 1735025 h 5094353"/>
              <a:gd name="connsiteX1286" fmla="*/ 456489 w 5495422"/>
              <a:gd name="connsiteY1286" fmla="*/ 1752613 h 5094353"/>
              <a:gd name="connsiteX1287" fmla="*/ 403817 w 5495422"/>
              <a:gd name="connsiteY1287" fmla="*/ 1752613 h 5094353"/>
              <a:gd name="connsiteX1288" fmla="*/ 421374 w 5495422"/>
              <a:gd name="connsiteY1288" fmla="*/ 1682261 h 5094353"/>
              <a:gd name="connsiteX1289" fmla="*/ 509161 w 5495422"/>
              <a:gd name="connsiteY1289" fmla="*/ 1664672 h 5094353"/>
              <a:gd name="connsiteX1290" fmla="*/ 474046 w 5495422"/>
              <a:gd name="connsiteY1290" fmla="*/ 1647084 h 5094353"/>
              <a:gd name="connsiteX1291" fmla="*/ 526718 w 5495422"/>
              <a:gd name="connsiteY1291" fmla="*/ 1559144 h 5094353"/>
              <a:gd name="connsiteX1292" fmla="*/ 526718 w 5495422"/>
              <a:gd name="connsiteY1292" fmla="*/ 1611908 h 5094353"/>
              <a:gd name="connsiteX1293" fmla="*/ 579390 w 5495422"/>
              <a:gd name="connsiteY1293" fmla="*/ 1647084 h 5094353"/>
              <a:gd name="connsiteX1294" fmla="*/ 561832 w 5495422"/>
              <a:gd name="connsiteY1294" fmla="*/ 1594320 h 5094353"/>
              <a:gd name="connsiteX1295" fmla="*/ 649619 w 5495422"/>
              <a:gd name="connsiteY1295" fmla="*/ 1576732 h 5094353"/>
              <a:gd name="connsiteX1296" fmla="*/ 667176 w 5495422"/>
              <a:gd name="connsiteY1296" fmla="*/ 1523968 h 5094353"/>
              <a:gd name="connsiteX1297" fmla="*/ 675281 w 5495422"/>
              <a:gd name="connsiteY1297" fmla="*/ 1521518 h 5094353"/>
              <a:gd name="connsiteX1298" fmla="*/ 682539 w 5495422"/>
              <a:gd name="connsiteY1298" fmla="*/ 1521769 h 5094353"/>
              <a:gd name="connsiteX1299" fmla="*/ 681613 w 5495422"/>
              <a:gd name="connsiteY1299" fmla="*/ 1519605 h 5094353"/>
              <a:gd name="connsiteX1300" fmla="*/ 675281 w 5495422"/>
              <a:gd name="connsiteY1300" fmla="*/ 1521518 h 5094353"/>
              <a:gd name="connsiteX1301" fmla="*/ 674583 w 5495422"/>
              <a:gd name="connsiteY1301" fmla="*/ 1521494 h 5094353"/>
              <a:gd name="connsiteX1302" fmla="*/ 684733 w 5495422"/>
              <a:gd name="connsiteY1302" fmla="*/ 1506379 h 5094353"/>
              <a:gd name="connsiteX1303" fmla="*/ 754962 w 5495422"/>
              <a:gd name="connsiteY1303" fmla="*/ 1488791 h 5094353"/>
              <a:gd name="connsiteX1304" fmla="*/ 790077 w 5495422"/>
              <a:gd name="connsiteY1304" fmla="*/ 1453615 h 5094353"/>
              <a:gd name="connsiteX1305" fmla="*/ 772520 w 5495422"/>
              <a:gd name="connsiteY1305" fmla="*/ 1436027 h 5094353"/>
              <a:gd name="connsiteX1306" fmla="*/ 825191 w 5495422"/>
              <a:gd name="connsiteY1306" fmla="*/ 1436027 h 5094353"/>
              <a:gd name="connsiteX1307" fmla="*/ 860306 w 5495422"/>
              <a:gd name="connsiteY1307" fmla="*/ 1383263 h 5094353"/>
              <a:gd name="connsiteX1308" fmla="*/ 825191 w 5495422"/>
              <a:gd name="connsiteY1308" fmla="*/ 1295322 h 5094353"/>
              <a:gd name="connsiteX1309" fmla="*/ 772520 w 5495422"/>
              <a:gd name="connsiteY1309" fmla="*/ 1330498 h 5094353"/>
              <a:gd name="connsiteX1310" fmla="*/ 860306 w 5495422"/>
              <a:gd name="connsiteY1310" fmla="*/ 1260146 h 5094353"/>
              <a:gd name="connsiteX1311" fmla="*/ 948092 w 5495422"/>
              <a:gd name="connsiteY1311" fmla="*/ 1260146 h 5094353"/>
              <a:gd name="connsiteX1312" fmla="*/ 930535 w 5495422"/>
              <a:gd name="connsiteY1312" fmla="*/ 1172205 h 5094353"/>
              <a:gd name="connsiteX1313" fmla="*/ 825191 w 5495422"/>
              <a:gd name="connsiteY1313" fmla="*/ 1172205 h 5094353"/>
              <a:gd name="connsiteX1314" fmla="*/ 877863 w 5495422"/>
              <a:gd name="connsiteY1314" fmla="*/ 1101853 h 5094353"/>
              <a:gd name="connsiteX1315" fmla="*/ 1000764 w 5495422"/>
              <a:gd name="connsiteY1315" fmla="*/ 1031501 h 5094353"/>
              <a:gd name="connsiteX1316" fmla="*/ 948092 w 5495422"/>
              <a:gd name="connsiteY1316" fmla="*/ 996324 h 5094353"/>
              <a:gd name="connsiteX1317" fmla="*/ 965649 w 5495422"/>
              <a:gd name="connsiteY1317" fmla="*/ 961148 h 5094353"/>
              <a:gd name="connsiteX1318" fmla="*/ 1018321 w 5495422"/>
              <a:gd name="connsiteY1318" fmla="*/ 961148 h 5094353"/>
              <a:gd name="connsiteX1319" fmla="*/ 1018321 w 5495422"/>
              <a:gd name="connsiteY1319" fmla="*/ 978736 h 5094353"/>
              <a:gd name="connsiteX1320" fmla="*/ 983207 w 5495422"/>
              <a:gd name="connsiteY1320" fmla="*/ 978736 h 5094353"/>
              <a:gd name="connsiteX1321" fmla="*/ 1018321 w 5495422"/>
              <a:gd name="connsiteY1321" fmla="*/ 1031501 h 5094353"/>
              <a:gd name="connsiteX1322" fmla="*/ 1088550 w 5495422"/>
              <a:gd name="connsiteY1322" fmla="*/ 996324 h 5094353"/>
              <a:gd name="connsiteX1323" fmla="*/ 1053436 w 5495422"/>
              <a:gd name="connsiteY1323" fmla="*/ 996324 h 5094353"/>
              <a:gd name="connsiteX1324" fmla="*/ 1018321 w 5495422"/>
              <a:gd name="connsiteY1324" fmla="*/ 961148 h 5094353"/>
              <a:gd name="connsiteX1325" fmla="*/ 1106107 w 5495422"/>
              <a:gd name="connsiteY1325" fmla="*/ 961148 h 5094353"/>
              <a:gd name="connsiteX1326" fmla="*/ 1089373 w 5495422"/>
              <a:gd name="connsiteY1326" fmla="*/ 922125 h 5094353"/>
              <a:gd name="connsiteX1327" fmla="*/ 1089892 w 5495422"/>
              <a:gd name="connsiteY1327" fmla="*/ 908620 h 5094353"/>
              <a:gd name="connsiteX1328" fmla="*/ 1108851 w 5495422"/>
              <a:gd name="connsiteY1328" fmla="*/ 911956 h 5094353"/>
              <a:gd name="connsiteX1329" fmla="*/ 1123665 w 5495422"/>
              <a:gd name="connsiteY1329" fmla="*/ 978736 h 5094353"/>
              <a:gd name="connsiteX1330" fmla="*/ 1158779 w 5495422"/>
              <a:gd name="connsiteY1330" fmla="*/ 961148 h 5094353"/>
              <a:gd name="connsiteX1331" fmla="*/ 1141222 w 5495422"/>
              <a:gd name="connsiteY1331" fmla="*/ 908384 h 5094353"/>
              <a:gd name="connsiteX1332" fmla="*/ 1193894 w 5495422"/>
              <a:gd name="connsiteY1332" fmla="*/ 873208 h 5094353"/>
              <a:gd name="connsiteX1333" fmla="*/ 1176336 w 5495422"/>
              <a:gd name="connsiteY1333" fmla="*/ 873208 h 5094353"/>
              <a:gd name="connsiteX1334" fmla="*/ 1176336 w 5495422"/>
              <a:gd name="connsiteY1334" fmla="*/ 908384 h 5094353"/>
              <a:gd name="connsiteX1335" fmla="*/ 1211451 w 5495422"/>
              <a:gd name="connsiteY1335" fmla="*/ 890796 h 5094353"/>
              <a:gd name="connsiteX1336" fmla="*/ 1193894 w 5495422"/>
              <a:gd name="connsiteY1336" fmla="*/ 943560 h 5094353"/>
              <a:gd name="connsiteX1337" fmla="*/ 1229008 w 5495422"/>
              <a:gd name="connsiteY1337" fmla="*/ 855619 h 5094353"/>
              <a:gd name="connsiteX1338" fmla="*/ 1211451 w 5495422"/>
              <a:gd name="connsiteY1338" fmla="*/ 873208 h 5094353"/>
              <a:gd name="connsiteX1339" fmla="*/ 1211451 w 5495422"/>
              <a:gd name="connsiteY1339" fmla="*/ 838031 h 5094353"/>
              <a:gd name="connsiteX1340" fmla="*/ 1179354 w 5495422"/>
              <a:gd name="connsiteY1340" fmla="*/ 835558 h 5094353"/>
              <a:gd name="connsiteX1341" fmla="*/ 1176820 w 5495422"/>
              <a:gd name="connsiteY1341" fmla="*/ 835863 h 5094353"/>
              <a:gd name="connsiteX1342" fmla="*/ 1181549 w 5495422"/>
              <a:gd name="connsiteY1342" fmla="*/ 814672 h 5094353"/>
              <a:gd name="connsiteX1343" fmla="*/ 1193894 w 5495422"/>
              <a:gd name="connsiteY1343" fmla="*/ 767679 h 5094353"/>
              <a:gd name="connsiteX1344" fmla="*/ 1229008 w 5495422"/>
              <a:gd name="connsiteY1344" fmla="*/ 785267 h 5094353"/>
              <a:gd name="connsiteX1345" fmla="*/ 1316794 w 5495422"/>
              <a:gd name="connsiteY1345" fmla="*/ 697327 h 5094353"/>
              <a:gd name="connsiteX1346" fmla="*/ 1281680 w 5495422"/>
              <a:gd name="connsiteY1346" fmla="*/ 662150 h 5094353"/>
              <a:gd name="connsiteX1347" fmla="*/ 1316794 w 5495422"/>
              <a:gd name="connsiteY1347" fmla="*/ 662150 h 5094353"/>
              <a:gd name="connsiteX1348" fmla="*/ 1358768 w 5495422"/>
              <a:gd name="connsiteY1348" fmla="*/ 602790 h 5094353"/>
              <a:gd name="connsiteX1349" fmla="*/ 1369508 w 5495422"/>
              <a:gd name="connsiteY1349" fmla="*/ 591927 h 5094353"/>
              <a:gd name="connsiteX1350" fmla="*/ 1375227 w 5495422"/>
              <a:gd name="connsiteY1350" fmla="*/ 609661 h 5094353"/>
              <a:gd name="connsiteX1351" fmla="*/ 1422138 w 5495422"/>
              <a:gd name="connsiteY1351" fmla="*/ 626974 h 5094353"/>
              <a:gd name="connsiteX1352" fmla="*/ 1439695 w 5495422"/>
              <a:gd name="connsiteY1352" fmla="*/ 556622 h 5094353"/>
              <a:gd name="connsiteX1353" fmla="*/ 1509924 w 5495422"/>
              <a:gd name="connsiteY1353" fmla="*/ 539034 h 5094353"/>
              <a:gd name="connsiteX1354" fmla="*/ 1527482 w 5495422"/>
              <a:gd name="connsiteY1354" fmla="*/ 626974 h 5094353"/>
              <a:gd name="connsiteX1355" fmla="*/ 1580153 w 5495422"/>
              <a:gd name="connsiteY1355" fmla="*/ 591798 h 5094353"/>
              <a:gd name="connsiteX1356" fmla="*/ 1562596 w 5495422"/>
              <a:gd name="connsiteY1356" fmla="*/ 556622 h 5094353"/>
              <a:gd name="connsiteX1357" fmla="*/ 1545039 w 5495422"/>
              <a:gd name="connsiteY1357" fmla="*/ 539034 h 5094353"/>
              <a:gd name="connsiteX1358" fmla="*/ 1580153 w 5495422"/>
              <a:gd name="connsiteY1358" fmla="*/ 503857 h 5094353"/>
              <a:gd name="connsiteX1359" fmla="*/ 1580153 w 5495422"/>
              <a:gd name="connsiteY1359" fmla="*/ 433505 h 5094353"/>
              <a:gd name="connsiteX1360" fmla="*/ 1632825 w 5495422"/>
              <a:gd name="connsiteY1360" fmla="*/ 398329 h 5094353"/>
              <a:gd name="connsiteX1361" fmla="*/ 1597711 w 5495422"/>
              <a:gd name="connsiteY1361" fmla="*/ 433505 h 5094353"/>
              <a:gd name="connsiteX1362" fmla="*/ 1597711 w 5495422"/>
              <a:gd name="connsiteY1362" fmla="*/ 503857 h 5094353"/>
              <a:gd name="connsiteX1363" fmla="*/ 1632825 w 5495422"/>
              <a:gd name="connsiteY1363" fmla="*/ 486269 h 5094353"/>
              <a:gd name="connsiteX1364" fmla="*/ 1597711 w 5495422"/>
              <a:gd name="connsiteY1364" fmla="*/ 521445 h 5094353"/>
              <a:gd name="connsiteX1365" fmla="*/ 1650382 w 5495422"/>
              <a:gd name="connsiteY1365" fmla="*/ 539034 h 5094353"/>
              <a:gd name="connsiteX1366" fmla="*/ 1685497 w 5495422"/>
              <a:gd name="connsiteY1366" fmla="*/ 363152 h 5094353"/>
              <a:gd name="connsiteX1367" fmla="*/ 1703054 w 5495422"/>
              <a:gd name="connsiteY1367" fmla="*/ 363152 h 5094353"/>
              <a:gd name="connsiteX1368" fmla="*/ 1720611 w 5495422"/>
              <a:gd name="connsiteY1368" fmla="*/ 380741 h 5094353"/>
              <a:gd name="connsiteX1369" fmla="*/ 1738169 w 5495422"/>
              <a:gd name="connsiteY1369" fmla="*/ 292800 h 5094353"/>
              <a:gd name="connsiteX1370" fmla="*/ 1738169 w 5495422"/>
              <a:gd name="connsiteY1370" fmla="*/ 345564 h 5094353"/>
              <a:gd name="connsiteX1371" fmla="*/ 1773283 w 5495422"/>
              <a:gd name="connsiteY1371" fmla="*/ 310388 h 5094353"/>
              <a:gd name="connsiteX1372" fmla="*/ 1755726 w 5495422"/>
              <a:gd name="connsiteY1372" fmla="*/ 380741 h 5094353"/>
              <a:gd name="connsiteX1373" fmla="*/ 1773283 w 5495422"/>
              <a:gd name="connsiteY1373" fmla="*/ 363152 h 5094353"/>
              <a:gd name="connsiteX1374" fmla="*/ 1808398 w 5495422"/>
              <a:gd name="connsiteY1374" fmla="*/ 380741 h 5094353"/>
              <a:gd name="connsiteX1375" fmla="*/ 1790840 w 5495422"/>
              <a:gd name="connsiteY1375" fmla="*/ 275212 h 5094353"/>
              <a:gd name="connsiteX1376" fmla="*/ 1808398 w 5495422"/>
              <a:gd name="connsiteY1376" fmla="*/ 240036 h 5094353"/>
              <a:gd name="connsiteX1377" fmla="*/ 1843512 w 5495422"/>
              <a:gd name="connsiteY1377" fmla="*/ 292800 h 5094353"/>
              <a:gd name="connsiteX1378" fmla="*/ 1878627 w 5495422"/>
              <a:gd name="connsiteY1378" fmla="*/ 169683 h 5094353"/>
              <a:gd name="connsiteX1379" fmla="*/ 1948856 w 5495422"/>
              <a:gd name="connsiteY1379" fmla="*/ 169683 h 5094353"/>
              <a:gd name="connsiteX1380" fmla="*/ 1913741 w 5495422"/>
              <a:gd name="connsiteY1380" fmla="*/ 257624 h 5094353"/>
              <a:gd name="connsiteX1381" fmla="*/ 1896184 w 5495422"/>
              <a:gd name="connsiteY1381" fmla="*/ 222448 h 5094353"/>
              <a:gd name="connsiteX1382" fmla="*/ 1843512 w 5495422"/>
              <a:gd name="connsiteY1382" fmla="*/ 310388 h 5094353"/>
              <a:gd name="connsiteX1383" fmla="*/ 1896184 w 5495422"/>
              <a:gd name="connsiteY1383" fmla="*/ 363152 h 5094353"/>
              <a:gd name="connsiteX1384" fmla="*/ 1861069 w 5495422"/>
              <a:gd name="connsiteY1384" fmla="*/ 363152 h 5094353"/>
              <a:gd name="connsiteX1385" fmla="*/ 1861069 w 5495422"/>
              <a:gd name="connsiteY1385" fmla="*/ 327976 h 5094353"/>
              <a:gd name="connsiteX1386" fmla="*/ 1966413 w 5495422"/>
              <a:gd name="connsiteY1386" fmla="*/ 327976 h 5094353"/>
              <a:gd name="connsiteX1387" fmla="*/ 1966413 w 5495422"/>
              <a:gd name="connsiteY1387" fmla="*/ 204860 h 5094353"/>
              <a:gd name="connsiteX1388" fmla="*/ 1983970 w 5495422"/>
              <a:gd name="connsiteY1388" fmla="*/ 240036 h 5094353"/>
              <a:gd name="connsiteX1389" fmla="*/ 2019085 w 5495422"/>
              <a:gd name="connsiteY1389" fmla="*/ 222448 h 5094353"/>
              <a:gd name="connsiteX1390" fmla="*/ 1983970 w 5495422"/>
              <a:gd name="connsiteY1390" fmla="*/ 187271 h 5094353"/>
              <a:gd name="connsiteX1391" fmla="*/ 2054199 w 5495422"/>
              <a:gd name="connsiteY1391" fmla="*/ 169683 h 5094353"/>
              <a:gd name="connsiteX1392" fmla="*/ 2036642 w 5495422"/>
              <a:gd name="connsiteY1392" fmla="*/ 204860 h 5094353"/>
              <a:gd name="connsiteX1393" fmla="*/ 2054199 w 5495422"/>
              <a:gd name="connsiteY1393" fmla="*/ 222448 h 5094353"/>
              <a:gd name="connsiteX1394" fmla="*/ 2019085 w 5495422"/>
              <a:gd name="connsiteY1394" fmla="*/ 240036 h 5094353"/>
              <a:gd name="connsiteX1395" fmla="*/ 2001528 w 5495422"/>
              <a:gd name="connsiteY1395" fmla="*/ 292800 h 5094353"/>
              <a:gd name="connsiteX1396" fmla="*/ 2036642 w 5495422"/>
              <a:gd name="connsiteY1396" fmla="*/ 292800 h 5094353"/>
              <a:gd name="connsiteX1397" fmla="*/ 2054199 w 5495422"/>
              <a:gd name="connsiteY1397" fmla="*/ 222448 h 5094353"/>
              <a:gd name="connsiteX1398" fmla="*/ 2124428 w 5495422"/>
              <a:gd name="connsiteY1398" fmla="*/ 222448 h 5094353"/>
              <a:gd name="connsiteX1399" fmla="*/ 2159543 w 5495422"/>
              <a:gd name="connsiteY1399" fmla="*/ 134507 h 5094353"/>
              <a:gd name="connsiteX1400" fmla="*/ 2159543 w 5495422"/>
              <a:gd name="connsiteY1400" fmla="*/ 169683 h 5094353"/>
              <a:gd name="connsiteX1401" fmla="*/ 2194657 w 5495422"/>
              <a:gd name="connsiteY1401" fmla="*/ 81743 h 5094353"/>
              <a:gd name="connsiteX1402" fmla="*/ 2212215 w 5495422"/>
              <a:gd name="connsiteY1402" fmla="*/ 116919 h 5094353"/>
              <a:gd name="connsiteX1403" fmla="*/ 2229772 w 5495422"/>
              <a:gd name="connsiteY1403" fmla="*/ 99331 h 5094353"/>
              <a:gd name="connsiteX1404" fmla="*/ 2229772 w 5495422"/>
              <a:gd name="connsiteY1404" fmla="*/ 169683 h 5094353"/>
              <a:gd name="connsiteX1405" fmla="*/ 2247329 w 5495422"/>
              <a:gd name="connsiteY1405" fmla="*/ 187271 h 5094353"/>
              <a:gd name="connsiteX1406" fmla="*/ 2282444 w 5495422"/>
              <a:gd name="connsiteY1406" fmla="*/ 81743 h 5094353"/>
              <a:gd name="connsiteX1407" fmla="*/ 2370230 w 5495422"/>
              <a:gd name="connsiteY1407" fmla="*/ 46567 h 5094353"/>
              <a:gd name="connsiteX1408" fmla="*/ 2335115 w 5495422"/>
              <a:gd name="connsiteY1408" fmla="*/ 116919 h 5094353"/>
              <a:gd name="connsiteX1409" fmla="*/ 2458016 w 5495422"/>
              <a:gd name="connsiteY1409" fmla="*/ 152095 h 5094353"/>
              <a:gd name="connsiteX1410" fmla="*/ 2475573 w 5495422"/>
              <a:gd name="connsiteY1410" fmla="*/ 99331 h 5094353"/>
              <a:gd name="connsiteX1411" fmla="*/ 2387787 w 5495422"/>
              <a:gd name="connsiteY1411" fmla="*/ 134507 h 5094353"/>
              <a:gd name="connsiteX1412" fmla="*/ 2493130 w 5495422"/>
              <a:gd name="connsiteY1412" fmla="*/ 81743 h 5094353"/>
              <a:gd name="connsiteX1413" fmla="*/ 2582014 w 5495422"/>
              <a:gd name="connsiteY1413" fmla="*/ 123 h 509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</a:cxnLst>
            <a:rect l="l" t="t" r="r" b="b"/>
            <a:pathLst>
              <a:path w="5495422" h="5094353">
                <a:moveTo>
                  <a:pt x="1669426" y="4879987"/>
                </a:moveTo>
                <a:lnTo>
                  <a:pt x="1667940" y="4883296"/>
                </a:lnTo>
                <a:lnTo>
                  <a:pt x="1665951" y="4881665"/>
                </a:lnTo>
                <a:close/>
                <a:moveTo>
                  <a:pt x="2370230" y="4848120"/>
                </a:moveTo>
                <a:cubicBezTo>
                  <a:pt x="2387787" y="4848120"/>
                  <a:pt x="2387787" y="4865708"/>
                  <a:pt x="2405344" y="4865708"/>
                </a:cubicBezTo>
                <a:cubicBezTo>
                  <a:pt x="2370230" y="4865708"/>
                  <a:pt x="2405344" y="4900884"/>
                  <a:pt x="2370230" y="4883296"/>
                </a:cubicBezTo>
                <a:cubicBezTo>
                  <a:pt x="2370230" y="4883296"/>
                  <a:pt x="2370230" y="4865708"/>
                  <a:pt x="2370230" y="4848120"/>
                </a:cubicBezTo>
                <a:close/>
                <a:moveTo>
                  <a:pt x="2106871" y="4777767"/>
                </a:moveTo>
                <a:cubicBezTo>
                  <a:pt x="2089314" y="4795355"/>
                  <a:pt x="2106871" y="4830532"/>
                  <a:pt x="2124428" y="4812944"/>
                </a:cubicBezTo>
                <a:cubicBezTo>
                  <a:pt x="2106871" y="4795355"/>
                  <a:pt x="2159543" y="4830532"/>
                  <a:pt x="2159543" y="4795355"/>
                </a:cubicBezTo>
                <a:cubicBezTo>
                  <a:pt x="2159543" y="4830532"/>
                  <a:pt x="2194657" y="4812944"/>
                  <a:pt x="2194657" y="4830532"/>
                </a:cubicBezTo>
                <a:cubicBezTo>
                  <a:pt x="2212215" y="4812944"/>
                  <a:pt x="2194657" y="4812944"/>
                  <a:pt x="2194657" y="4777767"/>
                </a:cubicBezTo>
                <a:cubicBezTo>
                  <a:pt x="2194657" y="4795355"/>
                  <a:pt x="2177100" y="4795355"/>
                  <a:pt x="2159543" y="4795355"/>
                </a:cubicBezTo>
                <a:cubicBezTo>
                  <a:pt x="2141985" y="4795355"/>
                  <a:pt x="2124428" y="4777767"/>
                  <a:pt x="2106871" y="4777767"/>
                </a:cubicBezTo>
                <a:close/>
                <a:moveTo>
                  <a:pt x="2071757" y="4777767"/>
                </a:moveTo>
                <a:cubicBezTo>
                  <a:pt x="2019085" y="4777767"/>
                  <a:pt x="2001528" y="4795355"/>
                  <a:pt x="2019085" y="4848120"/>
                </a:cubicBezTo>
                <a:cubicBezTo>
                  <a:pt x="2054199" y="4865708"/>
                  <a:pt x="2036642" y="4795355"/>
                  <a:pt x="2054199" y="4795355"/>
                </a:cubicBezTo>
                <a:cubicBezTo>
                  <a:pt x="2071757" y="4812944"/>
                  <a:pt x="2054199" y="4848120"/>
                  <a:pt x="2071757" y="4848120"/>
                </a:cubicBezTo>
                <a:cubicBezTo>
                  <a:pt x="2089314" y="4830532"/>
                  <a:pt x="2071757" y="4812944"/>
                  <a:pt x="2071757" y="4777767"/>
                </a:cubicBezTo>
                <a:close/>
                <a:moveTo>
                  <a:pt x="1196912" y="4762927"/>
                </a:moveTo>
                <a:cubicBezTo>
                  <a:pt x="1194991" y="4764576"/>
                  <a:pt x="1193894" y="4768973"/>
                  <a:pt x="1193894" y="4777767"/>
                </a:cubicBezTo>
                <a:cubicBezTo>
                  <a:pt x="1211451" y="4777767"/>
                  <a:pt x="1229008" y="4830532"/>
                  <a:pt x="1229008" y="4777767"/>
                </a:cubicBezTo>
                <a:cubicBezTo>
                  <a:pt x="1215841" y="4777767"/>
                  <a:pt x="1202673" y="4757981"/>
                  <a:pt x="1196912" y="4762927"/>
                </a:cubicBezTo>
                <a:close/>
                <a:moveTo>
                  <a:pt x="2649946" y="4757475"/>
                </a:moveTo>
                <a:lnTo>
                  <a:pt x="2651146" y="4760179"/>
                </a:lnTo>
                <a:cubicBezTo>
                  <a:pt x="2651146" y="4760179"/>
                  <a:pt x="2633588" y="4760179"/>
                  <a:pt x="2633588" y="4760179"/>
                </a:cubicBezTo>
                <a:close/>
                <a:moveTo>
                  <a:pt x="983207" y="4742591"/>
                </a:moveTo>
                <a:cubicBezTo>
                  <a:pt x="1000764" y="4795355"/>
                  <a:pt x="1053436" y="4812944"/>
                  <a:pt x="1088550" y="4830532"/>
                </a:cubicBezTo>
                <a:cubicBezTo>
                  <a:pt x="1088550" y="4795355"/>
                  <a:pt x="1053436" y="4795355"/>
                  <a:pt x="1053436" y="4760179"/>
                </a:cubicBezTo>
                <a:cubicBezTo>
                  <a:pt x="1018321" y="4760179"/>
                  <a:pt x="1018321" y="4777767"/>
                  <a:pt x="1000764" y="4760179"/>
                </a:cubicBezTo>
                <a:cubicBezTo>
                  <a:pt x="1018321" y="4742591"/>
                  <a:pt x="1018321" y="4760179"/>
                  <a:pt x="1018321" y="4742591"/>
                </a:cubicBezTo>
                <a:cubicBezTo>
                  <a:pt x="1018321" y="4742591"/>
                  <a:pt x="1000764" y="4742591"/>
                  <a:pt x="983207" y="4742591"/>
                </a:cubicBezTo>
                <a:close/>
                <a:moveTo>
                  <a:pt x="2576528" y="4720606"/>
                </a:moveTo>
                <a:cubicBezTo>
                  <a:pt x="2572139" y="4719507"/>
                  <a:pt x="2567749" y="4720606"/>
                  <a:pt x="2563360" y="4725003"/>
                </a:cubicBezTo>
                <a:cubicBezTo>
                  <a:pt x="2633588" y="4742591"/>
                  <a:pt x="2528245" y="4742591"/>
                  <a:pt x="2580917" y="4777767"/>
                </a:cubicBezTo>
                <a:cubicBezTo>
                  <a:pt x="2563360" y="4777767"/>
                  <a:pt x="2528245" y="4760179"/>
                  <a:pt x="2528245" y="4777767"/>
                </a:cubicBezTo>
                <a:lnTo>
                  <a:pt x="2528245" y="4771172"/>
                </a:lnTo>
                <a:cubicBezTo>
                  <a:pt x="2528245" y="4764576"/>
                  <a:pt x="2528245" y="4760179"/>
                  <a:pt x="2528245" y="4760179"/>
                </a:cubicBezTo>
                <a:cubicBezTo>
                  <a:pt x="2510688" y="4760179"/>
                  <a:pt x="2510688" y="4760179"/>
                  <a:pt x="2493130" y="4760179"/>
                </a:cubicBezTo>
                <a:cubicBezTo>
                  <a:pt x="2493130" y="4777767"/>
                  <a:pt x="2493130" y="4795355"/>
                  <a:pt x="2528245" y="4795355"/>
                </a:cubicBezTo>
                <a:lnTo>
                  <a:pt x="2528245" y="4777767"/>
                </a:lnTo>
                <a:cubicBezTo>
                  <a:pt x="2563360" y="4795355"/>
                  <a:pt x="2598474" y="4795355"/>
                  <a:pt x="2616031" y="4760179"/>
                </a:cubicBezTo>
                <a:cubicBezTo>
                  <a:pt x="2602863" y="4746988"/>
                  <a:pt x="2589696" y="4723904"/>
                  <a:pt x="2576528" y="4720606"/>
                </a:cubicBezTo>
                <a:close/>
                <a:moveTo>
                  <a:pt x="2967176" y="4654651"/>
                </a:moveTo>
                <a:cubicBezTo>
                  <a:pt x="2967176" y="4672239"/>
                  <a:pt x="2967176" y="4689827"/>
                  <a:pt x="2967176" y="4689827"/>
                </a:cubicBezTo>
                <a:cubicBezTo>
                  <a:pt x="2984734" y="4689827"/>
                  <a:pt x="2984734" y="4689827"/>
                  <a:pt x="3002291" y="4672239"/>
                </a:cubicBezTo>
                <a:cubicBezTo>
                  <a:pt x="2984734" y="4672239"/>
                  <a:pt x="2984734" y="4654651"/>
                  <a:pt x="3002291" y="4654651"/>
                </a:cubicBezTo>
                <a:cubicBezTo>
                  <a:pt x="2984734" y="4654651"/>
                  <a:pt x="2984734" y="4654651"/>
                  <a:pt x="2967176" y="4654651"/>
                </a:cubicBezTo>
                <a:close/>
                <a:moveTo>
                  <a:pt x="993631" y="4650254"/>
                </a:moveTo>
                <a:cubicBezTo>
                  <a:pt x="990888" y="4649154"/>
                  <a:pt x="987596" y="4650254"/>
                  <a:pt x="983207" y="4654651"/>
                </a:cubicBezTo>
                <a:cubicBezTo>
                  <a:pt x="983207" y="4672239"/>
                  <a:pt x="983207" y="4689827"/>
                  <a:pt x="983207" y="4707415"/>
                </a:cubicBezTo>
                <a:cubicBezTo>
                  <a:pt x="1000764" y="4707415"/>
                  <a:pt x="1000764" y="4689827"/>
                  <a:pt x="1018321" y="4689827"/>
                </a:cubicBezTo>
                <a:cubicBezTo>
                  <a:pt x="1005153" y="4676636"/>
                  <a:pt x="1001861" y="4653551"/>
                  <a:pt x="993631" y="4650254"/>
                </a:cubicBezTo>
                <a:close/>
                <a:moveTo>
                  <a:pt x="1281680" y="4637062"/>
                </a:moveTo>
                <a:cubicBezTo>
                  <a:pt x="1281680" y="4672239"/>
                  <a:pt x="1246565" y="4654651"/>
                  <a:pt x="1246565" y="4672239"/>
                </a:cubicBezTo>
                <a:cubicBezTo>
                  <a:pt x="1281680" y="4689827"/>
                  <a:pt x="1281680" y="4707415"/>
                  <a:pt x="1316794" y="4725003"/>
                </a:cubicBezTo>
                <a:cubicBezTo>
                  <a:pt x="1281680" y="4707415"/>
                  <a:pt x="1316794" y="4654651"/>
                  <a:pt x="1281680" y="4637062"/>
                </a:cubicBezTo>
                <a:close/>
                <a:moveTo>
                  <a:pt x="2651146" y="4619474"/>
                </a:moveTo>
                <a:cubicBezTo>
                  <a:pt x="2651146" y="4654651"/>
                  <a:pt x="2738932" y="4637062"/>
                  <a:pt x="2738932" y="4619474"/>
                </a:cubicBezTo>
                <a:cubicBezTo>
                  <a:pt x="2703818" y="4619474"/>
                  <a:pt x="2668703" y="4637062"/>
                  <a:pt x="2651146" y="4619474"/>
                </a:cubicBezTo>
                <a:close/>
                <a:moveTo>
                  <a:pt x="3160306" y="4584298"/>
                </a:moveTo>
                <a:cubicBezTo>
                  <a:pt x="3142749" y="4601886"/>
                  <a:pt x="3125192" y="4601886"/>
                  <a:pt x="3125192" y="4619474"/>
                </a:cubicBezTo>
                <a:cubicBezTo>
                  <a:pt x="3125192" y="4619474"/>
                  <a:pt x="3144944" y="4619474"/>
                  <a:pt x="3154819" y="4626894"/>
                </a:cubicBezTo>
                <a:lnTo>
                  <a:pt x="3158690" y="4634068"/>
                </a:lnTo>
                <a:lnTo>
                  <a:pt x="3142749" y="4637062"/>
                </a:lnTo>
                <a:cubicBezTo>
                  <a:pt x="3142749" y="4637062"/>
                  <a:pt x="3142749" y="4637062"/>
                  <a:pt x="3160306" y="4637062"/>
                </a:cubicBezTo>
                <a:lnTo>
                  <a:pt x="3158690" y="4634068"/>
                </a:lnTo>
                <a:lnTo>
                  <a:pt x="3160306" y="4633765"/>
                </a:lnTo>
                <a:cubicBezTo>
                  <a:pt x="3170182" y="4627169"/>
                  <a:pt x="3160306" y="4610680"/>
                  <a:pt x="3160306" y="4584298"/>
                </a:cubicBezTo>
                <a:close/>
                <a:moveTo>
                  <a:pt x="3019848" y="4584298"/>
                </a:moveTo>
                <a:cubicBezTo>
                  <a:pt x="2984734" y="4584298"/>
                  <a:pt x="2914505" y="4601886"/>
                  <a:pt x="2861833" y="4619474"/>
                </a:cubicBezTo>
                <a:cubicBezTo>
                  <a:pt x="2932062" y="4619474"/>
                  <a:pt x="2984734" y="4619474"/>
                  <a:pt x="3019848" y="4584298"/>
                </a:cubicBezTo>
                <a:close/>
                <a:moveTo>
                  <a:pt x="1229008" y="4549122"/>
                </a:moveTo>
                <a:cubicBezTo>
                  <a:pt x="1229008" y="4601886"/>
                  <a:pt x="1229008" y="4584298"/>
                  <a:pt x="1264123" y="4584298"/>
                </a:cubicBezTo>
                <a:cubicBezTo>
                  <a:pt x="1264123" y="4549122"/>
                  <a:pt x="1246565" y="4549122"/>
                  <a:pt x="1229008" y="4549122"/>
                </a:cubicBezTo>
                <a:close/>
                <a:moveTo>
                  <a:pt x="2633588" y="4513946"/>
                </a:moveTo>
                <a:cubicBezTo>
                  <a:pt x="2616031" y="4513946"/>
                  <a:pt x="2598474" y="4531534"/>
                  <a:pt x="2598474" y="4549122"/>
                </a:cubicBezTo>
                <a:cubicBezTo>
                  <a:pt x="2651146" y="4566710"/>
                  <a:pt x="2633588" y="4549122"/>
                  <a:pt x="2616031" y="4584298"/>
                </a:cubicBezTo>
                <a:cubicBezTo>
                  <a:pt x="2651146" y="4584298"/>
                  <a:pt x="2633588" y="4584298"/>
                  <a:pt x="2668703" y="4584298"/>
                </a:cubicBezTo>
                <a:cubicBezTo>
                  <a:pt x="2651146" y="4549122"/>
                  <a:pt x="2721375" y="4549122"/>
                  <a:pt x="2721375" y="4549122"/>
                </a:cubicBezTo>
                <a:cubicBezTo>
                  <a:pt x="2668703" y="4531534"/>
                  <a:pt x="2616031" y="4549122"/>
                  <a:pt x="2633588" y="4513946"/>
                </a:cubicBezTo>
                <a:close/>
                <a:moveTo>
                  <a:pt x="4143513" y="4478770"/>
                </a:moveTo>
                <a:cubicBezTo>
                  <a:pt x="4090841" y="4478770"/>
                  <a:pt x="4108398" y="4531534"/>
                  <a:pt x="4143513" y="4513946"/>
                </a:cubicBezTo>
                <a:cubicBezTo>
                  <a:pt x="4143513" y="4513946"/>
                  <a:pt x="4143513" y="4496358"/>
                  <a:pt x="4143513" y="4478770"/>
                </a:cubicBezTo>
                <a:close/>
                <a:moveTo>
                  <a:pt x="2716986" y="4448815"/>
                </a:moveTo>
                <a:cubicBezTo>
                  <a:pt x="2712597" y="4449089"/>
                  <a:pt x="2708207" y="4452387"/>
                  <a:pt x="2703818" y="4461181"/>
                </a:cubicBezTo>
                <a:lnTo>
                  <a:pt x="2703818" y="4478770"/>
                </a:lnTo>
                <a:cubicBezTo>
                  <a:pt x="2721375" y="4478770"/>
                  <a:pt x="2721375" y="4478770"/>
                  <a:pt x="2721375" y="4478770"/>
                </a:cubicBezTo>
                <a:cubicBezTo>
                  <a:pt x="2738932" y="4478770"/>
                  <a:pt x="2721375" y="4461181"/>
                  <a:pt x="2738932" y="4461181"/>
                </a:cubicBezTo>
                <a:cubicBezTo>
                  <a:pt x="2738932" y="4496358"/>
                  <a:pt x="2774047" y="4443593"/>
                  <a:pt x="2756489" y="4461181"/>
                </a:cubicBezTo>
                <a:cubicBezTo>
                  <a:pt x="2743321" y="4474373"/>
                  <a:pt x="2730153" y="4447990"/>
                  <a:pt x="2716986" y="4448815"/>
                </a:cubicBezTo>
                <a:close/>
                <a:moveTo>
                  <a:pt x="4055726" y="4390829"/>
                </a:moveTo>
                <a:cubicBezTo>
                  <a:pt x="4055726" y="4443593"/>
                  <a:pt x="4090841" y="4461181"/>
                  <a:pt x="4108398" y="4478770"/>
                </a:cubicBezTo>
                <a:cubicBezTo>
                  <a:pt x="4090841" y="4443593"/>
                  <a:pt x="4073284" y="4408417"/>
                  <a:pt x="4055726" y="4390829"/>
                </a:cubicBezTo>
                <a:close/>
                <a:moveTo>
                  <a:pt x="3142749" y="4250124"/>
                </a:moveTo>
                <a:cubicBezTo>
                  <a:pt x="3142749" y="4302888"/>
                  <a:pt x="3142749" y="4320477"/>
                  <a:pt x="3142749" y="4338065"/>
                </a:cubicBezTo>
                <a:cubicBezTo>
                  <a:pt x="3125192" y="4338065"/>
                  <a:pt x="3125192" y="4320477"/>
                  <a:pt x="3107634" y="4320477"/>
                </a:cubicBezTo>
                <a:cubicBezTo>
                  <a:pt x="3090077" y="4320477"/>
                  <a:pt x="3107634" y="4338065"/>
                  <a:pt x="3125192" y="4355653"/>
                </a:cubicBezTo>
                <a:cubicBezTo>
                  <a:pt x="3125192" y="4338065"/>
                  <a:pt x="3142749" y="4338065"/>
                  <a:pt x="3160306" y="4338065"/>
                </a:cubicBezTo>
                <a:cubicBezTo>
                  <a:pt x="3160306" y="4320477"/>
                  <a:pt x="3195421" y="4250124"/>
                  <a:pt x="3142749" y="4250124"/>
                </a:cubicBezTo>
                <a:close/>
                <a:moveTo>
                  <a:pt x="4477100" y="4214948"/>
                </a:moveTo>
                <a:lnTo>
                  <a:pt x="4478152" y="4229497"/>
                </a:lnTo>
                <a:lnTo>
                  <a:pt x="4471092" y="4223977"/>
                </a:lnTo>
                <a:close/>
                <a:moveTo>
                  <a:pt x="4459544" y="4214948"/>
                </a:moveTo>
                <a:lnTo>
                  <a:pt x="4471092" y="4223977"/>
                </a:lnTo>
                <a:lnTo>
                  <a:pt x="4468322" y="4228139"/>
                </a:lnTo>
                <a:cubicBezTo>
                  <a:pt x="4463933" y="4228139"/>
                  <a:pt x="4459544" y="4223742"/>
                  <a:pt x="4459544" y="4214948"/>
                </a:cubicBezTo>
                <a:close/>
                <a:moveTo>
                  <a:pt x="3300764" y="4127007"/>
                </a:moveTo>
                <a:cubicBezTo>
                  <a:pt x="3318322" y="4144595"/>
                  <a:pt x="3300764" y="4179772"/>
                  <a:pt x="3318322" y="4179772"/>
                </a:cubicBezTo>
                <a:cubicBezTo>
                  <a:pt x="3335879" y="4162183"/>
                  <a:pt x="3335879" y="4127007"/>
                  <a:pt x="3300764" y="4127007"/>
                </a:cubicBezTo>
                <a:close/>
                <a:moveTo>
                  <a:pt x="4549360" y="3995309"/>
                </a:moveTo>
                <a:lnTo>
                  <a:pt x="4550896" y="3997295"/>
                </a:lnTo>
                <a:lnTo>
                  <a:pt x="4560544" y="4022840"/>
                </a:lnTo>
                <a:lnTo>
                  <a:pt x="4553091" y="4011860"/>
                </a:lnTo>
                <a:close/>
                <a:moveTo>
                  <a:pt x="4632098" y="3928592"/>
                </a:moveTo>
                <a:cubicBezTo>
                  <a:pt x="4626337" y="3930241"/>
                  <a:pt x="4613169" y="3946729"/>
                  <a:pt x="4600002" y="3933538"/>
                </a:cubicBezTo>
                <a:cubicBezTo>
                  <a:pt x="4617558" y="3986302"/>
                  <a:pt x="4635116" y="4074243"/>
                  <a:pt x="4670230" y="4056655"/>
                </a:cubicBezTo>
                <a:cubicBezTo>
                  <a:pt x="4687788" y="4003891"/>
                  <a:pt x="4600002" y="3951126"/>
                  <a:pt x="4635116" y="3933538"/>
                </a:cubicBezTo>
                <a:cubicBezTo>
                  <a:pt x="4635116" y="3929141"/>
                  <a:pt x="4634019" y="3928042"/>
                  <a:pt x="4632098" y="3928592"/>
                </a:cubicBezTo>
                <a:close/>
                <a:moveTo>
                  <a:pt x="4494658" y="3915950"/>
                </a:moveTo>
                <a:cubicBezTo>
                  <a:pt x="4459544" y="3915950"/>
                  <a:pt x="4477100" y="3986302"/>
                  <a:pt x="4424429" y="3951126"/>
                </a:cubicBezTo>
                <a:cubicBezTo>
                  <a:pt x="4424429" y="4003891"/>
                  <a:pt x="4477100" y="3986302"/>
                  <a:pt x="4477100" y="4039067"/>
                </a:cubicBezTo>
                <a:cubicBezTo>
                  <a:pt x="4459544" y="4039067"/>
                  <a:pt x="4441986" y="4039067"/>
                  <a:pt x="4424429" y="4039067"/>
                </a:cubicBezTo>
                <a:cubicBezTo>
                  <a:pt x="4424429" y="3986302"/>
                  <a:pt x="4389314" y="3968714"/>
                  <a:pt x="4389314" y="3933538"/>
                </a:cubicBezTo>
                <a:cubicBezTo>
                  <a:pt x="4371757" y="3933538"/>
                  <a:pt x="4336642" y="3915950"/>
                  <a:pt x="4336642" y="3951126"/>
                </a:cubicBezTo>
                <a:cubicBezTo>
                  <a:pt x="4389314" y="3986302"/>
                  <a:pt x="4371757" y="4021479"/>
                  <a:pt x="4354200" y="4039067"/>
                </a:cubicBezTo>
                <a:cubicBezTo>
                  <a:pt x="4336642" y="4039067"/>
                  <a:pt x="4319086" y="4039067"/>
                  <a:pt x="4301528" y="4021479"/>
                </a:cubicBezTo>
                <a:cubicBezTo>
                  <a:pt x="4319086" y="4021479"/>
                  <a:pt x="4336642" y="3986302"/>
                  <a:pt x="4319086" y="3986302"/>
                </a:cubicBezTo>
                <a:cubicBezTo>
                  <a:pt x="4301528" y="4021479"/>
                  <a:pt x="4301528" y="3986302"/>
                  <a:pt x="4283970" y="3968714"/>
                </a:cubicBezTo>
                <a:cubicBezTo>
                  <a:pt x="4283970" y="3986302"/>
                  <a:pt x="4248856" y="3986302"/>
                  <a:pt x="4266414" y="4021479"/>
                </a:cubicBezTo>
                <a:cubicBezTo>
                  <a:pt x="4301528" y="4021479"/>
                  <a:pt x="4283970" y="4074243"/>
                  <a:pt x="4301528" y="4091831"/>
                </a:cubicBezTo>
                <a:cubicBezTo>
                  <a:pt x="4266414" y="4074243"/>
                  <a:pt x="4283970" y="4127007"/>
                  <a:pt x="4248856" y="4144595"/>
                </a:cubicBezTo>
                <a:cubicBezTo>
                  <a:pt x="4248856" y="4109419"/>
                  <a:pt x="4231299" y="4162183"/>
                  <a:pt x="4231299" y="4144595"/>
                </a:cubicBezTo>
                <a:cubicBezTo>
                  <a:pt x="4248856" y="4109419"/>
                  <a:pt x="4266414" y="4021479"/>
                  <a:pt x="4213742" y="4021479"/>
                </a:cubicBezTo>
                <a:cubicBezTo>
                  <a:pt x="4231299" y="4039067"/>
                  <a:pt x="4196184" y="4056655"/>
                  <a:pt x="4231299" y="4056655"/>
                </a:cubicBezTo>
                <a:cubicBezTo>
                  <a:pt x="4178627" y="4056655"/>
                  <a:pt x="4213742" y="4091831"/>
                  <a:pt x="4213742" y="4127007"/>
                </a:cubicBezTo>
                <a:cubicBezTo>
                  <a:pt x="4178627" y="4144595"/>
                  <a:pt x="4143513" y="4109419"/>
                  <a:pt x="4125956" y="4127007"/>
                </a:cubicBezTo>
                <a:cubicBezTo>
                  <a:pt x="4161070" y="4197360"/>
                  <a:pt x="4143513" y="4197360"/>
                  <a:pt x="4161070" y="4267712"/>
                </a:cubicBezTo>
                <a:cubicBezTo>
                  <a:pt x="4213742" y="4267712"/>
                  <a:pt x="4196184" y="4285300"/>
                  <a:pt x="4178627" y="4285300"/>
                </a:cubicBezTo>
                <a:cubicBezTo>
                  <a:pt x="4196184" y="4285300"/>
                  <a:pt x="4196184" y="4302888"/>
                  <a:pt x="4231299" y="4285300"/>
                </a:cubicBezTo>
                <a:cubicBezTo>
                  <a:pt x="4213742" y="4320477"/>
                  <a:pt x="4231299" y="4320477"/>
                  <a:pt x="4248856" y="4338065"/>
                </a:cubicBezTo>
                <a:cubicBezTo>
                  <a:pt x="4196184" y="4320477"/>
                  <a:pt x="4196184" y="4285300"/>
                  <a:pt x="4196184" y="4338065"/>
                </a:cubicBezTo>
                <a:cubicBezTo>
                  <a:pt x="4161070" y="4285300"/>
                  <a:pt x="4143513" y="4232536"/>
                  <a:pt x="4108398" y="4197360"/>
                </a:cubicBezTo>
                <a:cubicBezTo>
                  <a:pt x="4038169" y="4197360"/>
                  <a:pt x="4003055" y="4250124"/>
                  <a:pt x="3950383" y="4285300"/>
                </a:cubicBezTo>
                <a:cubicBezTo>
                  <a:pt x="3985497" y="4338065"/>
                  <a:pt x="3967940" y="4320477"/>
                  <a:pt x="4020612" y="4285300"/>
                </a:cubicBezTo>
                <a:cubicBezTo>
                  <a:pt x="4020612" y="4338065"/>
                  <a:pt x="4003055" y="4320477"/>
                  <a:pt x="4003055" y="4373241"/>
                </a:cubicBezTo>
                <a:cubicBezTo>
                  <a:pt x="4038169" y="4355653"/>
                  <a:pt x="4020612" y="4408417"/>
                  <a:pt x="4038169" y="4390829"/>
                </a:cubicBezTo>
                <a:cubicBezTo>
                  <a:pt x="4073284" y="4373241"/>
                  <a:pt x="4020612" y="4355653"/>
                  <a:pt x="4055726" y="4355653"/>
                </a:cubicBezTo>
                <a:cubicBezTo>
                  <a:pt x="4055726" y="4373241"/>
                  <a:pt x="4090841" y="4355653"/>
                  <a:pt x="4090841" y="4373241"/>
                </a:cubicBezTo>
                <a:cubicBezTo>
                  <a:pt x="4055726" y="4373241"/>
                  <a:pt x="4108398" y="4426005"/>
                  <a:pt x="4108398" y="4461181"/>
                </a:cubicBezTo>
                <a:cubicBezTo>
                  <a:pt x="4143513" y="4461181"/>
                  <a:pt x="4143513" y="4408417"/>
                  <a:pt x="4161070" y="4443593"/>
                </a:cubicBezTo>
                <a:cubicBezTo>
                  <a:pt x="4125956" y="4461181"/>
                  <a:pt x="4178627" y="4478770"/>
                  <a:pt x="4161070" y="4531534"/>
                </a:cubicBezTo>
                <a:cubicBezTo>
                  <a:pt x="4196184" y="4531534"/>
                  <a:pt x="4178627" y="4566710"/>
                  <a:pt x="4213742" y="4549122"/>
                </a:cubicBezTo>
                <a:cubicBezTo>
                  <a:pt x="4213742" y="4513946"/>
                  <a:pt x="4231299" y="4513946"/>
                  <a:pt x="4231299" y="4478770"/>
                </a:cubicBezTo>
                <a:cubicBezTo>
                  <a:pt x="4248856" y="4478770"/>
                  <a:pt x="4266414" y="4461181"/>
                  <a:pt x="4283970" y="4461181"/>
                </a:cubicBezTo>
                <a:cubicBezTo>
                  <a:pt x="4301528" y="4390829"/>
                  <a:pt x="4319086" y="4338065"/>
                  <a:pt x="4371757" y="4302888"/>
                </a:cubicBezTo>
                <a:cubicBezTo>
                  <a:pt x="4389314" y="4302888"/>
                  <a:pt x="4371757" y="4338065"/>
                  <a:pt x="4389314" y="4338065"/>
                </a:cubicBezTo>
                <a:cubicBezTo>
                  <a:pt x="4389314" y="4276506"/>
                  <a:pt x="4469968" y="4268811"/>
                  <a:pt x="4478369" y="4232502"/>
                </a:cubicBezTo>
                <a:lnTo>
                  <a:pt x="4478152" y="4229497"/>
                </a:lnTo>
                <a:lnTo>
                  <a:pt x="4493286" y="4241330"/>
                </a:lnTo>
                <a:cubicBezTo>
                  <a:pt x="4522091" y="4267712"/>
                  <a:pt x="4538551" y="4294094"/>
                  <a:pt x="4564887" y="4320477"/>
                </a:cubicBezTo>
                <a:cubicBezTo>
                  <a:pt x="4547330" y="4267712"/>
                  <a:pt x="4600002" y="4250124"/>
                  <a:pt x="4617558" y="4214948"/>
                </a:cubicBezTo>
                <a:cubicBezTo>
                  <a:pt x="4584639" y="4170977"/>
                  <a:pt x="4579152" y="4085785"/>
                  <a:pt x="4562521" y="4028074"/>
                </a:cubicBezTo>
                <a:lnTo>
                  <a:pt x="4560544" y="4022840"/>
                </a:lnTo>
                <a:lnTo>
                  <a:pt x="4567082" y="4032471"/>
                </a:lnTo>
                <a:cubicBezTo>
                  <a:pt x="4578055" y="4043464"/>
                  <a:pt x="4591223" y="4047861"/>
                  <a:pt x="4600002" y="4039067"/>
                </a:cubicBezTo>
                <a:cubicBezTo>
                  <a:pt x="4617558" y="4021479"/>
                  <a:pt x="4600002" y="3968714"/>
                  <a:pt x="4582444" y="3951126"/>
                </a:cubicBezTo>
                <a:cubicBezTo>
                  <a:pt x="4564887" y="3968714"/>
                  <a:pt x="4600002" y="4003891"/>
                  <a:pt x="4547330" y="3986302"/>
                </a:cubicBezTo>
                <a:lnTo>
                  <a:pt x="4549360" y="3995309"/>
                </a:lnTo>
                <a:lnTo>
                  <a:pt x="4534744" y="3976409"/>
                </a:lnTo>
                <a:cubicBezTo>
                  <a:pt x="4528401" y="3971462"/>
                  <a:pt x="4520994" y="3968714"/>
                  <a:pt x="4512215" y="3968714"/>
                </a:cubicBezTo>
                <a:cubicBezTo>
                  <a:pt x="4529772" y="3968714"/>
                  <a:pt x="4529772" y="4003891"/>
                  <a:pt x="4512215" y="4003891"/>
                </a:cubicBezTo>
                <a:cubicBezTo>
                  <a:pt x="4494658" y="3968714"/>
                  <a:pt x="4494658" y="3951126"/>
                  <a:pt x="4494658" y="3915950"/>
                </a:cubicBezTo>
                <a:close/>
                <a:moveTo>
                  <a:pt x="5108453" y="3744640"/>
                </a:moveTo>
                <a:lnTo>
                  <a:pt x="5113551" y="3746665"/>
                </a:lnTo>
                <a:cubicBezTo>
                  <a:pt x="5126719" y="3748863"/>
                  <a:pt x="5144277" y="3748863"/>
                  <a:pt x="5161834" y="3757657"/>
                </a:cubicBezTo>
                <a:cubicBezTo>
                  <a:pt x="5144276" y="3757657"/>
                  <a:pt x="5109162" y="3792833"/>
                  <a:pt x="5144276" y="3810421"/>
                </a:cubicBezTo>
                <a:cubicBezTo>
                  <a:pt x="5131108" y="3823612"/>
                  <a:pt x="5108064" y="3797230"/>
                  <a:pt x="5104772" y="3768375"/>
                </a:cubicBezTo>
                <a:close/>
                <a:moveTo>
                  <a:pt x="5109162" y="3740069"/>
                </a:moveTo>
                <a:lnTo>
                  <a:pt x="5108453" y="3744640"/>
                </a:lnTo>
                <a:lnTo>
                  <a:pt x="5105301" y="3743388"/>
                </a:lnTo>
                <a:close/>
                <a:moveTo>
                  <a:pt x="5161834" y="3704893"/>
                </a:moveTo>
                <a:cubicBezTo>
                  <a:pt x="5179391" y="3704893"/>
                  <a:pt x="5179391" y="3722481"/>
                  <a:pt x="5179391" y="3722481"/>
                </a:cubicBezTo>
                <a:cubicBezTo>
                  <a:pt x="5196948" y="3722481"/>
                  <a:pt x="5196948" y="3722481"/>
                  <a:pt x="5196948" y="3704893"/>
                </a:cubicBezTo>
                <a:cubicBezTo>
                  <a:pt x="5232062" y="3722481"/>
                  <a:pt x="5196948" y="3740069"/>
                  <a:pt x="5214506" y="3757657"/>
                </a:cubicBezTo>
                <a:cubicBezTo>
                  <a:pt x="5196948" y="3757657"/>
                  <a:pt x="5196948" y="3757657"/>
                  <a:pt x="5196948" y="3757657"/>
                </a:cubicBezTo>
                <a:cubicBezTo>
                  <a:pt x="5179391" y="3740069"/>
                  <a:pt x="5144276" y="3722481"/>
                  <a:pt x="5161834" y="3704893"/>
                </a:cubicBezTo>
                <a:close/>
                <a:moveTo>
                  <a:pt x="5211831" y="3669030"/>
                </a:moveTo>
                <a:cubicBezTo>
                  <a:pt x="5211213" y="3669991"/>
                  <a:pt x="5209019" y="3671915"/>
                  <a:pt x="5205727" y="3674114"/>
                </a:cubicBezTo>
                <a:lnTo>
                  <a:pt x="5197106" y="3677373"/>
                </a:lnTo>
                <a:lnTo>
                  <a:pt x="5208470" y="3669717"/>
                </a:lnTo>
                <a:cubicBezTo>
                  <a:pt x="5211488" y="3668068"/>
                  <a:pt x="5212448" y="3668068"/>
                  <a:pt x="5211831" y="3669030"/>
                </a:cubicBezTo>
                <a:close/>
                <a:moveTo>
                  <a:pt x="5212310" y="3544676"/>
                </a:moveTo>
                <a:cubicBezTo>
                  <a:pt x="5210116" y="3542203"/>
                  <a:pt x="5205727" y="3542203"/>
                  <a:pt x="5196948" y="3546600"/>
                </a:cubicBezTo>
                <a:cubicBezTo>
                  <a:pt x="5196948" y="3564188"/>
                  <a:pt x="5214506" y="3616952"/>
                  <a:pt x="5232062" y="3581776"/>
                </a:cubicBezTo>
                <a:cubicBezTo>
                  <a:pt x="5205727" y="3581776"/>
                  <a:pt x="5218894" y="3552096"/>
                  <a:pt x="5212310" y="3544676"/>
                </a:cubicBezTo>
                <a:close/>
                <a:moveTo>
                  <a:pt x="5021376" y="3476247"/>
                </a:moveTo>
                <a:cubicBezTo>
                  <a:pt x="5038933" y="3511424"/>
                  <a:pt x="4968704" y="3529012"/>
                  <a:pt x="5003818" y="3546600"/>
                </a:cubicBezTo>
                <a:cubicBezTo>
                  <a:pt x="5021376" y="3529012"/>
                  <a:pt x="5021376" y="3546600"/>
                  <a:pt x="5038933" y="3546600"/>
                </a:cubicBezTo>
                <a:cubicBezTo>
                  <a:pt x="5056490" y="3529012"/>
                  <a:pt x="5038933" y="3493835"/>
                  <a:pt x="5021376" y="3476247"/>
                </a:cubicBezTo>
                <a:close/>
                <a:moveTo>
                  <a:pt x="5196948" y="3194838"/>
                </a:moveTo>
                <a:cubicBezTo>
                  <a:pt x="5179391" y="3230014"/>
                  <a:pt x="5161834" y="3247602"/>
                  <a:pt x="5126719" y="3230014"/>
                </a:cubicBezTo>
                <a:cubicBezTo>
                  <a:pt x="5126719" y="3265190"/>
                  <a:pt x="5144276" y="3300366"/>
                  <a:pt x="5109162" y="3282778"/>
                </a:cubicBezTo>
                <a:cubicBezTo>
                  <a:pt x="5109162" y="3300366"/>
                  <a:pt x="5074048" y="3317954"/>
                  <a:pt x="5109162" y="3317954"/>
                </a:cubicBezTo>
                <a:cubicBezTo>
                  <a:pt x="5109162" y="3282778"/>
                  <a:pt x="5161834" y="3282778"/>
                  <a:pt x="5161834" y="3247602"/>
                </a:cubicBezTo>
                <a:cubicBezTo>
                  <a:pt x="5179391" y="3317954"/>
                  <a:pt x="5232062" y="3212426"/>
                  <a:pt x="5249620" y="3247602"/>
                </a:cubicBezTo>
                <a:cubicBezTo>
                  <a:pt x="5196948" y="3282778"/>
                  <a:pt x="5196948" y="3335542"/>
                  <a:pt x="5179391" y="3370719"/>
                </a:cubicBezTo>
                <a:cubicBezTo>
                  <a:pt x="5249620" y="3388307"/>
                  <a:pt x="5214506" y="3282778"/>
                  <a:pt x="5284734" y="3282778"/>
                </a:cubicBezTo>
                <a:cubicBezTo>
                  <a:pt x="5267177" y="3230014"/>
                  <a:pt x="5232062" y="3212426"/>
                  <a:pt x="5196948" y="3194838"/>
                </a:cubicBezTo>
                <a:close/>
                <a:moveTo>
                  <a:pt x="5284734" y="3177250"/>
                </a:moveTo>
                <a:cubicBezTo>
                  <a:pt x="5267177" y="3177250"/>
                  <a:pt x="5232062" y="3177250"/>
                  <a:pt x="5214506" y="3194838"/>
                </a:cubicBezTo>
                <a:cubicBezTo>
                  <a:pt x="5249620" y="3194838"/>
                  <a:pt x="5249620" y="3212426"/>
                  <a:pt x="5284734" y="3212426"/>
                </a:cubicBezTo>
                <a:cubicBezTo>
                  <a:pt x="5284734" y="3194838"/>
                  <a:pt x="5284734" y="3194838"/>
                  <a:pt x="5284734" y="3177250"/>
                </a:cubicBezTo>
                <a:close/>
                <a:moveTo>
                  <a:pt x="5325850" y="3140768"/>
                </a:moveTo>
                <a:cubicBezTo>
                  <a:pt x="5302566" y="3148944"/>
                  <a:pt x="5304487" y="3227816"/>
                  <a:pt x="5319849" y="3212426"/>
                </a:cubicBezTo>
                <a:cubicBezTo>
                  <a:pt x="5302292" y="3159661"/>
                  <a:pt x="5354964" y="3159661"/>
                  <a:pt x="5337406" y="3142073"/>
                </a:cubicBezTo>
                <a:cubicBezTo>
                  <a:pt x="5333017" y="3139875"/>
                  <a:pt x="5329176" y="3139600"/>
                  <a:pt x="5325850" y="3140768"/>
                </a:cubicBezTo>
                <a:close/>
                <a:moveTo>
                  <a:pt x="5021376" y="3054133"/>
                </a:moveTo>
                <a:cubicBezTo>
                  <a:pt x="5003818" y="3054133"/>
                  <a:pt x="5021376" y="3106897"/>
                  <a:pt x="5003818" y="3106897"/>
                </a:cubicBezTo>
                <a:cubicBezTo>
                  <a:pt x="4968704" y="3106897"/>
                  <a:pt x="5021376" y="3054133"/>
                  <a:pt x="4986261" y="3071721"/>
                </a:cubicBezTo>
                <a:cubicBezTo>
                  <a:pt x="4986261" y="3089309"/>
                  <a:pt x="4951146" y="3106897"/>
                  <a:pt x="4968704" y="3106897"/>
                </a:cubicBezTo>
                <a:cubicBezTo>
                  <a:pt x="4968704" y="3106897"/>
                  <a:pt x="4986261" y="3124485"/>
                  <a:pt x="5003818" y="3124485"/>
                </a:cubicBezTo>
                <a:cubicBezTo>
                  <a:pt x="4986261" y="3159661"/>
                  <a:pt x="5021376" y="3177250"/>
                  <a:pt x="5003818" y="3194838"/>
                </a:cubicBezTo>
                <a:cubicBezTo>
                  <a:pt x="5038933" y="3177250"/>
                  <a:pt x="5021376" y="3071721"/>
                  <a:pt x="5021376" y="3054133"/>
                </a:cubicBezTo>
                <a:close/>
                <a:moveTo>
                  <a:pt x="5038933" y="2931016"/>
                </a:moveTo>
                <a:cubicBezTo>
                  <a:pt x="5056490" y="2983780"/>
                  <a:pt x="4986261" y="3001368"/>
                  <a:pt x="5021376" y="3018957"/>
                </a:cubicBezTo>
                <a:cubicBezTo>
                  <a:pt x="5021376" y="3001368"/>
                  <a:pt x="5038933" y="3001368"/>
                  <a:pt x="5056490" y="3018957"/>
                </a:cubicBezTo>
                <a:cubicBezTo>
                  <a:pt x="5038933" y="2983780"/>
                  <a:pt x="5074048" y="2966192"/>
                  <a:pt x="5038933" y="2931016"/>
                </a:cubicBezTo>
                <a:close/>
                <a:moveTo>
                  <a:pt x="5064446" y="2853587"/>
                </a:moveTo>
                <a:cubicBezTo>
                  <a:pt x="5061428" y="2854068"/>
                  <a:pt x="5058685" y="2856267"/>
                  <a:pt x="5056490" y="2860664"/>
                </a:cubicBezTo>
                <a:cubicBezTo>
                  <a:pt x="5074048" y="2878252"/>
                  <a:pt x="5091604" y="2895840"/>
                  <a:pt x="5074048" y="2931016"/>
                </a:cubicBezTo>
                <a:cubicBezTo>
                  <a:pt x="5120135" y="2931016"/>
                  <a:pt x="5085570" y="2850221"/>
                  <a:pt x="5064446" y="2853587"/>
                </a:cubicBezTo>
                <a:close/>
                <a:moveTo>
                  <a:pt x="5021376" y="2438549"/>
                </a:moveTo>
                <a:cubicBezTo>
                  <a:pt x="5021376" y="2473725"/>
                  <a:pt x="4986261" y="2491313"/>
                  <a:pt x="5003818" y="2508901"/>
                </a:cubicBezTo>
                <a:cubicBezTo>
                  <a:pt x="5003818" y="2473725"/>
                  <a:pt x="5074048" y="2456137"/>
                  <a:pt x="5038933" y="2438549"/>
                </a:cubicBezTo>
                <a:cubicBezTo>
                  <a:pt x="5038933" y="2438549"/>
                  <a:pt x="5038933" y="2456137"/>
                  <a:pt x="5038933" y="2456137"/>
                </a:cubicBezTo>
                <a:cubicBezTo>
                  <a:pt x="5038933" y="2456137"/>
                  <a:pt x="5021376" y="2438549"/>
                  <a:pt x="5021376" y="2438549"/>
                </a:cubicBezTo>
                <a:close/>
                <a:moveTo>
                  <a:pt x="316031" y="2350609"/>
                </a:moveTo>
                <a:cubicBezTo>
                  <a:pt x="280916" y="2368197"/>
                  <a:pt x="245802" y="2420961"/>
                  <a:pt x="263359" y="2438549"/>
                </a:cubicBezTo>
                <a:cubicBezTo>
                  <a:pt x="263359" y="2403373"/>
                  <a:pt x="316031" y="2403373"/>
                  <a:pt x="316031" y="2350609"/>
                </a:cubicBezTo>
                <a:close/>
                <a:moveTo>
                  <a:pt x="4968704" y="2297844"/>
                </a:moveTo>
                <a:cubicBezTo>
                  <a:pt x="4951146" y="2333020"/>
                  <a:pt x="4951146" y="2333020"/>
                  <a:pt x="4916032" y="2333020"/>
                </a:cubicBezTo>
                <a:cubicBezTo>
                  <a:pt x="4916032" y="2350609"/>
                  <a:pt x="4898474" y="2368197"/>
                  <a:pt x="4898474" y="2403373"/>
                </a:cubicBezTo>
                <a:cubicBezTo>
                  <a:pt x="4916032" y="2403373"/>
                  <a:pt x="4933589" y="2403373"/>
                  <a:pt x="4948952" y="2405572"/>
                </a:cubicBezTo>
                <a:lnTo>
                  <a:pt x="4983841" y="2419963"/>
                </a:lnTo>
                <a:lnTo>
                  <a:pt x="4986261" y="2438549"/>
                </a:lnTo>
                <a:lnTo>
                  <a:pt x="4986261" y="2420961"/>
                </a:lnTo>
                <a:lnTo>
                  <a:pt x="4983841" y="2419963"/>
                </a:lnTo>
                <a:lnTo>
                  <a:pt x="4979677" y="2387983"/>
                </a:lnTo>
                <a:cubicBezTo>
                  <a:pt x="4977482" y="2372594"/>
                  <a:pt x="4977482" y="2359403"/>
                  <a:pt x="4986261" y="2350609"/>
                </a:cubicBezTo>
                <a:cubicBezTo>
                  <a:pt x="4986261" y="2350609"/>
                  <a:pt x="4986261" y="2350609"/>
                  <a:pt x="5003818" y="2350609"/>
                </a:cubicBezTo>
                <a:cubicBezTo>
                  <a:pt x="5021376" y="2368197"/>
                  <a:pt x="4968704" y="2385785"/>
                  <a:pt x="5003818" y="2385785"/>
                </a:cubicBezTo>
                <a:cubicBezTo>
                  <a:pt x="5038933" y="2403373"/>
                  <a:pt x="5038933" y="2385785"/>
                  <a:pt x="5091604" y="2368197"/>
                </a:cubicBezTo>
                <a:cubicBezTo>
                  <a:pt x="5056490" y="2385785"/>
                  <a:pt x="5074048" y="2333020"/>
                  <a:pt x="5056490" y="2333020"/>
                </a:cubicBezTo>
                <a:cubicBezTo>
                  <a:pt x="5056490" y="2350609"/>
                  <a:pt x="5056490" y="2333020"/>
                  <a:pt x="5038933" y="2333020"/>
                </a:cubicBezTo>
                <a:cubicBezTo>
                  <a:pt x="5021376" y="2350609"/>
                  <a:pt x="5074048" y="2350609"/>
                  <a:pt x="5038933" y="2368197"/>
                </a:cubicBezTo>
                <a:cubicBezTo>
                  <a:pt x="5003818" y="2350609"/>
                  <a:pt x="5003818" y="2297844"/>
                  <a:pt x="4968704" y="2297844"/>
                </a:cubicBezTo>
                <a:close/>
                <a:moveTo>
                  <a:pt x="4861165" y="2269263"/>
                </a:moveTo>
                <a:cubicBezTo>
                  <a:pt x="4841414" y="2267065"/>
                  <a:pt x="4819467" y="2271462"/>
                  <a:pt x="4810688" y="2280256"/>
                </a:cubicBezTo>
                <a:cubicBezTo>
                  <a:pt x="4828246" y="2280256"/>
                  <a:pt x="4810688" y="2280256"/>
                  <a:pt x="4810688" y="2297844"/>
                </a:cubicBezTo>
                <a:cubicBezTo>
                  <a:pt x="4845803" y="2280256"/>
                  <a:pt x="4845803" y="2280256"/>
                  <a:pt x="4880918" y="2280256"/>
                </a:cubicBezTo>
                <a:cubicBezTo>
                  <a:pt x="4880918" y="2280256"/>
                  <a:pt x="4880918" y="2297844"/>
                  <a:pt x="4898474" y="2297844"/>
                </a:cubicBezTo>
                <a:cubicBezTo>
                  <a:pt x="4898474" y="2280256"/>
                  <a:pt x="4880917" y="2271462"/>
                  <a:pt x="4861165" y="2269263"/>
                </a:cubicBezTo>
                <a:close/>
                <a:moveTo>
                  <a:pt x="4933590" y="2262668"/>
                </a:moveTo>
                <a:cubicBezTo>
                  <a:pt x="4916032" y="2262668"/>
                  <a:pt x="4916032" y="2280256"/>
                  <a:pt x="4916032" y="2315432"/>
                </a:cubicBezTo>
                <a:cubicBezTo>
                  <a:pt x="4916032" y="2315432"/>
                  <a:pt x="4933590" y="2315432"/>
                  <a:pt x="4933590" y="2315432"/>
                </a:cubicBezTo>
                <a:cubicBezTo>
                  <a:pt x="4951146" y="2297844"/>
                  <a:pt x="4951146" y="2280256"/>
                  <a:pt x="4933590" y="2262668"/>
                </a:cubicBezTo>
                <a:close/>
                <a:moveTo>
                  <a:pt x="351145" y="2262668"/>
                </a:moveTo>
                <a:cubicBezTo>
                  <a:pt x="333588" y="2280256"/>
                  <a:pt x="316031" y="2315432"/>
                  <a:pt x="333588" y="2333020"/>
                </a:cubicBezTo>
                <a:cubicBezTo>
                  <a:pt x="333588" y="2315432"/>
                  <a:pt x="368703" y="2280256"/>
                  <a:pt x="351145" y="2262668"/>
                </a:cubicBezTo>
                <a:close/>
                <a:moveTo>
                  <a:pt x="5059233" y="2258546"/>
                </a:moveTo>
                <a:cubicBezTo>
                  <a:pt x="5057587" y="2257172"/>
                  <a:pt x="5056490" y="2258271"/>
                  <a:pt x="5056490" y="2262668"/>
                </a:cubicBezTo>
                <a:cubicBezTo>
                  <a:pt x="5074048" y="2280256"/>
                  <a:pt x="5021376" y="2297844"/>
                  <a:pt x="5021376" y="2297844"/>
                </a:cubicBezTo>
                <a:cubicBezTo>
                  <a:pt x="5021376" y="2280256"/>
                  <a:pt x="5038933" y="2280256"/>
                  <a:pt x="5038933" y="2262668"/>
                </a:cubicBezTo>
                <a:cubicBezTo>
                  <a:pt x="5021376" y="2262668"/>
                  <a:pt x="5003818" y="2280256"/>
                  <a:pt x="5003818" y="2297844"/>
                </a:cubicBezTo>
                <a:cubicBezTo>
                  <a:pt x="5038933" y="2297844"/>
                  <a:pt x="5074048" y="2333020"/>
                  <a:pt x="5109162" y="2333020"/>
                </a:cubicBezTo>
                <a:cubicBezTo>
                  <a:pt x="5074048" y="2333020"/>
                  <a:pt x="5126719" y="2280256"/>
                  <a:pt x="5109162" y="2262668"/>
                </a:cubicBezTo>
                <a:cubicBezTo>
                  <a:pt x="5091604" y="2280256"/>
                  <a:pt x="5091604" y="2297844"/>
                  <a:pt x="5074048" y="2315432"/>
                </a:cubicBezTo>
                <a:cubicBezTo>
                  <a:pt x="5074048" y="2289050"/>
                  <a:pt x="5064172" y="2262668"/>
                  <a:pt x="5059233" y="2258546"/>
                </a:cubicBezTo>
                <a:close/>
                <a:moveTo>
                  <a:pt x="614504" y="2209904"/>
                </a:moveTo>
                <a:cubicBezTo>
                  <a:pt x="596947" y="2262668"/>
                  <a:pt x="561832" y="2245080"/>
                  <a:pt x="526718" y="2262668"/>
                </a:cubicBezTo>
                <a:cubicBezTo>
                  <a:pt x="561832" y="2262668"/>
                  <a:pt x="526718" y="2297844"/>
                  <a:pt x="526718" y="2315432"/>
                </a:cubicBezTo>
                <a:cubicBezTo>
                  <a:pt x="579390" y="2280256"/>
                  <a:pt x="614504" y="2297844"/>
                  <a:pt x="649619" y="2227492"/>
                </a:cubicBezTo>
                <a:cubicBezTo>
                  <a:pt x="614504" y="2245080"/>
                  <a:pt x="614504" y="2209904"/>
                  <a:pt x="614504" y="2209904"/>
                </a:cubicBezTo>
                <a:close/>
                <a:moveTo>
                  <a:pt x="338526" y="2172804"/>
                </a:moveTo>
                <a:cubicBezTo>
                  <a:pt x="327004" y="2180224"/>
                  <a:pt x="320420" y="2209904"/>
                  <a:pt x="333588" y="2209904"/>
                </a:cubicBezTo>
                <a:cubicBezTo>
                  <a:pt x="333588" y="2192316"/>
                  <a:pt x="368703" y="2209904"/>
                  <a:pt x="351145" y="2174727"/>
                </a:cubicBezTo>
                <a:cubicBezTo>
                  <a:pt x="346756" y="2170330"/>
                  <a:pt x="342367" y="2170330"/>
                  <a:pt x="338526" y="2172804"/>
                </a:cubicBezTo>
                <a:close/>
                <a:moveTo>
                  <a:pt x="4991439" y="2172632"/>
                </a:moveTo>
                <a:cubicBezTo>
                  <a:pt x="4990102" y="2171979"/>
                  <a:pt x="4988456" y="2172529"/>
                  <a:pt x="4986261" y="2174727"/>
                </a:cubicBezTo>
                <a:cubicBezTo>
                  <a:pt x="4968704" y="2192316"/>
                  <a:pt x="4986261" y="2227492"/>
                  <a:pt x="4986261" y="2262668"/>
                </a:cubicBezTo>
                <a:cubicBezTo>
                  <a:pt x="4986261" y="2209904"/>
                  <a:pt x="5021376" y="2262668"/>
                  <a:pt x="5038933" y="2245080"/>
                </a:cubicBezTo>
                <a:cubicBezTo>
                  <a:pt x="4986261" y="2227492"/>
                  <a:pt x="5074048" y="2245080"/>
                  <a:pt x="5056490" y="2209904"/>
                </a:cubicBezTo>
                <a:cubicBezTo>
                  <a:pt x="4995040" y="2240683"/>
                  <a:pt x="5000800" y="2177201"/>
                  <a:pt x="4991439" y="2172632"/>
                </a:cubicBezTo>
                <a:close/>
                <a:moveTo>
                  <a:pt x="4916032" y="2157139"/>
                </a:moveTo>
                <a:cubicBezTo>
                  <a:pt x="4933590" y="2192316"/>
                  <a:pt x="4916032" y="2209904"/>
                  <a:pt x="4933590" y="2245080"/>
                </a:cubicBezTo>
                <a:cubicBezTo>
                  <a:pt x="4933590" y="2227492"/>
                  <a:pt x="4933590" y="2227492"/>
                  <a:pt x="4951146" y="2227492"/>
                </a:cubicBezTo>
                <a:cubicBezTo>
                  <a:pt x="4951146" y="2245080"/>
                  <a:pt x="4951146" y="2245080"/>
                  <a:pt x="4968704" y="2245080"/>
                </a:cubicBezTo>
                <a:cubicBezTo>
                  <a:pt x="4933590" y="2209904"/>
                  <a:pt x="4986261" y="2157139"/>
                  <a:pt x="4916032" y="2157139"/>
                </a:cubicBezTo>
                <a:close/>
                <a:moveTo>
                  <a:pt x="632061" y="2086787"/>
                </a:moveTo>
                <a:cubicBezTo>
                  <a:pt x="596947" y="2086787"/>
                  <a:pt x="561832" y="2104375"/>
                  <a:pt x="544275" y="2121963"/>
                </a:cubicBezTo>
                <a:cubicBezTo>
                  <a:pt x="561832" y="2139551"/>
                  <a:pt x="596947" y="2104375"/>
                  <a:pt x="614504" y="2121963"/>
                </a:cubicBezTo>
                <a:cubicBezTo>
                  <a:pt x="614504" y="2121963"/>
                  <a:pt x="596947" y="2139551"/>
                  <a:pt x="614504" y="2139551"/>
                </a:cubicBezTo>
                <a:cubicBezTo>
                  <a:pt x="614504" y="2121963"/>
                  <a:pt x="614504" y="2174727"/>
                  <a:pt x="649619" y="2157139"/>
                </a:cubicBezTo>
                <a:cubicBezTo>
                  <a:pt x="632061" y="2121963"/>
                  <a:pt x="667176" y="2139551"/>
                  <a:pt x="649619" y="2104375"/>
                </a:cubicBezTo>
                <a:cubicBezTo>
                  <a:pt x="649619" y="2104375"/>
                  <a:pt x="649619" y="2104375"/>
                  <a:pt x="632061" y="2086787"/>
                </a:cubicBezTo>
                <a:close/>
                <a:moveTo>
                  <a:pt x="5249620" y="2069199"/>
                </a:moveTo>
                <a:cubicBezTo>
                  <a:pt x="5232062" y="2086787"/>
                  <a:pt x="5214506" y="2086787"/>
                  <a:pt x="5232062" y="2121963"/>
                </a:cubicBezTo>
                <a:cubicBezTo>
                  <a:pt x="5249620" y="2121963"/>
                  <a:pt x="5249620" y="2121963"/>
                  <a:pt x="5267177" y="2121963"/>
                </a:cubicBezTo>
                <a:cubicBezTo>
                  <a:pt x="5267177" y="2086787"/>
                  <a:pt x="5267177" y="2086787"/>
                  <a:pt x="5249620" y="2069199"/>
                </a:cubicBezTo>
                <a:close/>
                <a:moveTo>
                  <a:pt x="790077" y="2051611"/>
                </a:moveTo>
                <a:cubicBezTo>
                  <a:pt x="737405" y="2051611"/>
                  <a:pt x="737405" y="2069199"/>
                  <a:pt x="719848" y="2104375"/>
                </a:cubicBezTo>
                <a:cubicBezTo>
                  <a:pt x="737405" y="2104375"/>
                  <a:pt x="737405" y="2104375"/>
                  <a:pt x="754962" y="2104375"/>
                </a:cubicBezTo>
                <a:cubicBezTo>
                  <a:pt x="754962" y="2086787"/>
                  <a:pt x="754962" y="2069199"/>
                  <a:pt x="772520" y="2069199"/>
                </a:cubicBezTo>
                <a:cubicBezTo>
                  <a:pt x="772520" y="2086787"/>
                  <a:pt x="790077" y="2069199"/>
                  <a:pt x="790077" y="2051611"/>
                </a:cubicBezTo>
                <a:close/>
                <a:moveTo>
                  <a:pt x="333588" y="2051611"/>
                </a:moveTo>
                <a:cubicBezTo>
                  <a:pt x="316031" y="2069199"/>
                  <a:pt x="298474" y="2086787"/>
                  <a:pt x="263359" y="2104375"/>
                </a:cubicBezTo>
                <a:cubicBezTo>
                  <a:pt x="280916" y="2121963"/>
                  <a:pt x="245802" y="2174727"/>
                  <a:pt x="280916" y="2157139"/>
                </a:cubicBezTo>
                <a:cubicBezTo>
                  <a:pt x="280916" y="2104375"/>
                  <a:pt x="386260" y="2086787"/>
                  <a:pt x="333588" y="2051611"/>
                </a:cubicBezTo>
                <a:close/>
                <a:moveTo>
                  <a:pt x="245802" y="2034023"/>
                </a:moveTo>
                <a:cubicBezTo>
                  <a:pt x="228245" y="2051611"/>
                  <a:pt x="193130" y="2034023"/>
                  <a:pt x="193130" y="2051611"/>
                </a:cubicBezTo>
                <a:cubicBezTo>
                  <a:pt x="210687" y="2051611"/>
                  <a:pt x="228245" y="2051611"/>
                  <a:pt x="210687" y="2069199"/>
                </a:cubicBezTo>
                <a:cubicBezTo>
                  <a:pt x="193130" y="2069199"/>
                  <a:pt x="158016" y="2051611"/>
                  <a:pt x="140458" y="2069199"/>
                </a:cubicBezTo>
                <a:cubicBezTo>
                  <a:pt x="158016" y="2086787"/>
                  <a:pt x="158016" y="2086787"/>
                  <a:pt x="158016" y="2104375"/>
                </a:cubicBezTo>
                <a:cubicBezTo>
                  <a:pt x="193130" y="2104375"/>
                  <a:pt x="193130" y="2086787"/>
                  <a:pt x="210687" y="2104375"/>
                </a:cubicBezTo>
                <a:cubicBezTo>
                  <a:pt x="210687" y="2069199"/>
                  <a:pt x="245802" y="2069199"/>
                  <a:pt x="245802" y="2034023"/>
                </a:cubicBezTo>
                <a:close/>
                <a:moveTo>
                  <a:pt x="796627" y="2013687"/>
                </a:moveTo>
                <a:cubicBezTo>
                  <a:pt x="794466" y="2013412"/>
                  <a:pt x="792272" y="2014236"/>
                  <a:pt x="790077" y="2016435"/>
                </a:cubicBezTo>
                <a:cubicBezTo>
                  <a:pt x="807634" y="2016435"/>
                  <a:pt x="790077" y="2086787"/>
                  <a:pt x="825191" y="2086787"/>
                </a:cubicBezTo>
                <a:cubicBezTo>
                  <a:pt x="825191" y="2071397"/>
                  <a:pt x="811749" y="2015610"/>
                  <a:pt x="796627" y="2013687"/>
                </a:cubicBezTo>
                <a:close/>
                <a:moveTo>
                  <a:pt x="510258" y="2007091"/>
                </a:moveTo>
                <a:cubicBezTo>
                  <a:pt x="502577" y="2008740"/>
                  <a:pt x="495993" y="2012038"/>
                  <a:pt x="491603" y="2016435"/>
                </a:cubicBezTo>
                <a:cubicBezTo>
                  <a:pt x="509161" y="2016435"/>
                  <a:pt x="474046" y="2069199"/>
                  <a:pt x="456489" y="2069199"/>
                </a:cubicBezTo>
                <a:cubicBezTo>
                  <a:pt x="456489" y="2051611"/>
                  <a:pt x="474046" y="2051611"/>
                  <a:pt x="474046" y="2034023"/>
                </a:cubicBezTo>
                <a:cubicBezTo>
                  <a:pt x="456489" y="2051611"/>
                  <a:pt x="386260" y="2069199"/>
                  <a:pt x="403817" y="2104375"/>
                </a:cubicBezTo>
                <a:cubicBezTo>
                  <a:pt x="491603" y="2086787"/>
                  <a:pt x="474046" y="2016435"/>
                  <a:pt x="579390" y="2051611"/>
                </a:cubicBezTo>
                <a:cubicBezTo>
                  <a:pt x="566222" y="2012037"/>
                  <a:pt x="533302" y="2002144"/>
                  <a:pt x="510258" y="2007091"/>
                </a:cubicBezTo>
                <a:close/>
                <a:moveTo>
                  <a:pt x="614504" y="1998846"/>
                </a:moveTo>
                <a:cubicBezTo>
                  <a:pt x="596947" y="2016435"/>
                  <a:pt x="579390" y="2051611"/>
                  <a:pt x="579390" y="2086787"/>
                </a:cubicBezTo>
                <a:cubicBezTo>
                  <a:pt x="614504" y="2086787"/>
                  <a:pt x="632061" y="2034023"/>
                  <a:pt x="614504" y="1998846"/>
                </a:cubicBezTo>
                <a:close/>
                <a:moveTo>
                  <a:pt x="5109162" y="1963670"/>
                </a:moveTo>
                <a:cubicBezTo>
                  <a:pt x="5109162" y="2034023"/>
                  <a:pt x="5091604" y="2034023"/>
                  <a:pt x="5056490" y="2051611"/>
                </a:cubicBezTo>
                <a:cubicBezTo>
                  <a:pt x="5082825" y="2077993"/>
                  <a:pt x="5099286" y="2054909"/>
                  <a:pt x="5113277" y="2034298"/>
                </a:cubicBezTo>
                <a:lnTo>
                  <a:pt x="5121999" y="2022707"/>
                </a:lnTo>
                <a:lnTo>
                  <a:pt x="5126719" y="2034023"/>
                </a:lnTo>
                <a:lnTo>
                  <a:pt x="5126719" y="2040618"/>
                </a:lnTo>
                <a:cubicBezTo>
                  <a:pt x="5126719" y="2047214"/>
                  <a:pt x="5126719" y="2051611"/>
                  <a:pt x="5126719" y="2051611"/>
                </a:cubicBezTo>
                <a:cubicBezTo>
                  <a:pt x="5109162" y="2086787"/>
                  <a:pt x="5126719" y="2121963"/>
                  <a:pt x="5074048" y="2104375"/>
                </a:cubicBezTo>
                <a:cubicBezTo>
                  <a:pt x="5074048" y="2104375"/>
                  <a:pt x="5074048" y="2121963"/>
                  <a:pt x="5074048" y="2121963"/>
                </a:cubicBezTo>
                <a:cubicBezTo>
                  <a:pt x="5091604" y="2139551"/>
                  <a:pt x="5109162" y="2139551"/>
                  <a:pt x="5109162" y="2157139"/>
                </a:cubicBezTo>
                <a:cubicBezTo>
                  <a:pt x="5091604" y="2157139"/>
                  <a:pt x="5109162" y="2209904"/>
                  <a:pt x="5074048" y="2209904"/>
                </a:cubicBezTo>
                <a:cubicBezTo>
                  <a:pt x="5074048" y="2214301"/>
                  <a:pt x="5074048" y="2220896"/>
                  <a:pt x="5074048" y="2227767"/>
                </a:cubicBezTo>
                <a:lnTo>
                  <a:pt x="5074048" y="2245080"/>
                </a:lnTo>
                <a:cubicBezTo>
                  <a:pt x="5091604" y="2209904"/>
                  <a:pt x="5109162" y="2227492"/>
                  <a:pt x="5144276" y="2174727"/>
                </a:cubicBezTo>
                <a:cubicBezTo>
                  <a:pt x="5161834" y="2192316"/>
                  <a:pt x="5144276" y="2227492"/>
                  <a:pt x="5161834" y="2227492"/>
                </a:cubicBezTo>
                <a:cubicBezTo>
                  <a:pt x="5179391" y="2209904"/>
                  <a:pt x="5179391" y="2192316"/>
                  <a:pt x="5196948" y="2174727"/>
                </a:cubicBezTo>
                <a:cubicBezTo>
                  <a:pt x="5161834" y="2245080"/>
                  <a:pt x="5232062" y="2227492"/>
                  <a:pt x="5232062" y="2227492"/>
                </a:cubicBezTo>
                <a:cubicBezTo>
                  <a:pt x="5214506" y="2262668"/>
                  <a:pt x="5232062" y="2262668"/>
                  <a:pt x="5196948" y="2297844"/>
                </a:cubicBezTo>
                <a:cubicBezTo>
                  <a:pt x="5196948" y="2280256"/>
                  <a:pt x="5179391" y="2262668"/>
                  <a:pt x="5161834" y="2262668"/>
                </a:cubicBezTo>
                <a:cubicBezTo>
                  <a:pt x="5179391" y="2297844"/>
                  <a:pt x="5144276" y="2280256"/>
                  <a:pt x="5126719" y="2280256"/>
                </a:cubicBezTo>
                <a:cubicBezTo>
                  <a:pt x="5126719" y="2297844"/>
                  <a:pt x="5109162" y="2315432"/>
                  <a:pt x="5126719" y="2315432"/>
                </a:cubicBezTo>
                <a:cubicBezTo>
                  <a:pt x="5144276" y="2297844"/>
                  <a:pt x="5161834" y="2297844"/>
                  <a:pt x="5179391" y="2280256"/>
                </a:cubicBezTo>
                <a:cubicBezTo>
                  <a:pt x="5161834" y="2297844"/>
                  <a:pt x="5196948" y="2333020"/>
                  <a:pt x="5161834" y="2333020"/>
                </a:cubicBezTo>
                <a:cubicBezTo>
                  <a:pt x="5161834" y="2333020"/>
                  <a:pt x="5161834" y="2315432"/>
                  <a:pt x="5144276" y="2315432"/>
                </a:cubicBezTo>
                <a:cubicBezTo>
                  <a:pt x="5109162" y="2368197"/>
                  <a:pt x="5196948" y="2403373"/>
                  <a:pt x="5161834" y="2456137"/>
                </a:cubicBezTo>
                <a:cubicBezTo>
                  <a:pt x="5144276" y="2456137"/>
                  <a:pt x="5161834" y="2420961"/>
                  <a:pt x="5144276" y="2420961"/>
                </a:cubicBezTo>
                <a:cubicBezTo>
                  <a:pt x="5109162" y="2456137"/>
                  <a:pt x="5179391" y="2491313"/>
                  <a:pt x="5126719" y="2491313"/>
                </a:cubicBezTo>
                <a:cubicBezTo>
                  <a:pt x="5144276" y="2508901"/>
                  <a:pt x="5161834" y="2508901"/>
                  <a:pt x="5179391" y="2491313"/>
                </a:cubicBezTo>
                <a:cubicBezTo>
                  <a:pt x="5161834" y="2491313"/>
                  <a:pt x="5161834" y="2491313"/>
                  <a:pt x="5161834" y="2473725"/>
                </a:cubicBezTo>
                <a:cubicBezTo>
                  <a:pt x="5179391" y="2473725"/>
                  <a:pt x="5196948" y="2473725"/>
                  <a:pt x="5214506" y="2473725"/>
                </a:cubicBezTo>
                <a:cubicBezTo>
                  <a:pt x="5249620" y="2456137"/>
                  <a:pt x="5232062" y="2508901"/>
                  <a:pt x="5214506" y="2508901"/>
                </a:cubicBezTo>
                <a:cubicBezTo>
                  <a:pt x="5232062" y="2491313"/>
                  <a:pt x="5196948" y="2473725"/>
                  <a:pt x="5196948" y="2491313"/>
                </a:cubicBezTo>
                <a:cubicBezTo>
                  <a:pt x="5196948" y="2491313"/>
                  <a:pt x="5214506" y="2508901"/>
                  <a:pt x="5214506" y="2508901"/>
                </a:cubicBezTo>
                <a:cubicBezTo>
                  <a:pt x="5179391" y="2526490"/>
                  <a:pt x="5144276" y="2508901"/>
                  <a:pt x="5161834" y="2544078"/>
                </a:cubicBezTo>
                <a:cubicBezTo>
                  <a:pt x="5196948" y="2526490"/>
                  <a:pt x="5179391" y="2544078"/>
                  <a:pt x="5161834" y="2561666"/>
                </a:cubicBezTo>
                <a:cubicBezTo>
                  <a:pt x="5214506" y="2579254"/>
                  <a:pt x="5196948" y="2526490"/>
                  <a:pt x="5214506" y="2526490"/>
                </a:cubicBezTo>
                <a:cubicBezTo>
                  <a:pt x="5232062" y="2579254"/>
                  <a:pt x="5196948" y="2579254"/>
                  <a:pt x="5196948" y="2632018"/>
                </a:cubicBezTo>
                <a:cubicBezTo>
                  <a:pt x="5196948" y="2649606"/>
                  <a:pt x="5179391" y="2649606"/>
                  <a:pt x="5179391" y="2684783"/>
                </a:cubicBezTo>
                <a:cubicBezTo>
                  <a:pt x="5196948" y="2684783"/>
                  <a:pt x="5196948" y="2719959"/>
                  <a:pt x="5232062" y="2719959"/>
                </a:cubicBezTo>
                <a:cubicBezTo>
                  <a:pt x="5232062" y="2684783"/>
                  <a:pt x="5249620" y="2667194"/>
                  <a:pt x="5249620" y="2649606"/>
                </a:cubicBezTo>
                <a:cubicBezTo>
                  <a:pt x="5232062" y="2649606"/>
                  <a:pt x="5196948" y="2649606"/>
                  <a:pt x="5196948" y="2632018"/>
                </a:cubicBezTo>
                <a:cubicBezTo>
                  <a:pt x="5214506" y="2632018"/>
                  <a:pt x="5249620" y="2632018"/>
                  <a:pt x="5284734" y="2649606"/>
                </a:cubicBezTo>
                <a:cubicBezTo>
                  <a:pt x="5284734" y="2632018"/>
                  <a:pt x="5284734" y="2632018"/>
                  <a:pt x="5302292" y="2632018"/>
                </a:cubicBezTo>
                <a:cubicBezTo>
                  <a:pt x="5302292" y="2579254"/>
                  <a:pt x="5337406" y="2579254"/>
                  <a:pt x="5354964" y="2561666"/>
                </a:cubicBezTo>
                <a:cubicBezTo>
                  <a:pt x="5302292" y="2544078"/>
                  <a:pt x="5337406" y="2544078"/>
                  <a:pt x="5319849" y="2438549"/>
                </a:cubicBezTo>
                <a:cubicBezTo>
                  <a:pt x="5302292" y="2456137"/>
                  <a:pt x="5284734" y="2438549"/>
                  <a:pt x="5267177" y="2456137"/>
                </a:cubicBezTo>
                <a:cubicBezTo>
                  <a:pt x="5284734" y="2456137"/>
                  <a:pt x="5284734" y="2473725"/>
                  <a:pt x="5267177" y="2473725"/>
                </a:cubicBezTo>
                <a:cubicBezTo>
                  <a:pt x="5249620" y="2473725"/>
                  <a:pt x="5232062" y="2438549"/>
                  <a:pt x="5214506" y="2473725"/>
                </a:cubicBezTo>
                <a:cubicBezTo>
                  <a:pt x="5144276" y="2420961"/>
                  <a:pt x="5284734" y="2438549"/>
                  <a:pt x="5319849" y="2420961"/>
                </a:cubicBezTo>
                <a:cubicBezTo>
                  <a:pt x="5319849" y="2420961"/>
                  <a:pt x="5302292" y="2420961"/>
                  <a:pt x="5302292" y="2403373"/>
                </a:cubicBezTo>
                <a:cubicBezTo>
                  <a:pt x="5302292" y="2420961"/>
                  <a:pt x="5249620" y="2403373"/>
                  <a:pt x="5249620" y="2420961"/>
                </a:cubicBezTo>
                <a:cubicBezTo>
                  <a:pt x="5249620" y="2403373"/>
                  <a:pt x="5249620" y="2385785"/>
                  <a:pt x="5267177" y="2368197"/>
                </a:cubicBezTo>
                <a:cubicBezTo>
                  <a:pt x="5267177" y="2385785"/>
                  <a:pt x="5302292" y="2385785"/>
                  <a:pt x="5302292" y="2368197"/>
                </a:cubicBezTo>
                <a:cubicBezTo>
                  <a:pt x="5302292" y="2350609"/>
                  <a:pt x="5267177" y="2385785"/>
                  <a:pt x="5267177" y="2350609"/>
                </a:cubicBezTo>
                <a:cubicBezTo>
                  <a:pt x="5284734" y="2350609"/>
                  <a:pt x="5302292" y="2350609"/>
                  <a:pt x="5302292" y="2333020"/>
                </a:cubicBezTo>
                <a:cubicBezTo>
                  <a:pt x="5284734" y="2315432"/>
                  <a:pt x="5319849" y="2280256"/>
                  <a:pt x="5302292" y="2262668"/>
                </a:cubicBezTo>
                <a:cubicBezTo>
                  <a:pt x="5284734" y="2245080"/>
                  <a:pt x="5249620" y="2280256"/>
                  <a:pt x="5249620" y="2262668"/>
                </a:cubicBezTo>
                <a:cubicBezTo>
                  <a:pt x="5249620" y="2245080"/>
                  <a:pt x="5249620" y="2245080"/>
                  <a:pt x="5249620" y="2245080"/>
                </a:cubicBezTo>
                <a:cubicBezTo>
                  <a:pt x="5302292" y="2262668"/>
                  <a:pt x="5249620" y="2157139"/>
                  <a:pt x="5284734" y="2139551"/>
                </a:cubicBezTo>
                <a:cubicBezTo>
                  <a:pt x="5249620" y="2121963"/>
                  <a:pt x="5232062" y="2139551"/>
                  <a:pt x="5196948" y="2139551"/>
                </a:cubicBezTo>
                <a:cubicBezTo>
                  <a:pt x="5196948" y="2104375"/>
                  <a:pt x="5232062" y="2069199"/>
                  <a:pt x="5196948" y="2034023"/>
                </a:cubicBezTo>
                <a:cubicBezTo>
                  <a:pt x="5196948" y="2104375"/>
                  <a:pt x="5144276" y="2086787"/>
                  <a:pt x="5126719" y="2051611"/>
                </a:cubicBezTo>
                <a:cubicBezTo>
                  <a:pt x="5144276" y="2016435"/>
                  <a:pt x="5161834" y="2051611"/>
                  <a:pt x="5161834" y="2051611"/>
                </a:cubicBezTo>
                <a:cubicBezTo>
                  <a:pt x="5179391" y="2016435"/>
                  <a:pt x="5144276" y="2016435"/>
                  <a:pt x="5161834" y="1981258"/>
                </a:cubicBezTo>
                <a:cubicBezTo>
                  <a:pt x="5126719" y="1981258"/>
                  <a:pt x="5161834" y="2016435"/>
                  <a:pt x="5126719" y="2034023"/>
                </a:cubicBezTo>
                <a:lnTo>
                  <a:pt x="5126719" y="2016435"/>
                </a:lnTo>
                <a:lnTo>
                  <a:pt x="5121999" y="2022707"/>
                </a:lnTo>
                <a:lnTo>
                  <a:pt x="5119038" y="2015610"/>
                </a:lnTo>
                <a:cubicBezTo>
                  <a:pt x="5115746" y="1993350"/>
                  <a:pt x="5122330" y="1963670"/>
                  <a:pt x="5109162" y="1963670"/>
                </a:cubicBezTo>
                <a:close/>
                <a:moveTo>
                  <a:pt x="5038933" y="1963670"/>
                </a:moveTo>
                <a:cubicBezTo>
                  <a:pt x="5056490" y="1981258"/>
                  <a:pt x="5038933" y="2051611"/>
                  <a:pt x="5056490" y="2034023"/>
                </a:cubicBezTo>
                <a:cubicBezTo>
                  <a:pt x="5056490" y="2016435"/>
                  <a:pt x="5074048" y="2016435"/>
                  <a:pt x="5074048" y="2016435"/>
                </a:cubicBezTo>
                <a:cubicBezTo>
                  <a:pt x="5074048" y="1981258"/>
                  <a:pt x="5056490" y="1981258"/>
                  <a:pt x="5038933" y="1963670"/>
                </a:cubicBezTo>
                <a:close/>
                <a:moveTo>
                  <a:pt x="614504" y="1946082"/>
                </a:moveTo>
                <a:cubicBezTo>
                  <a:pt x="614504" y="1963670"/>
                  <a:pt x="614504" y="1981258"/>
                  <a:pt x="632061" y="1981258"/>
                </a:cubicBezTo>
                <a:cubicBezTo>
                  <a:pt x="632061" y="1981258"/>
                  <a:pt x="649619" y="1963670"/>
                  <a:pt x="649619" y="1963670"/>
                </a:cubicBezTo>
                <a:cubicBezTo>
                  <a:pt x="649619" y="1963670"/>
                  <a:pt x="667176" y="1963670"/>
                  <a:pt x="684733" y="1963670"/>
                </a:cubicBezTo>
                <a:cubicBezTo>
                  <a:pt x="667176" y="1946082"/>
                  <a:pt x="649619" y="1946082"/>
                  <a:pt x="614504" y="1946082"/>
                </a:cubicBezTo>
                <a:close/>
                <a:moveTo>
                  <a:pt x="825191" y="1928494"/>
                </a:moveTo>
                <a:cubicBezTo>
                  <a:pt x="825191" y="1946082"/>
                  <a:pt x="807634" y="1946082"/>
                  <a:pt x="807634" y="1963670"/>
                </a:cubicBezTo>
                <a:cubicBezTo>
                  <a:pt x="842749" y="1963670"/>
                  <a:pt x="825191" y="1963670"/>
                  <a:pt x="860306" y="1963670"/>
                </a:cubicBezTo>
                <a:cubicBezTo>
                  <a:pt x="860306" y="1946082"/>
                  <a:pt x="825191" y="1946082"/>
                  <a:pt x="825191" y="1928494"/>
                </a:cubicBezTo>
                <a:close/>
                <a:moveTo>
                  <a:pt x="5319849" y="1893318"/>
                </a:moveTo>
                <a:cubicBezTo>
                  <a:pt x="5354964" y="1963670"/>
                  <a:pt x="5267177" y="2069199"/>
                  <a:pt x="5319849" y="2174727"/>
                </a:cubicBezTo>
                <a:cubicBezTo>
                  <a:pt x="5319849" y="2104375"/>
                  <a:pt x="5302292" y="2034023"/>
                  <a:pt x="5372520" y="2034023"/>
                </a:cubicBezTo>
                <a:cubicBezTo>
                  <a:pt x="5337406" y="1998846"/>
                  <a:pt x="5390078" y="1928494"/>
                  <a:pt x="5319849" y="1893318"/>
                </a:cubicBezTo>
                <a:close/>
                <a:moveTo>
                  <a:pt x="5407635" y="1858142"/>
                </a:moveTo>
                <a:cubicBezTo>
                  <a:pt x="5407635" y="1893318"/>
                  <a:pt x="5372520" y="1875730"/>
                  <a:pt x="5372520" y="1893318"/>
                </a:cubicBezTo>
                <a:cubicBezTo>
                  <a:pt x="5390078" y="1910906"/>
                  <a:pt x="5372520" y="1928494"/>
                  <a:pt x="5372520" y="1946082"/>
                </a:cubicBezTo>
                <a:cubicBezTo>
                  <a:pt x="5372520" y="1910906"/>
                  <a:pt x="5425192" y="1875730"/>
                  <a:pt x="5407635" y="1858142"/>
                </a:cubicBezTo>
                <a:close/>
                <a:moveTo>
                  <a:pt x="684733" y="1805377"/>
                </a:moveTo>
                <a:cubicBezTo>
                  <a:pt x="667176" y="1840553"/>
                  <a:pt x="684733" y="1840553"/>
                  <a:pt x="684733" y="1875730"/>
                </a:cubicBezTo>
                <a:cubicBezTo>
                  <a:pt x="702291" y="1893318"/>
                  <a:pt x="702291" y="1875730"/>
                  <a:pt x="754962" y="1893318"/>
                </a:cubicBezTo>
                <a:cubicBezTo>
                  <a:pt x="754962" y="1875730"/>
                  <a:pt x="772520" y="1822965"/>
                  <a:pt x="754962" y="1858142"/>
                </a:cubicBezTo>
                <a:cubicBezTo>
                  <a:pt x="737405" y="1858142"/>
                  <a:pt x="754962" y="1875730"/>
                  <a:pt x="737405" y="1875730"/>
                </a:cubicBezTo>
                <a:cubicBezTo>
                  <a:pt x="737405" y="1858142"/>
                  <a:pt x="719848" y="1858142"/>
                  <a:pt x="719848" y="1840553"/>
                </a:cubicBezTo>
                <a:cubicBezTo>
                  <a:pt x="702291" y="1840553"/>
                  <a:pt x="702291" y="1858142"/>
                  <a:pt x="702291" y="1858142"/>
                </a:cubicBezTo>
                <a:cubicBezTo>
                  <a:pt x="684733" y="1840553"/>
                  <a:pt x="702291" y="1805377"/>
                  <a:pt x="684733" y="1805377"/>
                </a:cubicBezTo>
                <a:close/>
                <a:moveTo>
                  <a:pt x="765044" y="1767350"/>
                </a:moveTo>
                <a:cubicBezTo>
                  <a:pt x="762644" y="1767178"/>
                  <a:pt x="759352" y="1768003"/>
                  <a:pt x="754962" y="1770201"/>
                </a:cubicBezTo>
                <a:cubicBezTo>
                  <a:pt x="737405" y="1770201"/>
                  <a:pt x="684733" y="1822965"/>
                  <a:pt x="737405" y="1822965"/>
                </a:cubicBezTo>
                <a:cubicBezTo>
                  <a:pt x="737405" y="1805377"/>
                  <a:pt x="737405" y="1787789"/>
                  <a:pt x="754962" y="1787789"/>
                </a:cubicBezTo>
                <a:cubicBezTo>
                  <a:pt x="754962" y="1818568"/>
                  <a:pt x="781847" y="1768552"/>
                  <a:pt x="765044" y="1767350"/>
                </a:cubicBezTo>
                <a:close/>
                <a:moveTo>
                  <a:pt x="5442750" y="1752613"/>
                </a:moveTo>
                <a:cubicBezTo>
                  <a:pt x="5442750" y="1787789"/>
                  <a:pt x="5442750" y="1805377"/>
                  <a:pt x="5477864" y="1805377"/>
                </a:cubicBezTo>
                <a:cubicBezTo>
                  <a:pt x="5460307" y="1787789"/>
                  <a:pt x="5477864" y="1752613"/>
                  <a:pt x="5460307" y="1752613"/>
                </a:cubicBezTo>
                <a:cubicBezTo>
                  <a:pt x="5460307" y="1752613"/>
                  <a:pt x="5442750" y="1752613"/>
                  <a:pt x="5442750" y="1752613"/>
                </a:cubicBezTo>
                <a:close/>
                <a:moveTo>
                  <a:pt x="809585" y="1731116"/>
                </a:moveTo>
                <a:lnTo>
                  <a:pt x="807634" y="1735025"/>
                </a:lnTo>
                <a:lnTo>
                  <a:pt x="805603" y="1731536"/>
                </a:lnTo>
                <a:close/>
                <a:moveTo>
                  <a:pt x="842749" y="1664672"/>
                </a:moveTo>
                <a:cubicBezTo>
                  <a:pt x="842749" y="1699849"/>
                  <a:pt x="807634" y="1717437"/>
                  <a:pt x="790077" y="1682261"/>
                </a:cubicBezTo>
                <a:cubicBezTo>
                  <a:pt x="790077" y="1691055"/>
                  <a:pt x="790077" y="1699849"/>
                  <a:pt x="792272" y="1708643"/>
                </a:cubicBezTo>
                <a:lnTo>
                  <a:pt x="805603" y="1731536"/>
                </a:lnTo>
                <a:lnTo>
                  <a:pt x="772520" y="1735025"/>
                </a:lnTo>
                <a:cubicBezTo>
                  <a:pt x="807634" y="1752613"/>
                  <a:pt x="754962" y="1822965"/>
                  <a:pt x="772520" y="1822965"/>
                </a:cubicBezTo>
                <a:cubicBezTo>
                  <a:pt x="790077" y="1770201"/>
                  <a:pt x="877863" y="1752613"/>
                  <a:pt x="842749" y="1699849"/>
                </a:cubicBezTo>
                <a:cubicBezTo>
                  <a:pt x="833970" y="1717437"/>
                  <a:pt x="825191" y="1726231"/>
                  <a:pt x="814218" y="1730628"/>
                </a:cubicBezTo>
                <a:lnTo>
                  <a:pt x="809585" y="1731116"/>
                </a:lnTo>
                <a:lnTo>
                  <a:pt x="818059" y="1714139"/>
                </a:lnTo>
                <a:cubicBezTo>
                  <a:pt x="836165" y="1697650"/>
                  <a:pt x="869085" y="1691055"/>
                  <a:pt x="842749" y="1664672"/>
                </a:cubicBezTo>
                <a:close/>
                <a:moveTo>
                  <a:pt x="737405" y="1664672"/>
                </a:moveTo>
                <a:cubicBezTo>
                  <a:pt x="719848" y="1699849"/>
                  <a:pt x="737405" y="1699849"/>
                  <a:pt x="719848" y="1717437"/>
                </a:cubicBezTo>
                <a:cubicBezTo>
                  <a:pt x="754962" y="1717437"/>
                  <a:pt x="754962" y="1699849"/>
                  <a:pt x="772520" y="1682261"/>
                </a:cubicBezTo>
                <a:cubicBezTo>
                  <a:pt x="754962" y="1682261"/>
                  <a:pt x="754962" y="1682261"/>
                  <a:pt x="737405" y="1664672"/>
                </a:cubicBezTo>
                <a:close/>
                <a:moveTo>
                  <a:pt x="5126719" y="1629496"/>
                </a:moveTo>
                <a:cubicBezTo>
                  <a:pt x="5126719" y="1682261"/>
                  <a:pt x="5109162" y="1682261"/>
                  <a:pt x="5091604" y="1717437"/>
                </a:cubicBezTo>
                <a:cubicBezTo>
                  <a:pt x="5109162" y="1717437"/>
                  <a:pt x="5126719" y="1699849"/>
                  <a:pt x="5144276" y="1699849"/>
                </a:cubicBezTo>
                <a:cubicBezTo>
                  <a:pt x="5144276" y="1717437"/>
                  <a:pt x="5144276" y="1717437"/>
                  <a:pt x="5161834" y="1717437"/>
                </a:cubicBezTo>
                <a:cubicBezTo>
                  <a:pt x="5161834" y="1699849"/>
                  <a:pt x="5161834" y="1682261"/>
                  <a:pt x="5161834" y="1682261"/>
                </a:cubicBezTo>
                <a:cubicBezTo>
                  <a:pt x="5161834" y="1682261"/>
                  <a:pt x="5144276" y="1682261"/>
                  <a:pt x="5144276" y="1664672"/>
                </a:cubicBezTo>
                <a:cubicBezTo>
                  <a:pt x="5161834" y="1664672"/>
                  <a:pt x="5196948" y="1664672"/>
                  <a:pt x="5196948" y="1647084"/>
                </a:cubicBezTo>
                <a:cubicBezTo>
                  <a:pt x="5161834" y="1647084"/>
                  <a:pt x="5161834" y="1629496"/>
                  <a:pt x="5126719" y="1629496"/>
                </a:cubicBezTo>
                <a:close/>
                <a:moveTo>
                  <a:pt x="5109162" y="1471203"/>
                </a:moveTo>
                <a:cubicBezTo>
                  <a:pt x="5126719" y="1523968"/>
                  <a:pt x="5091604" y="1541556"/>
                  <a:pt x="5091604" y="1594320"/>
                </a:cubicBezTo>
                <a:cubicBezTo>
                  <a:pt x="5091604" y="1594320"/>
                  <a:pt x="5109162" y="1594320"/>
                  <a:pt x="5109162" y="1611908"/>
                </a:cubicBezTo>
                <a:cubicBezTo>
                  <a:pt x="5144276" y="1594320"/>
                  <a:pt x="5144276" y="1594320"/>
                  <a:pt x="5161834" y="1611908"/>
                </a:cubicBezTo>
                <a:cubicBezTo>
                  <a:pt x="5179391" y="1559144"/>
                  <a:pt x="5144276" y="1559144"/>
                  <a:pt x="5196948" y="1541556"/>
                </a:cubicBezTo>
                <a:cubicBezTo>
                  <a:pt x="5179391" y="1541556"/>
                  <a:pt x="5161834" y="1541556"/>
                  <a:pt x="5161834" y="1523968"/>
                </a:cubicBezTo>
                <a:cubicBezTo>
                  <a:pt x="5126719" y="1541556"/>
                  <a:pt x="5144276" y="1488791"/>
                  <a:pt x="5109162" y="1471203"/>
                </a:cubicBezTo>
                <a:close/>
                <a:moveTo>
                  <a:pt x="5038933" y="1453615"/>
                </a:moveTo>
                <a:cubicBezTo>
                  <a:pt x="5003818" y="1471203"/>
                  <a:pt x="5038933" y="1488791"/>
                  <a:pt x="5038933" y="1523968"/>
                </a:cubicBezTo>
                <a:cubicBezTo>
                  <a:pt x="5056490" y="1523968"/>
                  <a:pt x="5038933" y="1488791"/>
                  <a:pt x="5074048" y="1506379"/>
                </a:cubicBezTo>
                <a:cubicBezTo>
                  <a:pt x="5074048" y="1506379"/>
                  <a:pt x="5074048" y="1523968"/>
                  <a:pt x="5074048" y="1523968"/>
                </a:cubicBezTo>
                <a:cubicBezTo>
                  <a:pt x="5091604" y="1488791"/>
                  <a:pt x="5074048" y="1488791"/>
                  <a:pt x="5074048" y="1471203"/>
                </a:cubicBezTo>
                <a:cubicBezTo>
                  <a:pt x="5056490" y="1471203"/>
                  <a:pt x="5056490" y="1471203"/>
                  <a:pt x="5038933" y="1471203"/>
                </a:cubicBezTo>
                <a:cubicBezTo>
                  <a:pt x="5038933" y="1471203"/>
                  <a:pt x="5056490" y="1453615"/>
                  <a:pt x="5038933" y="1453615"/>
                </a:cubicBezTo>
                <a:close/>
                <a:moveTo>
                  <a:pt x="877863" y="1383263"/>
                </a:moveTo>
                <a:cubicBezTo>
                  <a:pt x="877863" y="1400851"/>
                  <a:pt x="842749" y="1400851"/>
                  <a:pt x="842749" y="1436027"/>
                </a:cubicBezTo>
                <a:cubicBezTo>
                  <a:pt x="877863" y="1418439"/>
                  <a:pt x="877863" y="1436027"/>
                  <a:pt x="877863" y="1453615"/>
                </a:cubicBezTo>
                <a:cubicBezTo>
                  <a:pt x="895420" y="1418439"/>
                  <a:pt x="877863" y="1418439"/>
                  <a:pt x="877863" y="1400851"/>
                </a:cubicBezTo>
                <a:cubicBezTo>
                  <a:pt x="877863" y="1400851"/>
                  <a:pt x="895420" y="1383263"/>
                  <a:pt x="877863" y="1383263"/>
                </a:cubicBezTo>
                <a:close/>
                <a:moveTo>
                  <a:pt x="1035878" y="1084265"/>
                </a:moveTo>
                <a:cubicBezTo>
                  <a:pt x="1018321" y="1101853"/>
                  <a:pt x="983207" y="1101853"/>
                  <a:pt x="1000764" y="1137029"/>
                </a:cubicBezTo>
                <a:cubicBezTo>
                  <a:pt x="1018321" y="1137029"/>
                  <a:pt x="1035878" y="1137029"/>
                  <a:pt x="1053436" y="1154617"/>
                </a:cubicBezTo>
                <a:cubicBezTo>
                  <a:pt x="1035878" y="1101853"/>
                  <a:pt x="1035878" y="1101853"/>
                  <a:pt x="1035878" y="1084265"/>
                </a:cubicBezTo>
                <a:close/>
                <a:moveTo>
                  <a:pt x="4354200" y="1031501"/>
                </a:moveTo>
                <a:cubicBezTo>
                  <a:pt x="4354200" y="1049089"/>
                  <a:pt x="4319086" y="1084265"/>
                  <a:pt x="4336642" y="1084265"/>
                </a:cubicBezTo>
                <a:cubicBezTo>
                  <a:pt x="4354200" y="1066677"/>
                  <a:pt x="4354200" y="1066677"/>
                  <a:pt x="4371757" y="1066677"/>
                </a:cubicBezTo>
                <a:cubicBezTo>
                  <a:pt x="4354200" y="1084265"/>
                  <a:pt x="4371757" y="1084265"/>
                  <a:pt x="4389314" y="1084265"/>
                </a:cubicBezTo>
                <a:cubicBezTo>
                  <a:pt x="4389314" y="1049089"/>
                  <a:pt x="4354200" y="1049089"/>
                  <a:pt x="4354200" y="1031501"/>
                </a:cubicBezTo>
                <a:close/>
                <a:moveTo>
                  <a:pt x="4582444" y="1013912"/>
                </a:moveTo>
                <a:cubicBezTo>
                  <a:pt x="4582444" y="1049089"/>
                  <a:pt x="4600002" y="1049089"/>
                  <a:pt x="4617558" y="1066677"/>
                </a:cubicBezTo>
                <a:cubicBezTo>
                  <a:pt x="4600002" y="1031501"/>
                  <a:pt x="4617558" y="1031501"/>
                  <a:pt x="4617558" y="1013912"/>
                </a:cubicBezTo>
                <a:cubicBezTo>
                  <a:pt x="4617558" y="1013912"/>
                  <a:pt x="4600002" y="1013912"/>
                  <a:pt x="4582444" y="1013912"/>
                </a:cubicBezTo>
                <a:close/>
                <a:moveTo>
                  <a:pt x="4319086" y="996324"/>
                </a:moveTo>
                <a:cubicBezTo>
                  <a:pt x="4319086" y="1013912"/>
                  <a:pt x="4301528" y="1013912"/>
                  <a:pt x="4283970" y="1013912"/>
                </a:cubicBezTo>
                <a:cubicBezTo>
                  <a:pt x="4283970" y="1031501"/>
                  <a:pt x="4283970" y="1049089"/>
                  <a:pt x="4301528" y="1066677"/>
                </a:cubicBezTo>
                <a:cubicBezTo>
                  <a:pt x="4319086" y="1031501"/>
                  <a:pt x="4336642" y="1013912"/>
                  <a:pt x="4319086" y="996324"/>
                </a:cubicBezTo>
                <a:close/>
                <a:moveTo>
                  <a:pt x="1090047" y="904587"/>
                </a:moveTo>
                <a:lnTo>
                  <a:pt x="1089892" y="908620"/>
                </a:lnTo>
                <a:lnTo>
                  <a:pt x="1088550" y="908384"/>
                </a:lnTo>
                <a:close/>
                <a:moveTo>
                  <a:pt x="1141222" y="838031"/>
                </a:moveTo>
                <a:cubicBezTo>
                  <a:pt x="1141222" y="864414"/>
                  <a:pt x="1111594" y="871009"/>
                  <a:pt x="1096780" y="887498"/>
                </a:cubicBezTo>
                <a:lnTo>
                  <a:pt x="1090047" y="904587"/>
                </a:lnTo>
                <a:lnTo>
                  <a:pt x="1090745" y="886399"/>
                </a:lnTo>
                <a:cubicBezTo>
                  <a:pt x="1097329" y="864413"/>
                  <a:pt x="1114886" y="846825"/>
                  <a:pt x="1141222" y="838031"/>
                </a:cubicBezTo>
                <a:close/>
                <a:moveTo>
                  <a:pt x="1176820" y="835863"/>
                </a:moveTo>
                <a:lnTo>
                  <a:pt x="1176336" y="838031"/>
                </a:lnTo>
                <a:lnTo>
                  <a:pt x="1175036" y="836077"/>
                </a:lnTo>
                <a:close/>
                <a:moveTo>
                  <a:pt x="1167558" y="824840"/>
                </a:moveTo>
                <a:lnTo>
                  <a:pt x="1175036" y="836077"/>
                </a:lnTo>
                <a:lnTo>
                  <a:pt x="1158779" y="838031"/>
                </a:lnTo>
                <a:cubicBezTo>
                  <a:pt x="1158779" y="829237"/>
                  <a:pt x="1163169" y="824840"/>
                  <a:pt x="1167558" y="824840"/>
                </a:cubicBezTo>
                <a:close/>
                <a:moveTo>
                  <a:pt x="4213742" y="662150"/>
                </a:moveTo>
                <a:cubicBezTo>
                  <a:pt x="4231299" y="697327"/>
                  <a:pt x="4196184" y="697327"/>
                  <a:pt x="4196184" y="714915"/>
                </a:cubicBezTo>
                <a:cubicBezTo>
                  <a:pt x="4213742" y="714915"/>
                  <a:pt x="4231299" y="785267"/>
                  <a:pt x="4248856" y="750091"/>
                </a:cubicBezTo>
                <a:cubicBezTo>
                  <a:pt x="4248856" y="732503"/>
                  <a:pt x="4248856" y="732503"/>
                  <a:pt x="4266414" y="697327"/>
                </a:cubicBezTo>
                <a:cubicBezTo>
                  <a:pt x="4266414" y="679738"/>
                  <a:pt x="4231299" y="679738"/>
                  <a:pt x="4213742" y="662150"/>
                </a:cubicBezTo>
                <a:close/>
                <a:moveTo>
                  <a:pt x="4812197" y="658681"/>
                </a:moveTo>
                <a:cubicBezTo>
                  <a:pt x="4817547" y="656104"/>
                  <a:pt x="4821662" y="664349"/>
                  <a:pt x="4828246" y="697327"/>
                </a:cubicBezTo>
                <a:cubicBezTo>
                  <a:pt x="4793131" y="679738"/>
                  <a:pt x="4810688" y="714915"/>
                  <a:pt x="4810688" y="732503"/>
                </a:cubicBezTo>
                <a:cubicBezTo>
                  <a:pt x="4793131" y="732503"/>
                  <a:pt x="4793131" y="714915"/>
                  <a:pt x="4793131" y="714915"/>
                </a:cubicBezTo>
                <a:cubicBezTo>
                  <a:pt x="4758016" y="732503"/>
                  <a:pt x="4810688" y="750091"/>
                  <a:pt x="4810688" y="767679"/>
                </a:cubicBezTo>
                <a:cubicBezTo>
                  <a:pt x="4828246" y="767679"/>
                  <a:pt x="4828246" y="750091"/>
                  <a:pt x="4828246" y="732503"/>
                </a:cubicBezTo>
                <a:cubicBezTo>
                  <a:pt x="4845803" y="750091"/>
                  <a:pt x="4898474" y="750091"/>
                  <a:pt x="4898474" y="802855"/>
                </a:cubicBezTo>
                <a:cubicBezTo>
                  <a:pt x="4863360" y="802855"/>
                  <a:pt x="4863360" y="785267"/>
                  <a:pt x="4845803" y="767679"/>
                </a:cubicBezTo>
                <a:cubicBezTo>
                  <a:pt x="4793131" y="785267"/>
                  <a:pt x="4898474" y="820443"/>
                  <a:pt x="4845803" y="838031"/>
                </a:cubicBezTo>
                <a:cubicBezTo>
                  <a:pt x="4845803" y="855619"/>
                  <a:pt x="4880918" y="838031"/>
                  <a:pt x="4898474" y="855619"/>
                </a:cubicBezTo>
                <a:cubicBezTo>
                  <a:pt x="4898474" y="890796"/>
                  <a:pt x="4863360" y="890796"/>
                  <a:pt x="4898474" y="908384"/>
                </a:cubicBezTo>
                <a:cubicBezTo>
                  <a:pt x="4880918" y="908384"/>
                  <a:pt x="4863360" y="925972"/>
                  <a:pt x="4828246" y="925972"/>
                </a:cubicBezTo>
                <a:cubicBezTo>
                  <a:pt x="4845803" y="890796"/>
                  <a:pt x="4810688" y="890796"/>
                  <a:pt x="4845803" y="890796"/>
                </a:cubicBezTo>
                <a:cubicBezTo>
                  <a:pt x="4828246" y="855619"/>
                  <a:pt x="4775574" y="890796"/>
                  <a:pt x="4758016" y="908384"/>
                </a:cubicBezTo>
                <a:cubicBezTo>
                  <a:pt x="4775574" y="943560"/>
                  <a:pt x="4775574" y="961148"/>
                  <a:pt x="4793131" y="996324"/>
                </a:cubicBezTo>
                <a:cubicBezTo>
                  <a:pt x="4740460" y="1031501"/>
                  <a:pt x="4775574" y="1066677"/>
                  <a:pt x="4775574" y="1137029"/>
                </a:cubicBezTo>
                <a:cubicBezTo>
                  <a:pt x="4722902" y="1101853"/>
                  <a:pt x="4705345" y="1154617"/>
                  <a:pt x="4670230" y="1154617"/>
                </a:cubicBezTo>
                <a:cubicBezTo>
                  <a:pt x="4687788" y="1119441"/>
                  <a:pt x="4687788" y="1066677"/>
                  <a:pt x="4705345" y="1031501"/>
                </a:cubicBezTo>
                <a:cubicBezTo>
                  <a:pt x="4705345" y="1013912"/>
                  <a:pt x="4705345" y="1031501"/>
                  <a:pt x="4687788" y="1031501"/>
                </a:cubicBezTo>
                <a:cubicBezTo>
                  <a:pt x="4687788" y="1013912"/>
                  <a:pt x="4687788" y="996324"/>
                  <a:pt x="4670230" y="996324"/>
                </a:cubicBezTo>
                <a:cubicBezTo>
                  <a:pt x="4670230" y="961148"/>
                  <a:pt x="4687788" y="996324"/>
                  <a:pt x="4705345" y="996324"/>
                </a:cubicBezTo>
                <a:cubicBezTo>
                  <a:pt x="4687788" y="943560"/>
                  <a:pt x="4740460" y="961148"/>
                  <a:pt x="4705345" y="925972"/>
                </a:cubicBezTo>
                <a:cubicBezTo>
                  <a:pt x="4740460" y="925972"/>
                  <a:pt x="4740460" y="890796"/>
                  <a:pt x="4740460" y="855619"/>
                </a:cubicBezTo>
                <a:cubicBezTo>
                  <a:pt x="4758016" y="855619"/>
                  <a:pt x="4758016" y="873208"/>
                  <a:pt x="4758016" y="890796"/>
                </a:cubicBezTo>
                <a:cubicBezTo>
                  <a:pt x="4775574" y="873208"/>
                  <a:pt x="4793131" y="820443"/>
                  <a:pt x="4828246" y="855619"/>
                </a:cubicBezTo>
                <a:cubicBezTo>
                  <a:pt x="4828246" y="838031"/>
                  <a:pt x="4828246" y="820443"/>
                  <a:pt x="4828246" y="802855"/>
                </a:cubicBezTo>
                <a:cubicBezTo>
                  <a:pt x="4810688" y="802855"/>
                  <a:pt x="4793131" y="802855"/>
                  <a:pt x="4758016" y="802855"/>
                </a:cubicBezTo>
                <a:cubicBezTo>
                  <a:pt x="4758016" y="785267"/>
                  <a:pt x="4758016" y="767679"/>
                  <a:pt x="4793131" y="767679"/>
                </a:cubicBezTo>
                <a:cubicBezTo>
                  <a:pt x="4793131" y="732503"/>
                  <a:pt x="4758016" y="732503"/>
                  <a:pt x="4758016" y="697327"/>
                </a:cubicBezTo>
                <a:cubicBezTo>
                  <a:pt x="4790936" y="697327"/>
                  <a:pt x="4803281" y="662975"/>
                  <a:pt x="4812197" y="658681"/>
                </a:cubicBezTo>
                <a:close/>
                <a:moveTo>
                  <a:pt x="1450120" y="654730"/>
                </a:moveTo>
                <a:cubicBezTo>
                  <a:pt x="1447377" y="655555"/>
                  <a:pt x="1444085" y="657753"/>
                  <a:pt x="1439695" y="662150"/>
                </a:cubicBezTo>
                <a:cubicBezTo>
                  <a:pt x="1457253" y="662150"/>
                  <a:pt x="1387024" y="697327"/>
                  <a:pt x="1439695" y="714915"/>
                </a:cubicBezTo>
                <a:cubicBezTo>
                  <a:pt x="1439695" y="679738"/>
                  <a:pt x="1492367" y="697327"/>
                  <a:pt x="1474810" y="662150"/>
                </a:cubicBezTo>
                <a:cubicBezTo>
                  <a:pt x="1461642" y="662150"/>
                  <a:pt x="1458350" y="652257"/>
                  <a:pt x="1450120" y="654730"/>
                </a:cubicBezTo>
                <a:close/>
                <a:moveTo>
                  <a:pt x="4319086" y="626974"/>
                </a:moveTo>
                <a:cubicBezTo>
                  <a:pt x="4283970" y="662150"/>
                  <a:pt x="4336642" y="679738"/>
                  <a:pt x="4301528" y="697327"/>
                </a:cubicBezTo>
                <a:cubicBezTo>
                  <a:pt x="4301528" y="697327"/>
                  <a:pt x="4301528" y="714915"/>
                  <a:pt x="4301528" y="732503"/>
                </a:cubicBezTo>
                <a:cubicBezTo>
                  <a:pt x="4319086" y="732503"/>
                  <a:pt x="4319086" y="714915"/>
                  <a:pt x="4336642" y="714915"/>
                </a:cubicBezTo>
                <a:cubicBezTo>
                  <a:pt x="4319086" y="697327"/>
                  <a:pt x="4336642" y="662150"/>
                  <a:pt x="4319086" y="626974"/>
                </a:cubicBezTo>
                <a:close/>
                <a:moveTo>
                  <a:pt x="4219503" y="622302"/>
                </a:moveTo>
                <a:cubicBezTo>
                  <a:pt x="4215937" y="621478"/>
                  <a:pt x="4213742" y="622577"/>
                  <a:pt x="4213742" y="626974"/>
                </a:cubicBezTo>
                <a:cubicBezTo>
                  <a:pt x="4231299" y="626974"/>
                  <a:pt x="4231299" y="697327"/>
                  <a:pt x="4266414" y="662150"/>
                </a:cubicBezTo>
                <a:cubicBezTo>
                  <a:pt x="4248856" y="662150"/>
                  <a:pt x="4266414" y="644562"/>
                  <a:pt x="4266414" y="644562"/>
                </a:cubicBezTo>
                <a:cubicBezTo>
                  <a:pt x="4253245" y="644562"/>
                  <a:pt x="4230202" y="624776"/>
                  <a:pt x="4219503" y="622302"/>
                </a:cubicBezTo>
                <a:close/>
                <a:moveTo>
                  <a:pt x="1376599" y="620104"/>
                </a:moveTo>
                <a:cubicBezTo>
                  <a:pt x="1358493" y="609386"/>
                  <a:pt x="1325573" y="635768"/>
                  <a:pt x="1351909" y="662150"/>
                </a:cubicBezTo>
                <a:cubicBezTo>
                  <a:pt x="1351909" y="644562"/>
                  <a:pt x="1369466" y="644562"/>
                  <a:pt x="1387024" y="644562"/>
                </a:cubicBezTo>
                <a:cubicBezTo>
                  <a:pt x="1387024" y="631371"/>
                  <a:pt x="1382635" y="623676"/>
                  <a:pt x="1376599" y="620104"/>
                </a:cubicBezTo>
                <a:close/>
                <a:moveTo>
                  <a:pt x="1369466" y="591798"/>
                </a:moveTo>
                <a:lnTo>
                  <a:pt x="1369576" y="591858"/>
                </a:lnTo>
                <a:lnTo>
                  <a:pt x="1369508" y="591927"/>
                </a:lnTo>
                <a:close/>
                <a:moveTo>
                  <a:pt x="3054963" y="556622"/>
                </a:moveTo>
                <a:lnTo>
                  <a:pt x="3054963" y="574210"/>
                </a:lnTo>
                <a:lnTo>
                  <a:pt x="3054963" y="609386"/>
                </a:lnTo>
                <a:cubicBezTo>
                  <a:pt x="3054963" y="609386"/>
                  <a:pt x="3072520" y="609386"/>
                  <a:pt x="3072520" y="626974"/>
                </a:cubicBezTo>
                <a:cubicBezTo>
                  <a:pt x="3054963" y="626974"/>
                  <a:pt x="3054963" y="644562"/>
                  <a:pt x="3072520" y="644562"/>
                </a:cubicBezTo>
                <a:cubicBezTo>
                  <a:pt x="3072520" y="626974"/>
                  <a:pt x="3072520" y="609386"/>
                  <a:pt x="3090077" y="591798"/>
                </a:cubicBezTo>
                <a:cubicBezTo>
                  <a:pt x="3107634" y="609386"/>
                  <a:pt x="3125192" y="609386"/>
                  <a:pt x="3125192" y="591798"/>
                </a:cubicBezTo>
                <a:cubicBezTo>
                  <a:pt x="3107634" y="591798"/>
                  <a:pt x="3125192" y="574210"/>
                  <a:pt x="3125192" y="556622"/>
                </a:cubicBezTo>
                <a:cubicBezTo>
                  <a:pt x="3107634" y="556622"/>
                  <a:pt x="3107634" y="556622"/>
                  <a:pt x="3090077" y="556622"/>
                </a:cubicBezTo>
                <a:cubicBezTo>
                  <a:pt x="3107634" y="574210"/>
                  <a:pt x="3125192" y="574210"/>
                  <a:pt x="3090077" y="591798"/>
                </a:cubicBezTo>
                <a:cubicBezTo>
                  <a:pt x="3072520" y="591798"/>
                  <a:pt x="3054963" y="591798"/>
                  <a:pt x="3054963" y="574210"/>
                </a:cubicBezTo>
                <a:cubicBezTo>
                  <a:pt x="3072520" y="574210"/>
                  <a:pt x="3090077" y="556622"/>
                  <a:pt x="3072520" y="556622"/>
                </a:cubicBezTo>
                <a:cubicBezTo>
                  <a:pt x="3072520" y="574210"/>
                  <a:pt x="3054963" y="574210"/>
                  <a:pt x="3054963" y="556622"/>
                </a:cubicBezTo>
                <a:close/>
                <a:moveTo>
                  <a:pt x="4436225" y="554423"/>
                </a:moveTo>
                <a:cubicBezTo>
                  <a:pt x="4425526" y="552225"/>
                  <a:pt x="4415651" y="552225"/>
                  <a:pt x="4406872" y="556622"/>
                </a:cubicBezTo>
                <a:cubicBezTo>
                  <a:pt x="4459544" y="574210"/>
                  <a:pt x="4477100" y="626974"/>
                  <a:pt x="4529772" y="644562"/>
                </a:cubicBezTo>
                <a:cubicBezTo>
                  <a:pt x="4547330" y="626974"/>
                  <a:pt x="4547330" y="609386"/>
                  <a:pt x="4547330" y="574210"/>
                </a:cubicBezTo>
                <a:cubicBezTo>
                  <a:pt x="4507826" y="587401"/>
                  <a:pt x="4468322" y="561019"/>
                  <a:pt x="4436225" y="554423"/>
                </a:cubicBezTo>
                <a:close/>
                <a:moveTo>
                  <a:pt x="1365077" y="544530"/>
                </a:moveTo>
                <a:cubicBezTo>
                  <a:pt x="1378245" y="544530"/>
                  <a:pt x="1391413" y="574210"/>
                  <a:pt x="1404581" y="574210"/>
                </a:cubicBezTo>
                <a:cubicBezTo>
                  <a:pt x="1404581" y="587401"/>
                  <a:pt x="1394705" y="600592"/>
                  <a:pt x="1382360" y="598943"/>
                </a:cubicBezTo>
                <a:lnTo>
                  <a:pt x="1369576" y="591858"/>
                </a:lnTo>
                <a:lnTo>
                  <a:pt x="1387024" y="574210"/>
                </a:lnTo>
                <a:cubicBezTo>
                  <a:pt x="1369466" y="574210"/>
                  <a:pt x="1369466" y="556622"/>
                  <a:pt x="1351909" y="556622"/>
                </a:cubicBezTo>
                <a:cubicBezTo>
                  <a:pt x="1356299" y="547828"/>
                  <a:pt x="1360688" y="544530"/>
                  <a:pt x="1365077" y="544530"/>
                </a:cubicBezTo>
                <a:close/>
                <a:moveTo>
                  <a:pt x="3651910" y="503857"/>
                </a:moveTo>
                <a:cubicBezTo>
                  <a:pt x="3651910" y="521445"/>
                  <a:pt x="3616795" y="503857"/>
                  <a:pt x="3599238" y="521445"/>
                </a:cubicBezTo>
                <a:cubicBezTo>
                  <a:pt x="3599238" y="539034"/>
                  <a:pt x="3599238" y="556622"/>
                  <a:pt x="3634352" y="556622"/>
                </a:cubicBezTo>
                <a:cubicBezTo>
                  <a:pt x="3599238" y="503857"/>
                  <a:pt x="3634352" y="539034"/>
                  <a:pt x="3651910" y="521445"/>
                </a:cubicBezTo>
                <a:cubicBezTo>
                  <a:pt x="3634352" y="521445"/>
                  <a:pt x="3669467" y="503857"/>
                  <a:pt x="3651910" y="503857"/>
                </a:cubicBezTo>
                <a:close/>
                <a:moveTo>
                  <a:pt x="3335879" y="503857"/>
                </a:moveTo>
                <a:cubicBezTo>
                  <a:pt x="3353436" y="539034"/>
                  <a:pt x="3335879" y="539034"/>
                  <a:pt x="3353436" y="574210"/>
                </a:cubicBezTo>
                <a:cubicBezTo>
                  <a:pt x="3370993" y="574210"/>
                  <a:pt x="3388551" y="574210"/>
                  <a:pt x="3388551" y="574210"/>
                </a:cubicBezTo>
                <a:cubicBezTo>
                  <a:pt x="3353436" y="574210"/>
                  <a:pt x="3370993" y="539034"/>
                  <a:pt x="3370993" y="539034"/>
                </a:cubicBezTo>
                <a:cubicBezTo>
                  <a:pt x="3388551" y="503857"/>
                  <a:pt x="3370993" y="503857"/>
                  <a:pt x="3335879" y="503857"/>
                </a:cubicBezTo>
                <a:close/>
                <a:moveTo>
                  <a:pt x="2721375" y="468681"/>
                </a:moveTo>
                <a:cubicBezTo>
                  <a:pt x="2686260" y="486269"/>
                  <a:pt x="2721375" y="539034"/>
                  <a:pt x="2756489" y="503857"/>
                </a:cubicBezTo>
                <a:cubicBezTo>
                  <a:pt x="2738932" y="486269"/>
                  <a:pt x="2721375" y="486269"/>
                  <a:pt x="2721375" y="468681"/>
                </a:cubicBezTo>
                <a:close/>
                <a:moveTo>
                  <a:pt x="2809161" y="451093"/>
                </a:moveTo>
                <a:cubicBezTo>
                  <a:pt x="2791604" y="468681"/>
                  <a:pt x="2774047" y="486269"/>
                  <a:pt x="2791604" y="521445"/>
                </a:cubicBezTo>
                <a:cubicBezTo>
                  <a:pt x="2809161" y="521445"/>
                  <a:pt x="2809161" y="521445"/>
                  <a:pt x="2826718" y="503857"/>
                </a:cubicBezTo>
                <a:cubicBezTo>
                  <a:pt x="2774047" y="521445"/>
                  <a:pt x="2861833" y="468681"/>
                  <a:pt x="2809161" y="451093"/>
                </a:cubicBezTo>
                <a:close/>
                <a:moveTo>
                  <a:pt x="3170731" y="426085"/>
                </a:moveTo>
                <a:cubicBezTo>
                  <a:pt x="3164695" y="426909"/>
                  <a:pt x="3160306" y="429108"/>
                  <a:pt x="3160306" y="433505"/>
                </a:cubicBezTo>
                <a:cubicBezTo>
                  <a:pt x="3177864" y="433505"/>
                  <a:pt x="3177864" y="486269"/>
                  <a:pt x="3160306" y="486269"/>
                </a:cubicBezTo>
                <a:cubicBezTo>
                  <a:pt x="3177864" y="451093"/>
                  <a:pt x="3160306" y="486269"/>
                  <a:pt x="3142749" y="468681"/>
                </a:cubicBezTo>
                <a:cubicBezTo>
                  <a:pt x="3142749" y="503857"/>
                  <a:pt x="3107634" y="503857"/>
                  <a:pt x="3090077" y="521445"/>
                </a:cubicBezTo>
                <a:cubicBezTo>
                  <a:pt x="3107634" y="539034"/>
                  <a:pt x="3142749" y="539034"/>
                  <a:pt x="3160306" y="556622"/>
                </a:cubicBezTo>
                <a:cubicBezTo>
                  <a:pt x="3160306" y="503857"/>
                  <a:pt x="3230535" y="521445"/>
                  <a:pt x="3195421" y="503857"/>
                </a:cubicBezTo>
                <a:cubicBezTo>
                  <a:pt x="3230535" y="521445"/>
                  <a:pt x="3212978" y="503857"/>
                  <a:pt x="3230535" y="486269"/>
                </a:cubicBezTo>
                <a:cubicBezTo>
                  <a:pt x="3230535" y="486269"/>
                  <a:pt x="3248092" y="521445"/>
                  <a:pt x="3265650" y="486269"/>
                </a:cubicBezTo>
                <a:cubicBezTo>
                  <a:pt x="3230535" y="486269"/>
                  <a:pt x="3212978" y="468681"/>
                  <a:pt x="3195421" y="433505"/>
                </a:cubicBezTo>
                <a:cubicBezTo>
                  <a:pt x="3221756" y="433505"/>
                  <a:pt x="3188837" y="423612"/>
                  <a:pt x="3170731" y="426085"/>
                </a:cubicBezTo>
                <a:close/>
                <a:moveTo>
                  <a:pt x="2455547" y="396405"/>
                </a:moveTo>
                <a:cubicBezTo>
                  <a:pt x="2441556" y="403825"/>
                  <a:pt x="2444848" y="433505"/>
                  <a:pt x="2458016" y="433505"/>
                </a:cubicBezTo>
                <a:cubicBezTo>
                  <a:pt x="2493130" y="433505"/>
                  <a:pt x="2475573" y="433505"/>
                  <a:pt x="2493130" y="451093"/>
                </a:cubicBezTo>
                <a:cubicBezTo>
                  <a:pt x="2528245" y="433505"/>
                  <a:pt x="2545802" y="451093"/>
                  <a:pt x="2510688" y="415917"/>
                </a:cubicBezTo>
                <a:cubicBezTo>
                  <a:pt x="2510688" y="415917"/>
                  <a:pt x="2528245" y="415917"/>
                  <a:pt x="2528245" y="415917"/>
                </a:cubicBezTo>
                <a:cubicBezTo>
                  <a:pt x="2475573" y="415917"/>
                  <a:pt x="2493130" y="415917"/>
                  <a:pt x="2475573" y="398329"/>
                </a:cubicBezTo>
                <a:cubicBezTo>
                  <a:pt x="2466795" y="393932"/>
                  <a:pt x="2460211" y="393932"/>
                  <a:pt x="2455547" y="396405"/>
                </a:cubicBezTo>
                <a:close/>
                <a:moveTo>
                  <a:pt x="3056994" y="368647"/>
                </a:moveTo>
                <a:lnTo>
                  <a:pt x="3057981" y="368924"/>
                </a:lnTo>
                <a:lnTo>
                  <a:pt x="3059247" y="370362"/>
                </a:lnTo>
                <a:lnTo>
                  <a:pt x="3057706" y="370572"/>
                </a:lnTo>
                <a:close/>
                <a:moveTo>
                  <a:pt x="2528245" y="292800"/>
                </a:moveTo>
                <a:cubicBezTo>
                  <a:pt x="2528245" y="327976"/>
                  <a:pt x="2510688" y="345564"/>
                  <a:pt x="2510688" y="363152"/>
                </a:cubicBezTo>
                <a:cubicBezTo>
                  <a:pt x="2563360" y="363152"/>
                  <a:pt x="2545802" y="345564"/>
                  <a:pt x="2598474" y="363152"/>
                </a:cubicBezTo>
                <a:cubicBezTo>
                  <a:pt x="2598474" y="327976"/>
                  <a:pt x="2580917" y="327976"/>
                  <a:pt x="2598474" y="292800"/>
                </a:cubicBezTo>
                <a:cubicBezTo>
                  <a:pt x="2545802" y="327976"/>
                  <a:pt x="2580917" y="310388"/>
                  <a:pt x="2528245" y="292800"/>
                </a:cubicBezTo>
                <a:close/>
                <a:moveTo>
                  <a:pt x="2774047" y="187271"/>
                </a:moveTo>
                <a:cubicBezTo>
                  <a:pt x="2791604" y="240036"/>
                  <a:pt x="2756489" y="169683"/>
                  <a:pt x="2756489" y="204860"/>
                </a:cubicBezTo>
                <a:cubicBezTo>
                  <a:pt x="2774047" y="204860"/>
                  <a:pt x="2774047" y="240036"/>
                  <a:pt x="2756489" y="257624"/>
                </a:cubicBezTo>
                <a:cubicBezTo>
                  <a:pt x="2791604" y="257624"/>
                  <a:pt x="2791604" y="187271"/>
                  <a:pt x="2774047" y="187271"/>
                </a:cubicBezTo>
                <a:close/>
                <a:moveTo>
                  <a:pt x="3011586" y="184168"/>
                </a:moveTo>
                <a:lnTo>
                  <a:pt x="3011070" y="185073"/>
                </a:lnTo>
                <a:cubicBezTo>
                  <a:pt x="3006680" y="187271"/>
                  <a:pt x="3002291" y="187271"/>
                  <a:pt x="3002291" y="187271"/>
                </a:cubicBezTo>
                <a:close/>
                <a:moveTo>
                  <a:pt x="2692055" y="166832"/>
                </a:moveTo>
                <a:cubicBezTo>
                  <a:pt x="2690375" y="166660"/>
                  <a:pt x="2688455" y="167485"/>
                  <a:pt x="2686260" y="169683"/>
                </a:cubicBezTo>
                <a:cubicBezTo>
                  <a:pt x="2686260" y="204860"/>
                  <a:pt x="2651146" y="187271"/>
                  <a:pt x="2633588" y="240036"/>
                </a:cubicBezTo>
                <a:cubicBezTo>
                  <a:pt x="2686260" y="275212"/>
                  <a:pt x="2668703" y="327976"/>
                  <a:pt x="2651146" y="363152"/>
                </a:cubicBezTo>
                <a:cubicBezTo>
                  <a:pt x="2703818" y="363152"/>
                  <a:pt x="2686260" y="310388"/>
                  <a:pt x="2721375" y="327976"/>
                </a:cubicBezTo>
                <a:cubicBezTo>
                  <a:pt x="2668703" y="292800"/>
                  <a:pt x="2721375" y="204860"/>
                  <a:pt x="2703818" y="187271"/>
                </a:cubicBezTo>
                <a:cubicBezTo>
                  <a:pt x="2703818" y="218051"/>
                  <a:pt x="2703818" y="168034"/>
                  <a:pt x="2692055" y="166832"/>
                </a:cubicBezTo>
                <a:close/>
                <a:moveTo>
                  <a:pt x="2580917" y="64155"/>
                </a:moveTo>
                <a:cubicBezTo>
                  <a:pt x="2563360" y="81743"/>
                  <a:pt x="2528245" y="116919"/>
                  <a:pt x="2493130" y="99331"/>
                </a:cubicBezTo>
                <a:cubicBezTo>
                  <a:pt x="2493130" y="116919"/>
                  <a:pt x="2493130" y="134507"/>
                  <a:pt x="2475573" y="169683"/>
                </a:cubicBezTo>
                <a:cubicBezTo>
                  <a:pt x="2493130" y="169683"/>
                  <a:pt x="2528245" y="187271"/>
                  <a:pt x="2528245" y="169683"/>
                </a:cubicBezTo>
                <a:cubicBezTo>
                  <a:pt x="2510688" y="152095"/>
                  <a:pt x="2510688" y="134507"/>
                  <a:pt x="2510688" y="116919"/>
                </a:cubicBezTo>
                <a:cubicBezTo>
                  <a:pt x="2528245" y="116919"/>
                  <a:pt x="2528245" y="99331"/>
                  <a:pt x="2545802" y="99331"/>
                </a:cubicBezTo>
                <a:cubicBezTo>
                  <a:pt x="2545802" y="99331"/>
                  <a:pt x="2510688" y="134507"/>
                  <a:pt x="2545802" y="134507"/>
                </a:cubicBezTo>
                <a:cubicBezTo>
                  <a:pt x="2545802" y="116919"/>
                  <a:pt x="2563360" y="99331"/>
                  <a:pt x="2580917" y="116919"/>
                </a:cubicBezTo>
                <a:cubicBezTo>
                  <a:pt x="2580917" y="64155"/>
                  <a:pt x="2616031" y="152095"/>
                  <a:pt x="2616031" y="99331"/>
                </a:cubicBezTo>
                <a:cubicBezTo>
                  <a:pt x="2563360" y="116919"/>
                  <a:pt x="2598474" y="64155"/>
                  <a:pt x="2580917" y="64155"/>
                </a:cubicBezTo>
                <a:close/>
                <a:moveTo>
                  <a:pt x="2582014" y="123"/>
                </a:moveTo>
                <a:cubicBezTo>
                  <a:pt x="2598474" y="-701"/>
                  <a:pt x="2616031" y="2596"/>
                  <a:pt x="2633588" y="11390"/>
                </a:cubicBezTo>
                <a:cubicBezTo>
                  <a:pt x="2616031" y="11390"/>
                  <a:pt x="2616031" y="46567"/>
                  <a:pt x="2616031" y="46567"/>
                </a:cubicBezTo>
                <a:cubicBezTo>
                  <a:pt x="2633588" y="64155"/>
                  <a:pt x="2633588" y="64155"/>
                  <a:pt x="2651146" y="46567"/>
                </a:cubicBezTo>
                <a:cubicBezTo>
                  <a:pt x="2651146" y="81743"/>
                  <a:pt x="2686260" y="81743"/>
                  <a:pt x="2651146" y="99331"/>
                </a:cubicBezTo>
                <a:cubicBezTo>
                  <a:pt x="2686260" y="81743"/>
                  <a:pt x="2738932" y="64155"/>
                  <a:pt x="2756489" y="99331"/>
                </a:cubicBezTo>
                <a:cubicBezTo>
                  <a:pt x="2756489" y="134507"/>
                  <a:pt x="2721375" y="81743"/>
                  <a:pt x="2703818" y="134507"/>
                </a:cubicBezTo>
                <a:cubicBezTo>
                  <a:pt x="2721375" y="187271"/>
                  <a:pt x="2756489" y="134507"/>
                  <a:pt x="2756489" y="187271"/>
                </a:cubicBezTo>
                <a:cubicBezTo>
                  <a:pt x="2774047" y="187271"/>
                  <a:pt x="2756489" y="134507"/>
                  <a:pt x="2756489" y="116919"/>
                </a:cubicBezTo>
                <a:cubicBezTo>
                  <a:pt x="2809161" y="116919"/>
                  <a:pt x="2791604" y="134507"/>
                  <a:pt x="2791604" y="169683"/>
                </a:cubicBezTo>
                <a:cubicBezTo>
                  <a:pt x="2809161" y="152095"/>
                  <a:pt x="2826718" y="134507"/>
                  <a:pt x="2809161" y="134507"/>
                </a:cubicBezTo>
                <a:cubicBezTo>
                  <a:pt x="2809161" y="116919"/>
                  <a:pt x="2809161" y="116919"/>
                  <a:pt x="2826718" y="116919"/>
                </a:cubicBezTo>
                <a:cubicBezTo>
                  <a:pt x="2826718" y="116919"/>
                  <a:pt x="2844276" y="116919"/>
                  <a:pt x="2844276" y="116919"/>
                </a:cubicBezTo>
                <a:cubicBezTo>
                  <a:pt x="2844276" y="134507"/>
                  <a:pt x="2844276" y="152095"/>
                  <a:pt x="2844276" y="169683"/>
                </a:cubicBezTo>
                <a:cubicBezTo>
                  <a:pt x="2879390" y="169683"/>
                  <a:pt x="2896948" y="152095"/>
                  <a:pt x="2914505" y="134507"/>
                </a:cubicBezTo>
                <a:cubicBezTo>
                  <a:pt x="2896948" y="99331"/>
                  <a:pt x="2932062" y="99331"/>
                  <a:pt x="2896948" y="99331"/>
                </a:cubicBezTo>
                <a:cubicBezTo>
                  <a:pt x="2879390" y="64155"/>
                  <a:pt x="2932062" y="99331"/>
                  <a:pt x="2932062" y="64155"/>
                </a:cubicBezTo>
                <a:cubicBezTo>
                  <a:pt x="2949619" y="134507"/>
                  <a:pt x="3019848" y="116919"/>
                  <a:pt x="3054963" y="134507"/>
                </a:cubicBezTo>
                <a:cubicBezTo>
                  <a:pt x="3054963" y="152095"/>
                  <a:pt x="3050574" y="165286"/>
                  <a:pt x="3041795" y="174080"/>
                </a:cubicBezTo>
                <a:lnTo>
                  <a:pt x="3011586" y="184168"/>
                </a:lnTo>
                <a:lnTo>
                  <a:pt x="3019848" y="169683"/>
                </a:lnTo>
                <a:cubicBezTo>
                  <a:pt x="3019848" y="134507"/>
                  <a:pt x="2984734" y="152095"/>
                  <a:pt x="2967176" y="169683"/>
                </a:cubicBezTo>
                <a:cubicBezTo>
                  <a:pt x="3037406" y="187271"/>
                  <a:pt x="3019848" y="292800"/>
                  <a:pt x="3072520" y="327976"/>
                </a:cubicBezTo>
                <a:cubicBezTo>
                  <a:pt x="3072520" y="327976"/>
                  <a:pt x="3054963" y="345564"/>
                  <a:pt x="3054963" y="363152"/>
                </a:cubicBezTo>
                <a:lnTo>
                  <a:pt x="3056994" y="368647"/>
                </a:lnTo>
                <a:lnTo>
                  <a:pt x="3037406" y="363152"/>
                </a:lnTo>
                <a:cubicBezTo>
                  <a:pt x="3054963" y="398329"/>
                  <a:pt x="3002291" y="380741"/>
                  <a:pt x="2984734" y="398329"/>
                </a:cubicBezTo>
                <a:cubicBezTo>
                  <a:pt x="2984734" y="415917"/>
                  <a:pt x="3002291" y="451093"/>
                  <a:pt x="3002291" y="433505"/>
                </a:cubicBezTo>
                <a:cubicBezTo>
                  <a:pt x="3002291" y="415917"/>
                  <a:pt x="3002291" y="415917"/>
                  <a:pt x="3002291" y="398329"/>
                </a:cubicBezTo>
                <a:cubicBezTo>
                  <a:pt x="3037406" y="398329"/>
                  <a:pt x="3054963" y="415917"/>
                  <a:pt x="3072520" y="433505"/>
                </a:cubicBezTo>
                <a:cubicBezTo>
                  <a:pt x="3037406" y="415917"/>
                  <a:pt x="3019848" y="486269"/>
                  <a:pt x="3037406" y="451093"/>
                </a:cubicBezTo>
                <a:cubicBezTo>
                  <a:pt x="3054963" y="451093"/>
                  <a:pt x="3072520" y="468681"/>
                  <a:pt x="3090077" y="468681"/>
                </a:cubicBezTo>
                <a:cubicBezTo>
                  <a:pt x="3072520" y="433505"/>
                  <a:pt x="3090077" y="451093"/>
                  <a:pt x="3090077" y="415917"/>
                </a:cubicBezTo>
                <a:cubicBezTo>
                  <a:pt x="3081299" y="407123"/>
                  <a:pt x="3076909" y="393932"/>
                  <a:pt x="3070325" y="382939"/>
                </a:cubicBezTo>
                <a:lnTo>
                  <a:pt x="3059247" y="370362"/>
                </a:lnTo>
                <a:lnTo>
                  <a:pt x="3063741" y="369748"/>
                </a:lnTo>
                <a:cubicBezTo>
                  <a:pt x="3068131" y="367550"/>
                  <a:pt x="3072520" y="363152"/>
                  <a:pt x="3072520" y="363152"/>
                </a:cubicBezTo>
                <a:cubicBezTo>
                  <a:pt x="3090077" y="363152"/>
                  <a:pt x="3090077" y="380741"/>
                  <a:pt x="3090077" y="398329"/>
                </a:cubicBezTo>
                <a:cubicBezTo>
                  <a:pt x="3090077" y="380741"/>
                  <a:pt x="3090077" y="380741"/>
                  <a:pt x="3107634" y="380741"/>
                </a:cubicBezTo>
                <a:cubicBezTo>
                  <a:pt x="3107634" y="345564"/>
                  <a:pt x="3090077" y="363152"/>
                  <a:pt x="3072520" y="345564"/>
                </a:cubicBezTo>
                <a:cubicBezTo>
                  <a:pt x="3090077" y="327976"/>
                  <a:pt x="3107634" y="292800"/>
                  <a:pt x="3125192" y="327976"/>
                </a:cubicBezTo>
                <a:cubicBezTo>
                  <a:pt x="3125192" y="292800"/>
                  <a:pt x="3142749" y="275212"/>
                  <a:pt x="3125192" y="275212"/>
                </a:cubicBezTo>
                <a:cubicBezTo>
                  <a:pt x="3125192" y="240036"/>
                  <a:pt x="3160306" y="292800"/>
                  <a:pt x="3142749" y="292800"/>
                </a:cubicBezTo>
                <a:cubicBezTo>
                  <a:pt x="3160306" y="310388"/>
                  <a:pt x="3160306" y="292800"/>
                  <a:pt x="3160306" y="275212"/>
                </a:cubicBezTo>
                <a:cubicBezTo>
                  <a:pt x="3160306" y="292800"/>
                  <a:pt x="3195421" y="327976"/>
                  <a:pt x="3160306" y="345564"/>
                </a:cubicBezTo>
                <a:cubicBezTo>
                  <a:pt x="3177864" y="363152"/>
                  <a:pt x="3195421" y="363152"/>
                  <a:pt x="3195421" y="363152"/>
                </a:cubicBezTo>
                <a:cubicBezTo>
                  <a:pt x="3195421" y="363152"/>
                  <a:pt x="3195421" y="345564"/>
                  <a:pt x="3195421" y="327976"/>
                </a:cubicBezTo>
                <a:cubicBezTo>
                  <a:pt x="3230535" y="327976"/>
                  <a:pt x="3212978" y="363152"/>
                  <a:pt x="3248092" y="363152"/>
                </a:cubicBezTo>
                <a:cubicBezTo>
                  <a:pt x="3265650" y="363152"/>
                  <a:pt x="3248092" y="345564"/>
                  <a:pt x="3248092" y="327976"/>
                </a:cubicBezTo>
                <a:cubicBezTo>
                  <a:pt x="3265650" y="327976"/>
                  <a:pt x="3265650" y="345564"/>
                  <a:pt x="3283207" y="345564"/>
                </a:cubicBezTo>
                <a:cubicBezTo>
                  <a:pt x="3265650" y="363152"/>
                  <a:pt x="3265650" y="398329"/>
                  <a:pt x="3300764" y="415917"/>
                </a:cubicBezTo>
                <a:cubicBezTo>
                  <a:pt x="3335879" y="415917"/>
                  <a:pt x="3283207" y="363152"/>
                  <a:pt x="3335879" y="380741"/>
                </a:cubicBezTo>
                <a:cubicBezTo>
                  <a:pt x="3318322" y="433505"/>
                  <a:pt x="3353436" y="451093"/>
                  <a:pt x="3353436" y="486269"/>
                </a:cubicBezTo>
                <a:cubicBezTo>
                  <a:pt x="3388551" y="486269"/>
                  <a:pt x="3353436" y="433505"/>
                  <a:pt x="3353436" y="433505"/>
                </a:cubicBezTo>
                <a:cubicBezTo>
                  <a:pt x="3335879" y="415917"/>
                  <a:pt x="3370993" y="415917"/>
                  <a:pt x="3370993" y="398329"/>
                </a:cubicBezTo>
                <a:cubicBezTo>
                  <a:pt x="3370993" y="433505"/>
                  <a:pt x="3388551" y="486269"/>
                  <a:pt x="3441222" y="486269"/>
                </a:cubicBezTo>
                <a:cubicBezTo>
                  <a:pt x="3458780" y="486269"/>
                  <a:pt x="3423665" y="468681"/>
                  <a:pt x="3441222" y="451093"/>
                </a:cubicBezTo>
                <a:cubicBezTo>
                  <a:pt x="3476337" y="486269"/>
                  <a:pt x="3458780" y="415917"/>
                  <a:pt x="3511452" y="415917"/>
                </a:cubicBezTo>
                <a:cubicBezTo>
                  <a:pt x="3529009" y="468681"/>
                  <a:pt x="3581680" y="539034"/>
                  <a:pt x="3651910" y="486269"/>
                </a:cubicBezTo>
                <a:cubicBezTo>
                  <a:pt x="3669467" y="486269"/>
                  <a:pt x="3669467" y="503857"/>
                  <a:pt x="3669467" y="539034"/>
                </a:cubicBezTo>
                <a:cubicBezTo>
                  <a:pt x="3687024" y="539034"/>
                  <a:pt x="3704581" y="539034"/>
                  <a:pt x="3739696" y="539034"/>
                </a:cubicBezTo>
                <a:cubicBezTo>
                  <a:pt x="3739696" y="486269"/>
                  <a:pt x="3687024" y="486269"/>
                  <a:pt x="3704581" y="486269"/>
                </a:cubicBezTo>
                <a:cubicBezTo>
                  <a:pt x="3687024" y="468681"/>
                  <a:pt x="3704581" y="433505"/>
                  <a:pt x="3651910" y="468681"/>
                </a:cubicBezTo>
                <a:cubicBezTo>
                  <a:pt x="3651910" y="433505"/>
                  <a:pt x="3704581" y="433505"/>
                  <a:pt x="3722138" y="433505"/>
                </a:cubicBezTo>
                <a:cubicBezTo>
                  <a:pt x="3687024" y="415917"/>
                  <a:pt x="3792368" y="433505"/>
                  <a:pt x="3827482" y="415917"/>
                </a:cubicBezTo>
                <a:cubicBezTo>
                  <a:pt x="3827482" y="398329"/>
                  <a:pt x="3827482" y="398329"/>
                  <a:pt x="3809925" y="398329"/>
                </a:cubicBezTo>
                <a:cubicBezTo>
                  <a:pt x="3862596" y="380741"/>
                  <a:pt x="3897711" y="345564"/>
                  <a:pt x="3950383" y="327976"/>
                </a:cubicBezTo>
                <a:cubicBezTo>
                  <a:pt x="3950383" y="345564"/>
                  <a:pt x="3950383" y="363152"/>
                  <a:pt x="3967940" y="363152"/>
                </a:cubicBezTo>
                <a:cubicBezTo>
                  <a:pt x="3915268" y="380741"/>
                  <a:pt x="3932826" y="398329"/>
                  <a:pt x="3880154" y="380741"/>
                </a:cubicBezTo>
                <a:cubicBezTo>
                  <a:pt x="3880154" y="380741"/>
                  <a:pt x="3880154" y="398329"/>
                  <a:pt x="3862596" y="398329"/>
                </a:cubicBezTo>
                <a:cubicBezTo>
                  <a:pt x="3862596" y="433505"/>
                  <a:pt x="3880154" y="415917"/>
                  <a:pt x="3880154" y="433505"/>
                </a:cubicBezTo>
                <a:cubicBezTo>
                  <a:pt x="3915268" y="451093"/>
                  <a:pt x="3915268" y="433505"/>
                  <a:pt x="3932826" y="433505"/>
                </a:cubicBezTo>
                <a:cubicBezTo>
                  <a:pt x="3915268" y="451093"/>
                  <a:pt x="3932826" y="468681"/>
                  <a:pt x="3950383" y="486269"/>
                </a:cubicBezTo>
                <a:cubicBezTo>
                  <a:pt x="3915268" y="486269"/>
                  <a:pt x="3880154" y="415917"/>
                  <a:pt x="3809925" y="433505"/>
                </a:cubicBezTo>
                <a:cubicBezTo>
                  <a:pt x="3809925" y="468681"/>
                  <a:pt x="3880154" y="451093"/>
                  <a:pt x="3897711" y="468681"/>
                </a:cubicBezTo>
                <a:cubicBezTo>
                  <a:pt x="3897711" y="486269"/>
                  <a:pt x="3897711" y="503857"/>
                  <a:pt x="3897711" y="503857"/>
                </a:cubicBezTo>
                <a:lnTo>
                  <a:pt x="3880154" y="503857"/>
                </a:lnTo>
                <a:cubicBezTo>
                  <a:pt x="3880154" y="468681"/>
                  <a:pt x="3827482" y="486269"/>
                  <a:pt x="3809925" y="486269"/>
                </a:cubicBezTo>
                <a:cubicBezTo>
                  <a:pt x="3809925" y="486269"/>
                  <a:pt x="3809925" y="503857"/>
                  <a:pt x="3809925" y="503857"/>
                </a:cubicBezTo>
                <a:cubicBezTo>
                  <a:pt x="3827482" y="503857"/>
                  <a:pt x="3827482" y="503857"/>
                  <a:pt x="3827482" y="503857"/>
                </a:cubicBezTo>
                <a:cubicBezTo>
                  <a:pt x="3845039" y="503857"/>
                  <a:pt x="3845039" y="503857"/>
                  <a:pt x="3845039" y="503857"/>
                </a:cubicBezTo>
                <a:cubicBezTo>
                  <a:pt x="3845039" y="503857"/>
                  <a:pt x="3827482" y="503857"/>
                  <a:pt x="3827482" y="486269"/>
                </a:cubicBezTo>
                <a:cubicBezTo>
                  <a:pt x="3862596" y="486269"/>
                  <a:pt x="3862596" y="503857"/>
                  <a:pt x="3880154" y="503857"/>
                </a:cubicBezTo>
                <a:lnTo>
                  <a:pt x="3873570" y="503857"/>
                </a:lnTo>
                <a:cubicBezTo>
                  <a:pt x="3866985" y="503857"/>
                  <a:pt x="3862596" y="503857"/>
                  <a:pt x="3862596" y="503857"/>
                </a:cubicBezTo>
                <a:cubicBezTo>
                  <a:pt x="3845039" y="539034"/>
                  <a:pt x="3897711" y="591798"/>
                  <a:pt x="3862596" y="574210"/>
                </a:cubicBezTo>
                <a:cubicBezTo>
                  <a:pt x="3845039" y="609386"/>
                  <a:pt x="3880154" y="609386"/>
                  <a:pt x="3897711" y="626974"/>
                </a:cubicBezTo>
                <a:cubicBezTo>
                  <a:pt x="3880154" y="644562"/>
                  <a:pt x="3862596" y="609386"/>
                  <a:pt x="3862596" y="609386"/>
                </a:cubicBezTo>
                <a:cubicBezTo>
                  <a:pt x="3845039" y="626974"/>
                  <a:pt x="3862596" y="626974"/>
                  <a:pt x="3862596" y="644562"/>
                </a:cubicBezTo>
                <a:cubicBezTo>
                  <a:pt x="3915268" y="644562"/>
                  <a:pt x="3897711" y="626974"/>
                  <a:pt x="3932826" y="626974"/>
                </a:cubicBezTo>
                <a:cubicBezTo>
                  <a:pt x="3915268" y="644562"/>
                  <a:pt x="3950383" y="644562"/>
                  <a:pt x="3932826" y="662150"/>
                </a:cubicBezTo>
                <a:cubicBezTo>
                  <a:pt x="3950383" y="626974"/>
                  <a:pt x="3985497" y="714915"/>
                  <a:pt x="4003055" y="662150"/>
                </a:cubicBezTo>
                <a:cubicBezTo>
                  <a:pt x="4020612" y="662150"/>
                  <a:pt x="4020612" y="697327"/>
                  <a:pt x="4038169" y="697327"/>
                </a:cubicBezTo>
                <a:cubicBezTo>
                  <a:pt x="4055726" y="697327"/>
                  <a:pt x="4090841" y="697327"/>
                  <a:pt x="4090841" y="662150"/>
                </a:cubicBezTo>
                <a:cubicBezTo>
                  <a:pt x="4125956" y="679738"/>
                  <a:pt x="4090841" y="697327"/>
                  <a:pt x="4090841" y="714915"/>
                </a:cubicBezTo>
                <a:cubicBezTo>
                  <a:pt x="4090841" y="750091"/>
                  <a:pt x="4108398" y="714915"/>
                  <a:pt x="4125956" y="714915"/>
                </a:cubicBezTo>
                <a:cubicBezTo>
                  <a:pt x="4125956" y="697327"/>
                  <a:pt x="4125956" y="662150"/>
                  <a:pt x="4125956" y="644562"/>
                </a:cubicBezTo>
                <a:cubicBezTo>
                  <a:pt x="4143513" y="644562"/>
                  <a:pt x="4143513" y="662150"/>
                  <a:pt x="4161070" y="662150"/>
                </a:cubicBezTo>
                <a:cubicBezTo>
                  <a:pt x="4178627" y="662150"/>
                  <a:pt x="4143513" y="644562"/>
                  <a:pt x="4161070" y="644562"/>
                </a:cubicBezTo>
                <a:cubicBezTo>
                  <a:pt x="4143513" y="591798"/>
                  <a:pt x="4090841" y="609386"/>
                  <a:pt x="4073284" y="591798"/>
                </a:cubicBezTo>
                <a:cubicBezTo>
                  <a:pt x="4038169" y="609386"/>
                  <a:pt x="4055726" y="626974"/>
                  <a:pt x="4038169" y="644562"/>
                </a:cubicBezTo>
                <a:cubicBezTo>
                  <a:pt x="4003055" y="626974"/>
                  <a:pt x="4073284" y="574210"/>
                  <a:pt x="4055726" y="556622"/>
                </a:cubicBezTo>
                <a:cubicBezTo>
                  <a:pt x="4055726" y="539034"/>
                  <a:pt x="4090841" y="556622"/>
                  <a:pt x="4073284" y="574210"/>
                </a:cubicBezTo>
                <a:cubicBezTo>
                  <a:pt x="4108398" y="539034"/>
                  <a:pt x="4125956" y="574210"/>
                  <a:pt x="4161070" y="574210"/>
                </a:cubicBezTo>
                <a:cubicBezTo>
                  <a:pt x="4161070" y="556622"/>
                  <a:pt x="4143513" y="556622"/>
                  <a:pt x="4108398" y="556622"/>
                </a:cubicBezTo>
                <a:cubicBezTo>
                  <a:pt x="4108398" y="539034"/>
                  <a:pt x="4125956" y="521445"/>
                  <a:pt x="4161070" y="539034"/>
                </a:cubicBezTo>
                <a:cubicBezTo>
                  <a:pt x="4161070" y="539034"/>
                  <a:pt x="4178627" y="539034"/>
                  <a:pt x="4178627" y="556622"/>
                </a:cubicBezTo>
                <a:cubicBezTo>
                  <a:pt x="4213742" y="556622"/>
                  <a:pt x="4196184" y="556622"/>
                  <a:pt x="4213742" y="574210"/>
                </a:cubicBezTo>
                <a:cubicBezTo>
                  <a:pt x="4248856" y="539034"/>
                  <a:pt x="4178627" y="539034"/>
                  <a:pt x="4196184" y="521445"/>
                </a:cubicBezTo>
                <a:cubicBezTo>
                  <a:pt x="4213742" y="503857"/>
                  <a:pt x="4213742" y="539034"/>
                  <a:pt x="4248856" y="539034"/>
                </a:cubicBezTo>
                <a:cubicBezTo>
                  <a:pt x="4213742" y="503857"/>
                  <a:pt x="4266414" y="468681"/>
                  <a:pt x="4266414" y="433505"/>
                </a:cubicBezTo>
                <a:cubicBezTo>
                  <a:pt x="4283970" y="433505"/>
                  <a:pt x="4301528" y="415917"/>
                  <a:pt x="4319086" y="415917"/>
                </a:cubicBezTo>
                <a:cubicBezTo>
                  <a:pt x="4301528" y="380741"/>
                  <a:pt x="4248856" y="398329"/>
                  <a:pt x="4231299" y="433505"/>
                </a:cubicBezTo>
                <a:cubicBezTo>
                  <a:pt x="4196184" y="398329"/>
                  <a:pt x="4248856" y="345564"/>
                  <a:pt x="4196184" y="327976"/>
                </a:cubicBezTo>
                <a:cubicBezTo>
                  <a:pt x="4196184" y="310388"/>
                  <a:pt x="4231299" y="310388"/>
                  <a:pt x="4248856" y="310388"/>
                </a:cubicBezTo>
                <a:cubicBezTo>
                  <a:pt x="4248856" y="327976"/>
                  <a:pt x="4266414" y="327976"/>
                  <a:pt x="4266414" y="345564"/>
                </a:cubicBezTo>
                <a:cubicBezTo>
                  <a:pt x="4283970" y="327976"/>
                  <a:pt x="4301528" y="327976"/>
                  <a:pt x="4301528" y="292800"/>
                </a:cubicBezTo>
                <a:cubicBezTo>
                  <a:pt x="4389314" y="327976"/>
                  <a:pt x="4354200" y="363152"/>
                  <a:pt x="4424429" y="415917"/>
                </a:cubicBezTo>
                <a:cubicBezTo>
                  <a:pt x="4441986" y="415917"/>
                  <a:pt x="4424429" y="398329"/>
                  <a:pt x="4424429" y="380741"/>
                </a:cubicBezTo>
                <a:cubicBezTo>
                  <a:pt x="4494658" y="398329"/>
                  <a:pt x="4512215" y="486269"/>
                  <a:pt x="4564887" y="486269"/>
                </a:cubicBezTo>
                <a:cubicBezTo>
                  <a:pt x="4582444" y="521445"/>
                  <a:pt x="4600002" y="539034"/>
                  <a:pt x="4564887" y="574210"/>
                </a:cubicBezTo>
                <a:cubicBezTo>
                  <a:pt x="4582444" y="591798"/>
                  <a:pt x="4582444" y="556622"/>
                  <a:pt x="4617558" y="574210"/>
                </a:cubicBezTo>
                <a:cubicBezTo>
                  <a:pt x="4600002" y="556622"/>
                  <a:pt x="4600002" y="556622"/>
                  <a:pt x="4600002" y="539034"/>
                </a:cubicBezTo>
                <a:cubicBezTo>
                  <a:pt x="4635116" y="539034"/>
                  <a:pt x="4617558" y="574210"/>
                  <a:pt x="4617558" y="591798"/>
                </a:cubicBezTo>
                <a:cubicBezTo>
                  <a:pt x="4635116" y="591798"/>
                  <a:pt x="4652673" y="556622"/>
                  <a:pt x="4635116" y="556622"/>
                </a:cubicBezTo>
                <a:cubicBezTo>
                  <a:pt x="4635116" y="539034"/>
                  <a:pt x="4635116" y="539034"/>
                  <a:pt x="4635116" y="539034"/>
                </a:cubicBezTo>
                <a:cubicBezTo>
                  <a:pt x="4652673" y="539034"/>
                  <a:pt x="4652673" y="539034"/>
                  <a:pt x="4652673" y="539034"/>
                </a:cubicBezTo>
                <a:cubicBezTo>
                  <a:pt x="4687788" y="539034"/>
                  <a:pt x="4670230" y="539034"/>
                  <a:pt x="4670230" y="574210"/>
                </a:cubicBezTo>
                <a:cubicBezTo>
                  <a:pt x="4687788" y="574210"/>
                  <a:pt x="4687788" y="556622"/>
                  <a:pt x="4687788" y="539034"/>
                </a:cubicBezTo>
                <a:cubicBezTo>
                  <a:pt x="4705345" y="539034"/>
                  <a:pt x="4722902" y="574210"/>
                  <a:pt x="4722902" y="591798"/>
                </a:cubicBezTo>
                <a:cubicBezTo>
                  <a:pt x="4705345" y="591798"/>
                  <a:pt x="4705345" y="591798"/>
                  <a:pt x="4687788" y="591798"/>
                </a:cubicBezTo>
                <a:cubicBezTo>
                  <a:pt x="4705345" y="626974"/>
                  <a:pt x="4775574" y="626974"/>
                  <a:pt x="4775574" y="662150"/>
                </a:cubicBezTo>
                <a:cubicBezTo>
                  <a:pt x="4722902" y="697327"/>
                  <a:pt x="4740460" y="626974"/>
                  <a:pt x="4705345" y="644562"/>
                </a:cubicBezTo>
                <a:cubicBezTo>
                  <a:pt x="4705345" y="679738"/>
                  <a:pt x="4722902" y="714915"/>
                  <a:pt x="4687788" y="732503"/>
                </a:cubicBezTo>
                <a:cubicBezTo>
                  <a:pt x="4687788" y="750091"/>
                  <a:pt x="4722902" y="714915"/>
                  <a:pt x="4758016" y="732503"/>
                </a:cubicBezTo>
                <a:cubicBezTo>
                  <a:pt x="4758016" y="750091"/>
                  <a:pt x="4758016" y="750091"/>
                  <a:pt x="4758016" y="750091"/>
                </a:cubicBezTo>
                <a:cubicBezTo>
                  <a:pt x="4740460" y="767679"/>
                  <a:pt x="4705345" y="732503"/>
                  <a:pt x="4670230" y="767679"/>
                </a:cubicBezTo>
                <a:cubicBezTo>
                  <a:pt x="4652673" y="732503"/>
                  <a:pt x="4670230" y="714915"/>
                  <a:pt x="4670230" y="679738"/>
                </a:cubicBezTo>
                <a:cubicBezTo>
                  <a:pt x="4617558" y="679738"/>
                  <a:pt x="4582444" y="662150"/>
                  <a:pt x="4564887" y="679738"/>
                </a:cubicBezTo>
                <a:cubicBezTo>
                  <a:pt x="4564887" y="697327"/>
                  <a:pt x="4600002" y="697327"/>
                  <a:pt x="4600002" y="732503"/>
                </a:cubicBezTo>
                <a:cubicBezTo>
                  <a:pt x="4547330" y="732503"/>
                  <a:pt x="4529772" y="679738"/>
                  <a:pt x="4477100" y="662150"/>
                </a:cubicBezTo>
                <a:cubicBezTo>
                  <a:pt x="4441986" y="714915"/>
                  <a:pt x="4459544" y="714915"/>
                  <a:pt x="4477100" y="785267"/>
                </a:cubicBezTo>
                <a:cubicBezTo>
                  <a:pt x="4459544" y="802855"/>
                  <a:pt x="4441986" y="785267"/>
                  <a:pt x="4424429" y="785267"/>
                </a:cubicBezTo>
                <a:cubicBezTo>
                  <a:pt x="4459544" y="838031"/>
                  <a:pt x="4512215" y="873208"/>
                  <a:pt x="4564887" y="925972"/>
                </a:cubicBezTo>
                <a:cubicBezTo>
                  <a:pt x="4512215" y="925972"/>
                  <a:pt x="4441986" y="838031"/>
                  <a:pt x="4389314" y="802855"/>
                </a:cubicBezTo>
                <a:cubicBezTo>
                  <a:pt x="4371757" y="820443"/>
                  <a:pt x="4406872" y="838031"/>
                  <a:pt x="4389314" y="873208"/>
                </a:cubicBezTo>
                <a:cubicBezTo>
                  <a:pt x="4441986" y="838031"/>
                  <a:pt x="4512215" y="961148"/>
                  <a:pt x="4547330" y="1013912"/>
                </a:cubicBezTo>
                <a:cubicBezTo>
                  <a:pt x="4564887" y="996324"/>
                  <a:pt x="4600002" y="996324"/>
                  <a:pt x="4600002" y="961148"/>
                </a:cubicBezTo>
                <a:cubicBezTo>
                  <a:pt x="4635116" y="978736"/>
                  <a:pt x="4652673" y="996324"/>
                  <a:pt x="4670230" y="1013912"/>
                </a:cubicBezTo>
                <a:cubicBezTo>
                  <a:pt x="4635116" y="996324"/>
                  <a:pt x="4617558" y="1066677"/>
                  <a:pt x="4687788" y="1066677"/>
                </a:cubicBezTo>
                <a:cubicBezTo>
                  <a:pt x="4670230" y="1084265"/>
                  <a:pt x="4652673" y="1119441"/>
                  <a:pt x="4670230" y="1154617"/>
                </a:cubicBezTo>
                <a:cubicBezTo>
                  <a:pt x="4670230" y="1189794"/>
                  <a:pt x="4705345" y="1189794"/>
                  <a:pt x="4687788" y="1224970"/>
                </a:cubicBezTo>
                <a:cubicBezTo>
                  <a:pt x="4722902" y="1224970"/>
                  <a:pt x="4722902" y="1224970"/>
                  <a:pt x="4740460" y="1242558"/>
                </a:cubicBezTo>
                <a:cubicBezTo>
                  <a:pt x="4758016" y="1242558"/>
                  <a:pt x="4758016" y="1224970"/>
                  <a:pt x="4758016" y="1224970"/>
                </a:cubicBezTo>
                <a:cubicBezTo>
                  <a:pt x="4740460" y="1207382"/>
                  <a:pt x="4722902" y="1207382"/>
                  <a:pt x="4705345" y="1207382"/>
                </a:cubicBezTo>
                <a:cubicBezTo>
                  <a:pt x="4705345" y="1207382"/>
                  <a:pt x="4722902" y="1207382"/>
                  <a:pt x="4722902" y="1207382"/>
                </a:cubicBezTo>
                <a:cubicBezTo>
                  <a:pt x="4758016" y="1189794"/>
                  <a:pt x="4740460" y="1172205"/>
                  <a:pt x="4758016" y="1154617"/>
                </a:cubicBezTo>
                <a:cubicBezTo>
                  <a:pt x="4758016" y="1154617"/>
                  <a:pt x="4775574" y="1172205"/>
                  <a:pt x="4775574" y="1172205"/>
                </a:cubicBezTo>
                <a:cubicBezTo>
                  <a:pt x="4775574" y="1163411"/>
                  <a:pt x="4775574" y="1154617"/>
                  <a:pt x="4775574" y="1143625"/>
                </a:cubicBezTo>
                <a:lnTo>
                  <a:pt x="4775574" y="1137029"/>
                </a:lnTo>
                <a:lnTo>
                  <a:pt x="4775574" y="1101853"/>
                </a:lnTo>
                <a:cubicBezTo>
                  <a:pt x="4828246" y="1119441"/>
                  <a:pt x="4845803" y="1189794"/>
                  <a:pt x="4793131" y="1224970"/>
                </a:cubicBezTo>
                <a:cubicBezTo>
                  <a:pt x="4810688" y="1224970"/>
                  <a:pt x="4810688" y="1260146"/>
                  <a:pt x="4828246" y="1260146"/>
                </a:cubicBezTo>
                <a:cubicBezTo>
                  <a:pt x="4845803" y="1242558"/>
                  <a:pt x="4863360" y="1207382"/>
                  <a:pt x="4863360" y="1172205"/>
                </a:cubicBezTo>
                <a:cubicBezTo>
                  <a:pt x="4898474" y="1189794"/>
                  <a:pt x="4916032" y="1119441"/>
                  <a:pt x="4951146" y="1101853"/>
                </a:cubicBezTo>
                <a:cubicBezTo>
                  <a:pt x="4951146" y="1119441"/>
                  <a:pt x="4951146" y="1137029"/>
                  <a:pt x="4951146" y="1154617"/>
                </a:cubicBezTo>
                <a:cubicBezTo>
                  <a:pt x="4933590" y="1154617"/>
                  <a:pt x="4916032" y="1154617"/>
                  <a:pt x="4916032" y="1154617"/>
                </a:cubicBezTo>
                <a:cubicBezTo>
                  <a:pt x="4916032" y="1189794"/>
                  <a:pt x="4916032" y="1242558"/>
                  <a:pt x="4933590" y="1242558"/>
                </a:cubicBezTo>
                <a:cubicBezTo>
                  <a:pt x="4933590" y="1277734"/>
                  <a:pt x="4898474" y="1242558"/>
                  <a:pt x="4898474" y="1242558"/>
                </a:cubicBezTo>
                <a:cubicBezTo>
                  <a:pt x="4863360" y="1242558"/>
                  <a:pt x="4898474" y="1260146"/>
                  <a:pt x="4898474" y="1295322"/>
                </a:cubicBezTo>
                <a:cubicBezTo>
                  <a:pt x="4898474" y="1277734"/>
                  <a:pt x="4933590" y="1260146"/>
                  <a:pt x="4916032" y="1295322"/>
                </a:cubicBezTo>
                <a:cubicBezTo>
                  <a:pt x="4933590" y="1295322"/>
                  <a:pt x="4951146" y="1295322"/>
                  <a:pt x="4968704" y="1295322"/>
                </a:cubicBezTo>
                <a:cubicBezTo>
                  <a:pt x="4968704" y="1295322"/>
                  <a:pt x="4968704" y="1242558"/>
                  <a:pt x="4933590" y="1242558"/>
                </a:cubicBezTo>
                <a:cubicBezTo>
                  <a:pt x="4968704" y="1224970"/>
                  <a:pt x="4986261" y="1224970"/>
                  <a:pt x="4986261" y="1172205"/>
                </a:cubicBezTo>
                <a:cubicBezTo>
                  <a:pt x="5021376" y="1224970"/>
                  <a:pt x="4968704" y="1260146"/>
                  <a:pt x="5021376" y="1295322"/>
                </a:cubicBezTo>
                <a:cubicBezTo>
                  <a:pt x="5021376" y="1312910"/>
                  <a:pt x="4968704" y="1312910"/>
                  <a:pt x="5003818" y="1365675"/>
                </a:cubicBezTo>
                <a:cubicBezTo>
                  <a:pt x="4986261" y="1365675"/>
                  <a:pt x="4986261" y="1330498"/>
                  <a:pt x="4986261" y="1312910"/>
                </a:cubicBezTo>
                <a:cubicBezTo>
                  <a:pt x="4968704" y="1330498"/>
                  <a:pt x="4951146" y="1348086"/>
                  <a:pt x="4933590" y="1365675"/>
                </a:cubicBezTo>
                <a:cubicBezTo>
                  <a:pt x="4986261" y="1365675"/>
                  <a:pt x="5056490" y="1418439"/>
                  <a:pt x="5056490" y="1365675"/>
                </a:cubicBezTo>
                <a:cubicBezTo>
                  <a:pt x="5091604" y="1383263"/>
                  <a:pt x="5038933" y="1418439"/>
                  <a:pt x="5074048" y="1418439"/>
                </a:cubicBezTo>
                <a:cubicBezTo>
                  <a:pt x="5091604" y="1400851"/>
                  <a:pt x="5109162" y="1348086"/>
                  <a:pt x="5091604" y="1330498"/>
                </a:cubicBezTo>
                <a:cubicBezTo>
                  <a:pt x="5074048" y="1348086"/>
                  <a:pt x="5038933" y="1348086"/>
                  <a:pt x="5038933" y="1365675"/>
                </a:cubicBezTo>
                <a:cubicBezTo>
                  <a:pt x="5021376" y="1312910"/>
                  <a:pt x="5038933" y="1295322"/>
                  <a:pt x="5056490" y="1224970"/>
                </a:cubicBezTo>
                <a:cubicBezTo>
                  <a:pt x="5038933" y="1189794"/>
                  <a:pt x="5021376" y="1224970"/>
                  <a:pt x="5003818" y="1207382"/>
                </a:cubicBezTo>
                <a:cubicBezTo>
                  <a:pt x="5003818" y="1172205"/>
                  <a:pt x="5021376" y="1172205"/>
                  <a:pt x="5021376" y="1137029"/>
                </a:cubicBezTo>
                <a:cubicBezTo>
                  <a:pt x="5038933" y="1137029"/>
                  <a:pt x="5038933" y="1137029"/>
                  <a:pt x="5056490" y="1154617"/>
                </a:cubicBezTo>
                <a:cubicBezTo>
                  <a:pt x="5074048" y="1154617"/>
                  <a:pt x="5056490" y="1119441"/>
                  <a:pt x="5056490" y="1101853"/>
                </a:cubicBezTo>
                <a:cubicBezTo>
                  <a:pt x="5091604" y="1101853"/>
                  <a:pt x="5091604" y="1137029"/>
                  <a:pt x="5091604" y="1084265"/>
                </a:cubicBezTo>
                <a:cubicBezTo>
                  <a:pt x="5144276" y="1154617"/>
                  <a:pt x="5074048" y="1224970"/>
                  <a:pt x="5109162" y="1260146"/>
                </a:cubicBezTo>
                <a:cubicBezTo>
                  <a:pt x="5091604" y="1242558"/>
                  <a:pt x="5161834" y="1260146"/>
                  <a:pt x="5126719" y="1295322"/>
                </a:cubicBezTo>
                <a:cubicBezTo>
                  <a:pt x="5126719" y="1312910"/>
                  <a:pt x="5144276" y="1277734"/>
                  <a:pt x="5161834" y="1295322"/>
                </a:cubicBezTo>
                <a:cubicBezTo>
                  <a:pt x="5161834" y="1348086"/>
                  <a:pt x="5179391" y="1383263"/>
                  <a:pt x="5196948" y="1418439"/>
                </a:cubicBezTo>
                <a:cubicBezTo>
                  <a:pt x="5232062" y="1383263"/>
                  <a:pt x="5179391" y="1348086"/>
                  <a:pt x="5196948" y="1295322"/>
                </a:cubicBezTo>
                <a:cubicBezTo>
                  <a:pt x="5214506" y="1277734"/>
                  <a:pt x="5214506" y="1330498"/>
                  <a:pt x="5214506" y="1295322"/>
                </a:cubicBezTo>
                <a:cubicBezTo>
                  <a:pt x="5249620" y="1312910"/>
                  <a:pt x="5214506" y="1348086"/>
                  <a:pt x="5214506" y="1383263"/>
                </a:cubicBezTo>
                <a:cubicBezTo>
                  <a:pt x="5267177" y="1330498"/>
                  <a:pt x="5267177" y="1436027"/>
                  <a:pt x="5232062" y="1471203"/>
                </a:cubicBezTo>
                <a:cubicBezTo>
                  <a:pt x="5249620" y="1471203"/>
                  <a:pt x="5284734" y="1506379"/>
                  <a:pt x="5284734" y="1506379"/>
                </a:cubicBezTo>
                <a:cubicBezTo>
                  <a:pt x="5302292" y="1541556"/>
                  <a:pt x="5319849" y="1576732"/>
                  <a:pt x="5284734" y="1611908"/>
                </a:cubicBezTo>
                <a:cubicBezTo>
                  <a:pt x="5249620" y="1576732"/>
                  <a:pt x="5232062" y="1541556"/>
                  <a:pt x="5214506" y="1523968"/>
                </a:cubicBezTo>
                <a:cubicBezTo>
                  <a:pt x="5196948" y="1541556"/>
                  <a:pt x="5214506" y="1594320"/>
                  <a:pt x="5214506" y="1629496"/>
                </a:cubicBezTo>
                <a:cubicBezTo>
                  <a:pt x="5249620" y="1611908"/>
                  <a:pt x="5284734" y="1611908"/>
                  <a:pt x="5302292" y="1647084"/>
                </a:cubicBezTo>
                <a:cubicBezTo>
                  <a:pt x="5284734" y="1647084"/>
                  <a:pt x="5284734" y="1629496"/>
                  <a:pt x="5267177" y="1629496"/>
                </a:cubicBezTo>
                <a:cubicBezTo>
                  <a:pt x="5267177" y="1647084"/>
                  <a:pt x="5319849" y="1664672"/>
                  <a:pt x="5267177" y="1664672"/>
                </a:cubicBezTo>
                <a:cubicBezTo>
                  <a:pt x="5284734" y="1682261"/>
                  <a:pt x="5302292" y="1647084"/>
                  <a:pt x="5302292" y="1699849"/>
                </a:cubicBezTo>
                <a:cubicBezTo>
                  <a:pt x="5319849" y="1699849"/>
                  <a:pt x="5319849" y="1682261"/>
                  <a:pt x="5319849" y="1664672"/>
                </a:cubicBezTo>
                <a:cubicBezTo>
                  <a:pt x="5354964" y="1682261"/>
                  <a:pt x="5319849" y="1699849"/>
                  <a:pt x="5354964" y="1735025"/>
                </a:cubicBezTo>
                <a:cubicBezTo>
                  <a:pt x="5337406" y="1735025"/>
                  <a:pt x="5337406" y="1717437"/>
                  <a:pt x="5319849" y="1717437"/>
                </a:cubicBezTo>
                <a:cubicBezTo>
                  <a:pt x="5302292" y="1752613"/>
                  <a:pt x="5337406" y="1735025"/>
                  <a:pt x="5354964" y="1735025"/>
                </a:cubicBezTo>
                <a:cubicBezTo>
                  <a:pt x="5354964" y="1752613"/>
                  <a:pt x="5354964" y="1752613"/>
                  <a:pt x="5354964" y="1770201"/>
                </a:cubicBezTo>
                <a:cubicBezTo>
                  <a:pt x="5302292" y="1752613"/>
                  <a:pt x="5319849" y="1805377"/>
                  <a:pt x="5267177" y="1805377"/>
                </a:cubicBezTo>
                <a:cubicBezTo>
                  <a:pt x="5267177" y="1822965"/>
                  <a:pt x="5319849" y="1822965"/>
                  <a:pt x="5319849" y="1805377"/>
                </a:cubicBezTo>
                <a:cubicBezTo>
                  <a:pt x="5337406" y="1805377"/>
                  <a:pt x="5302292" y="1822965"/>
                  <a:pt x="5319849" y="1858142"/>
                </a:cubicBezTo>
                <a:cubicBezTo>
                  <a:pt x="5319849" y="1875730"/>
                  <a:pt x="5337406" y="1875730"/>
                  <a:pt x="5337406" y="1893318"/>
                </a:cubicBezTo>
                <a:cubicBezTo>
                  <a:pt x="5354964" y="1840553"/>
                  <a:pt x="5425192" y="1858142"/>
                  <a:pt x="5425192" y="1805377"/>
                </a:cubicBezTo>
                <a:cubicBezTo>
                  <a:pt x="5425192" y="1770201"/>
                  <a:pt x="5407635" y="1770201"/>
                  <a:pt x="5407635" y="1752613"/>
                </a:cubicBezTo>
                <a:cubicBezTo>
                  <a:pt x="5407635" y="1699849"/>
                  <a:pt x="5425192" y="1682261"/>
                  <a:pt x="5442750" y="1664672"/>
                </a:cubicBezTo>
                <a:cubicBezTo>
                  <a:pt x="5530536" y="1699849"/>
                  <a:pt x="5460307" y="1752613"/>
                  <a:pt x="5495422" y="1822965"/>
                </a:cubicBezTo>
                <a:cubicBezTo>
                  <a:pt x="5495422" y="1858142"/>
                  <a:pt x="5442750" y="1840553"/>
                  <a:pt x="5425192" y="1840553"/>
                </a:cubicBezTo>
                <a:cubicBezTo>
                  <a:pt x="5442750" y="1858142"/>
                  <a:pt x="5442750" y="1875730"/>
                  <a:pt x="5477864" y="1875730"/>
                </a:cubicBezTo>
                <a:cubicBezTo>
                  <a:pt x="5460307" y="1893318"/>
                  <a:pt x="5477864" y="1893318"/>
                  <a:pt x="5477864" y="1910906"/>
                </a:cubicBezTo>
                <a:cubicBezTo>
                  <a:pt x="5442750" y="1893318"/>
                  <a:pt x="5442750" y="1981258"/>
                  <a:pt x="5390078" y="1998846"/>
                </a:cubicBezTo>
                <a:cubicBezTo>
                  <a:pt x="5390078" y="1998846"/>
                  <a:pt x="5407635" y="1998846"/>
                  <a:pt x="5407635" y="2016435"/>
                </a:cubicBezTo>
                <a:cubicBezTo>
                  <a:pt x="5425192" y="2016435"/>
                  <a:pt x="5442750" y="2016435"/>
                  <a:pt x="5442750" y="1998846"/>
                </a:cubicBezTo>
                <a:cubicBezTo>
                  <a:pt x="5460307" y="1998846"/>
                  <a:pt x="5460307" y="2051611"/>
                  <a:pt x="5425192" y="2051611"/>
                </a:cubicBezTo>
                <a:cubicBezTo>
                  <a:pt x="5442750" y="2069199"/>
                  <a:pt x="5460307" y="2069199"/>
                  <a:pt x="5477864" y="2069199"/>
                </a:cubicBezTo>
                <a:cubicBezTo>
                  <a:pt x="5477864" y="2086787"/>
                  <a:pt x="5477864" y="2086787"/>
                  <a:pt x="5477864" y="2104375"/>
                </a:cubicBezTo>
                <a:cubicBezTo>
                  <a:pt x="5442750" y="2104375"/>
                  <a:pt x="5442750" y="2086787"/>
                  <a:pt x="5460307" y="2069199"/>
                </a:cubicBezTo>
                <a:cubicBezTo>
                  <a:pt x="5372520" y="2086787"/>
                  <a:pt x="5442750" y="2174727"/>
                  <a:pt x="5390078" y="2192316"/>
                </a:cubicBezTo>
                <a:cubicBezTo>
                  <a:pt x="5390078" y="2209904"/>
                  <a:pt x="5425192" y="2280256"/>
                  <a:pt x="5425192" y="2227492"/>
                </a:cubicBezTo>
                <a:cubicBezTo>
                  <a:pt x="5460307" y="2262668"/>
                  <a:pt x="5390078" y="2245080"/>
                  <a:pt x="5425192" y="2297844"/>
                </a:cubicBezTo>
                <a:cubicBezTo>
                  <a:pt x="5407635" y="2297844"/>
                  <a:pt x="5407635" y="2280256"/>
                  <a:pt x="5407635" y="2280256"/>
                </a:cubicBezTo>
                <a:cubicBezTo>
                  <a:pt x="5407635" y="2333020"/>
                  <a:pt x="5407635" y="2333020"/>
                  <a:pt x="5372520" y="2333020"/>
                </a:cubicBezTo>
                <a:cubicBezTo>
                  <a:pt x="5390078" y="2350609"/>
                  <a:pt x="5407635" y="2350609"/>
                  <a:pt x="5390078" y="2368197"/>
                </a:cubicBezTo>
                <a:cubicBezTo>
                  <a:pt x="5407635" y="2385785"/>
                  <a:pt x="5407635" y="2350609"/>
                  <a:pt x="5442750" y="2368197"/>
                </a:cubicBezTo>
                <a:cubicBezTo>
                  <a:pt x="5442750" y="2385785"/>
                  <a:pt x="5442750" y="2420961"/>
                  <a:pt x="5442750" y="2438549"/>
                </a:cubicBezTo>
                <a:cubicBezTo>
                  <a:pt x="5425192" y="2438549"/>
                  <a:pt x="5407635" y="2438549"/>
                  <a:pt x="5407635" y="2438549"/>
                </a:cubicBezTo>
                <a:cubicBezTo>
                  <a:pt x="5390078" y="2473725"/>
                  <a:pt x="5425192" y="2456137"/>
                  <a:pt x="5442750" y="2473725"/>
                </a:cubicBezTo>
                <a:cubicBezTo>
                  <a:pt x="5407635" y="2456137"/>
                  <a:pt x="5354964" y="2526490"/>
                  <a:pt x="5407635" y="2561666"/>
                </a:cubicBezTo>
                <a:cubicBezTo>
                  <a:pt x="5390078" y="2614430"/>
                  <a:pt x="5407635" y="2684783"/>
                  <a:pt x="5354964" y="2702371"/>
                </a:cubicBezTo>
                <a:cubicBezTo>
                  <a:pt x="5372520" y="2684783"/>
                  <a:pt x="5372520" y="2649606"/>
                  <a:pt x="5372520" y="2632018"/>
                </a:cubicBezTo>
                <a:cubicBezTo>
                  <a:pt x="5372520" y="2632018"/>
                  <a:pt x="5354964" y="2632018"/>
                  <a:pt x="5354964" y="2632018"/>
                </a:cubicBezTo>
                <a:cubicBezTo>
                  <a:pt x="5354964" y="2649606"/>
                  <a:pt x="5354964" y="2649606"/>
                  <a:pt x="5354964" y="2667194"/>
                </a:cubicBezTo>
                <a:cubicBezTo>
                  <a:pt x="5302292" y="2579254"/>
                  <a:pt x="5319849" y="2719959"/>
                  <a:pt x="5249620" y="2702371"/>
                </a:cubicBezTo>
                <a:cubicBezTo>
                  <a:pt x="5302292" y="2737547"/>
                  <a:pt x="5319849" y="2790311"/>
                  <a:pt x="5372520" y="2755135"/>
                </a:cubicBezTo>
                <a:cubicBezTo>
                  <a:pt x="5372520" y="2772723"/>
                  <a:pt x="5372520" y="2772723"/>
                  <a:pt x="5354964" y="2772723"/>
                </a:cubicBezTo>
                <a:cubicBezTo>
                  <a:pt x="5337406" y="2772723"/>
                  <a:pt x="5372520" y="2807899"/>
                  <a:pt x="5372520" y="2807899"/>
                </a:cubicBezTo>
                <a:cubicBezTo>
                  <a:pt x="5372520" y="2843075"/>
                  <a:pt x="5337406" y="2807899"/>
                  <a:pt x="5302292" y="2807899"/>
                </a:cubicBezTo>
                <a:cubicBezTo>
                  <a:pt x="5319849" y="2825487"/>
                  <a:pt x="5337406" y="2843075"/>
                  <a:pt x="5372520" y="2843075"/>
                </a:cubicBezTo>
                <a:cubicBezTo>
                  <a:pt x="5354964" y="2878252"/>
                  <a:pt x="5390078" y="2913428"/>
                  <a:pt x="5407635" y="2948604"/>
                </a:cubicBezTo>
                <a:cubicBezTo>
                  <a:pt x="5390078" y="2948604"/>
                  <a:pt x="5390078" y="2948604"/>
                  <a:pt x="5390078" y="2931016"/>
                </a:cubicBezTo>
                <a:cubicBezTo>
                  <a:pt x="5372520" y="2931016"/>
                  <a:pt x="5372520" y="2948604"/>
                  <a:pt x="5372520" y="2966192"/>
                </a:cubicBezTo>
                <a:cubicBezTo>
                  <a:pt x="5354964" y="2966192"/>
                  <a:pt x="5337406" y="2948604"/>
                  <a:pt x="5337406" y="2931016"/>
                </a:cubicBezTo>
                <a:cubicBezTo>
                  <a:pt x="5354964" y="2913428"/>
                  <a:pt x="5354964" y="2931016"/>
                  <a:pt x="5354964" y="2948604"/>
                </a:cubicBezTo>
                <a:cubicBezTo>
                  <a:pt x="5390078" y="2913428"/>
                  <a:pt x="5302292" y="2913428"/>
                  <a:pt x="5284734" y="2895840"/>
                </a:cubicBezTo>
                <a:cubicBezTo>
                  <a:pt x="5302292" y="2948604"/>
                  <a:pt x="5302292" y="2913428"/>
                  <a:pt x="5267177" y="2983780"/>
                </a:cubicBezTo>
                <a:cubicBezTo>
                  <a:pt x="5249620" y="2931016"/>
                  <a:pt x="5232062" y="2878252"/>
                  <a:pt x="5267177" y="2825487"/>
                </a:cubicBezTo>
                <a:cubicBezTo>
                  <a:pt x="5267177" y="2807899"/>
                  <a:pt x="5232062" y="2807899"/>
                  <a:pt x="5232062" y="2790311"/>
                </a:cubicBezTo>
                <a:cubicBezTo>
                  <a:pt x="5232062" y="2843075"/>
                  <a:pt x="5214506" y="2807899"/>
                  <a:pt x="5161834" y="2825487"/>
                </a:cubicBezTo>
                <a:cubicBezTo>
                  <a:pt x="5179391" y="2807899"/>
                  <a:pt x="5161834" y="2790311"/>
                  <a:pt x="5144276" y="2790311"/>
                </a:cubicBezTo>
                <a:cubicBezTo>
                  <a:pt x="5161834" y="2790311"/>
                  <a:pt x="5161834" y="2772723"/>
                  <a:pt x="5179391" y="2772723"/>
                </a:cubicBezTo>
                <a:cubicBezTo>
                  <a:pt x="5179391" y="2772723"/>
                  <a:pt x="5161834" y="2755135"/>
                  <a:pt x="5161834" y="2737547"/>
                </a:cubicBezTo>
                <a:cubicBezTo>
                  <a:pt x="5126719" y="2755135"/>
                  <a:pt x="5144276" y="2807899"/>
                  <a:pt x="5144276" y="2825487"/>
                </a:cubicBezTo>
                <a:cubicBezTo>
                  <a:pt x="5144276" y="2843075"/>
                  <a:pt x="5161834" y="2825487"/>
                  <a:pt x="5179391" y="2843075"/>
                </a:cubicBezTo>
                <a:cubicBezTo>
                  <a:pt x="5144276" y="2895840"/>
                  <a:pt x="5179391" y="2878252"/>
                  <a:pt x="5179391" y="2931016"/>
                </a:cubicBezTo>
                <a:cubicBezTo>
                  <a:pt x="5179391" y="2913428"/>
                  <a:pt x="5161834" y="2913428"/>
                  <a:pt x="5144276" y="2931016"/>
                </a:cubicBezTo>
                <a:cubicBezTo>
                  <a:pt x="5126719" y="2913428"/>
                  <a:pt x="5161834" y="2895840"/>
                  <a:pt x="5144276" y="2878252"/>
                </a:cubicBezTo>
                <a:cubicBezTo>
                  <a:pt x="5126719" y="2878252"/>
                  <a:pt x="5126719" y="2931016"/>
                  <a:pt x="5126719" y="2878252"/>
                </a:cubicBezTo>
                <a:cubicBezTo>
                  <a:pt x="5074048" y="2895840"/>
                  <a:pt x="5161834" y="2966192"/>
                  <a:pt x="5109162" y="2966192"/>
                </a:cubicBezTo>
                <a:cubicBezTo>
                  <a:pt x="5126719" y="3018957"/>
                  <a:pt x="5161834" y="3001368"/>
                  <a:pt x="5196948" y="3036545"/>
                </a:cubicBezTo>
                <a:cubicBezTo>
                  <a:pt x="5196948" y="3071721"/>
                  <a:pt x="5161834" y="3018957"/>
                  <a:pt x="5161834" y="3054133"/>
                </a:cubicBezTo>
                <a:cubicBezTo>
                  <a:pt x="5161834" y="3054133"/>
                  <a:pt x="5126719" y="3054133"/>
                  <a:pt x="5144276" y="3018957"/>
                </a:cubicBezTo>
                <a:cubicBezTo>
                  <a:pt x="5091604" y="3071721"/>
                  <a:pt x="5126719" y="3159661"/>
                  <a:pt x="5109162" y="3212426"/>
                </a:cubicBezTo>
                <a:cubicBezTo>
                  <a:pt x="5126719" y="3212426"/>
                  <a:pt x="5161834" y="3124485"/>
                  <a:pt x="5126719" y="3142073"/>
                </a:cubicBezTo>
                <a:cubicBezTo>
                  <a:pt x="5126719" y="3124485"/>
                  <a:pt x="5161834" y="3124485"/>
                  <a:pt x="5161834" y="3106897"/>
                </a:cubicBezTo>
                <a:cubicBezTo>
                  <a:pt x="5179391" y="3124485"/>
                  <a:pt x="5196948" y="3142073"/>
                  <a:pt x="5179391" y="3159661"/>
                </a:cubicBezTo>
                <a:cubicBezTo>
                  <a:pt x="5196948" y="3142073"/>
                  <a:pt x="5214506" y="3124485"/>
                  <a:pt x="5214506" y="3089309"/>
                </a:cubicBezTo>
                <a:cubicBezTo>
                  <a:pt x="5249620" y="3124485"/>
                  <a:pt x="5284734" y="3124485"/>
                  <a:pt x="5302292" y="3089309"/>
                </a:cubicBezTo>
                <a:cubicBezTo>
                  <a:pt x="5302292" y="3071721"/>
                  <a:pt x="5302292" y="3071721"/>
                  <a:pt x="5284734" y="3071721"/>
                </a:cubicBezTo>
                <a:cubicBezTo>
                  <a:pt x="5284734" y="3054133"/>
                  <a:pt x="5319849" y="3054133"/>
                  <a:pt x="5319849" y="3054133"/>
                </a:cubicBezTo>
                <a:cubicBezTo>
                  <a:pt x="5354964" y="3054133"/>
                  <a:pt x="5319849" y="3089309"/>
                  <a:pt x="5319849" y="3106897"/>
                </a:cubicBezTo>
                <a:cubicBezTo>
                  <a:pt x="5337406" y="3142073"/>
                  <a:pt x="5337406" y="3106897"/>
                  <a:pt x="5372520" y="3106897"/>
                </a:cubicBezTo>
                <a:cubicBezTo>
                  <a:pt x="5337406" y="3142073"/>
                  <a:pt x="5372520" y="3177250"/>
                  <a:pt x="5337406" y="3212426"/>
                </a:cubicBezTo>
                <a:cubicBezTo>
                  <a:pt x="5337406" y="3212426"/>
                  <a:pt x="5354964" y="3212426"/>
                  <a:pt x="5354964" y="3230014"/>
                </a:cubicBezTo>
                <a:cubicBezTo>
                  <a:pt x="5354964" y="3247602"/>
                  <a:pt x="5337406" y="3247602"/>
                  <a:pt x="5302292" y="3282778"/>
                </a:cubicBezTo>
                <a:cubicBezTo>
                  <a:pt x="5319849" y="3300366"/>
                  <a:pt x="5354964" y="3265190"/>
                  <a:pt x="5354964" y="3300366"/>
                </a:cubicBezTo>
                <a:cubicBezTo>
                  <a:pt x="5337406" y="3300366"/>
                  <a:pt x="5337406" y="3317954"/>
                  <a:pt x="5319849" y="3300366"/>
                </a:cubicBezTo>
                <a:cubicBezTo>
                  <a:pt x="5302292" y="3300366"/>
                  <a:pt x="5319849" y="3335542"/>
                  <a:pt x="5302292" y="3353131"/>
                </a:cubicBezTo>
                <a:cubicBezTo>
                  <a:pt x="5354964" y="3388307"/>
                  <a:pt x="5390078" y="3317954"/>
                  <a:pt x="5390078" y="3282778"/>
                </a:cubicBezTo>
                <a:cubicBezTo>
                  <a:pt x="5425192" y="3300366"/>
                  <a:pt x="5390078" y="3335542"/>
                  <a:pt x="5407635" y="3388307"/>
                </a:cubicBezTo>
                <a:cubicBezTo>
                  <a:pt x="5354964" y="3370719"/>
                  <a:pt x="5390078" y="3441071"/>
                  <a:pt x="5337406" y="3441071"/>
                </a:cubicBezTo>
                <a:cubicBezTo>
                  <a:pt x="5354964" y="3458659"/>
                  <a:pt x="5372520" y="3441071"/>
                  <a:pt x="5390078" y="3458659"/>
                </a:cubicBezTo>
                <a:cubicBezTo>
                  <a:pt x="5354964" y="3564188"/>
                  <a:pt x="5372520" y="3564188"/>
                  <a:pt x="5354964" y="3687305"/>
                </a:cubicBezTo>
                <a:cubicBezTo>
                  <a:pt x="5354964" y="3669716"/>
                  <a:pt x="5302292" y="3669716"/>
                  <a:pt x="5302292" y="3634540"/>
                </a:cubicBezTo>
                <a:cubicBezTo>
                  <a:pt x="5284734" y="3634540"/>
                  <a:pt x="5267177" y="3669716"/>
                  <a:pt x="5232062" y="3669716"/>
                </a:cubicBezTo>
                <a:cubicBezTo>
                  <a:pt x="5214506" y="3616952"/>
                  <a:pt x="5196948" y="3581776"/>
                  <a:pt x="5161834" y="3581776"/>
                </a:cubicBezTo>
                <a:cubicBezTo>
                  <a:pt x="5161834" y="3564188"/>
                  <a:pt x="5179391" y="3564188"/>
                  <a:pt x="5179391" y="3546600"/>
                </a:cubicBezTo>
                <a:cubicBezTo>
                  <a:pt x="5161834" y="3546600"/>
                  <a:pt x="5161834" y="3529012"/>
                  <a:pt x="5144276" y="3511424"/>
                </a:cubicBezTo>
                <a:cubicBezTo>
                  <a:pt x="5126719" y="3546600"/>
                  <a:pt x="5144276" y="3546600"/>
                  <a:pt x="5144276" y="3599364"/>
                </a:cubicBezTo>
                <a:cubicBezTo>
                  <a:pt x="5126719" y="3564188"/>
                  <a:pt x="5109162" y="3511424"/>
                  <a:pt x="5126719" y="3476247"/>
                </a:cubicBezTo>
                <a:cubicBezTo>
                  <a:pt x="5091604" y="3476247"/>
                  <a:pt x="5126719" y="3546600"/>
                  <a:pt x="5109162" y="3581776"/>
                </a:cubicBezTo>
                <a:cubicBezTo>
                  <a:pt x="5074048" y="3564188"/>
                  <a:pt x="5091604" y="3529012"/>
                  <a:pt x="5091604" y="3511424"/>
                </a:cubicBezTo>
                <a:cubicBezTo>
                  <a:pt x="5038933" y="3511424"/>
                  <a:pt x="5074048" y="3616952"/>
                  <a:pt x="5074048" y="3652128"/>
                </a:cubicBezTo>
                <a:cubicBezTo>
                  <a:pt x="5109162" y="3581776"/>
                  <a:pt x="5091604" y="3652128"/>
                  <a:pt x="5144276" y="3634540"/>
                </a:cubicBezTo>
                <a:cubicBezTo>
                  <a:pt x="5144276" y="3669716"/>
                  <a:pt x="5109162" y="3669716"/>
                  <a:pt x="5126719" y="3704893"/>
                </a:cubicBezTo>
                <a:cubicBezTo>
                  <a:pt x="5126719" y="3687305"/>
                  <a:pt x="5144276" y="3669716"/>
                  <a:pt x="5144276" y="3669716"/>
                </a:cubicBezTo>
                <a:cubicBezTo>
                  <a:pt x="5153055" y="3682908"/>
                  <a:pt x="5165125" y="3686205"/>
                  <a:pt x="5176647" y="3685106"/>
                </a:cubicBezTo>
                <a:lnTo>
                  <a:pt x="5197106" y="3677373"/>
                </a:lnTo>
                <a:lnTo>
                  <a:pt x="5192765" y="3680297"/>
                </a:lnTo>
                <a:cubicBezTo>
                  <a:pt x="5185152" y="3685931"/>
                  <a:pt x="5175002" y="3693900"/>
                  <a:pt x="5161834" y="3704893"/>
                </a:cubicBezTo>
                <a:cubicBezTo>
                  <a:pt x="5126719" y="3740069"/>
                  <a:pt x="5144276" y="3722481"/>
                  <a:pt x="5091604" y="3722481"/>
                </a:cubicBezTo>
                <a:cubicBezTo>
                  <a:pt x="5091604" y="3731275"/>
                  <a:pt x="5093799" y="3736772"/>
                  <a:pt x="5097639" y="3740344"/>
                </a:cubicBezTo>
                <a:lnTo>
                  <a:pt x="5105301" y="3743388"/>
                </a:lnTo>
                <a:lnTo>
                  <a:pt x="5098292" y="3749413"/>
                </a:lnTo>
                <a:cubicBezTo>
                  <a:pt x="5077888" y="3762879"/>
                  <a:pt x="5089409" y="3722481"/>
                  <a:pt x="5074048" y="3722481"/>
                </a:cubicBezTo>
                <a:cubicBezTo>
                  <a:pt x="5074048" y="3775245"/>
                  <a:pt x="5091604" y="3792833"/>
                  <a:pt x="5109162" y="3880774"/>
                </a:cubicBezTo>
                <a:cubicBezTo>
                  <a:pt x="5109162" y="3863186"/>
                  <a:pt x="5074048" y="3863186"/>
                  <a:pt x="5074048" y="3845598"/>
                </a:cubicBezTo>
                <a:cubicBezTo>
                  <a:pt x="5056490" y="3845598"/>
                  <a:pt x="5038933" y="3863186"/>
                  <a:pt x="5038933" y="3880774"/>
                </a:cubicBezTo>
                <a:cubicBezTo>
                  <a:pt x="5021376" y="3898362"/>
                  <a:pt x="5074048" y="3880774"/>
                  <a:pt x="5056490" y="3863186"/>
                </a:cubicBezTo>
                <a:cubicBezTo>
                  <a:pt x="5091604" y="3880774"/>
                  <a:pt x="5056490" y="3898362"/>
                  <a:pt x="5056490" y="3898362"/>
                </a:cubicBezTo>
                <a:cubicBezTo>
                  <a:pt x="5021376" y="3898362"/>
                  <a:pt x="5003818" y="3880774"/>
                  <a:pt x="4986261" y="3880774"/>
                </a:cubicBezTo>
                <a:cubicBezTo>
                  <a:pt x="4986261" y="3898362"/>
                  <a:pt x="5038933" y="3915950"/>
                  <a:pt x="4986261" y="3915950"/>
                </a:cubicBezTo>
                <a:cubicBezTo>
                  <a:pt x="4986261" y="3933538"/>
                  <a:pt x="5021376" y="3933538"/>
                  <a:pt x="5021376" y="3915950"/>
                </a:cubicBezTo>
                <a:cubicBezTo>
                  <a:pt x="5038933" y="3915950"/>
                  <a:pt x="5021376" y="3933538"/>
                  <a:pt x="5038933" y="3951126"/>
                </a:cubicBezTo>
                <a:cubicBezTo>
                  <a:pt x="5038933" y="3951126"/>
                  <a:pt x="5038933" y="3951126"/>
                  <a:pt x="5038933" y="3968714"/>
                </a:cubicBezTo>
                <a:cubicBezTo>
                  <a:pt x="5021376" y="3951126"/>
                  <a:pt x="5003818" y="3968714"/>
                  <a:pt x="4986261" y="3968714"/>
                </a:cubicBezTo>
                <a:cubicBezTo>
                  <a:pt x="5038933" y="3986302"/>
                  <a:pt x="4968704" y="4003891"/>
                  <a:pt x="4933590" y="4021479"/>
                </a:cubicBezTo>
                <a:cubicBezTo>
                  <a:pt x="4951146" y="4039067"/>
                  <a:pt x="4933590" y="4056655"/>
                  <a:pt x="4951146" y="4091831"/>
                </a:cubicBezTo>
                <a:cubicBezTo>
                  <a:pt x="4880918" y="4091831"/>
                  <a:pt x="4863360" y="4127007"/>
                  <a:pt x="4828246" y="4074243"/>
                </a:cubicBezTo>
                <a:cubicBezTo>
                  <a:pt x="4810688" y="4074243"/>
                  <a:pt x="4793131" y="4091831"/>
                  <a:pt x="4793131" y="4109419"/>
                </a:cubicBezTo>
                <a:cubicBezTo>
                  <a:pt x="4810688" y="4127007"/>
                  <a:pt x="4828246" y="4127007"/>
                  <a:pt x="4845803" y="4144595"/>
                </a:cubicBezTo>
                <a:cubicBezTo>
                  <a:pt x="4828246" y="4162183"/>
                  <a:pt x="4845803" y="4179772"/>
                  <a:pt x="4845803" y="4197360"/>
                </a:cubicBezTo>
                <a:cubicBezTo>
                  <a:pt x="4793131" y="4197360"/>
                  <a:pt x="4775574" y="4214948"/>
                  <a:pt x="4740460" y="4197360"/>
                </a:cubicBezTo>
                <a:cubicBezTo>
                  <a:pt x="4722902" y="4232536"/>
                  <a:pt x="4652673" y="4285300"/>
                  <a:pt x="4617558" y="4250124"/>
                </a:cubicBezTo>
                <a:cubicBezTo>
                  <a:pt x="4617558" y="4285300"/>
                  <a:pt x="4617558" y="4302888"/>
                  <a:pt x="4600002" y="4338065"/>
                </a:cubicBezTo>
                <a:cubicBezTo>
                  <a:pt x="4600002" y="4338065"/>
                  <a:pt x="4617558" y="4355653"/>
                  <a:pt x="4617558" y="4355653"/>
                </a:cubicBezTo>
                <a:cubicBezTo>
                  <a:pt x="4652673" y="4355653"/>
                  <a:pt x="4617558" y="4302888"/>
                  <a:pt x="4652673" y="4320477"/>
                </a:cubicBezTo>
                <a:cubicBezTo>
                  <a:pt x="4652673" y="4373241"/>
                  <a:pt x="4617558" y="4373241"/>
                  <a:pt x="4564887" y="4373241"/>
                </a:cubicBezTo>
                <a:cubicBezTo>
                  <a:pt x="4582444" y="4373241"/>
                  <a:pt x="4582444" y="4390829"/>
                  <a:pt x="4582444" y="4408417"/>
                </a:cubicBezTo>
                <a:cubicBezTo>
                  <a:pt x="4564887" y="4390829"/>
                  <a:pt x="4529772" y="4426005"/>
                  <a:pt x="4494658" y="4426005"/>
                </a:cubicBezTo>
                <a:cubicBezTo>
                  <a:pt x="4494658" y="4443593"/>
                  <a:pt x="4512215" y="4443593"/>
                  <a:pt x="4529772" y="4461181"/>
                </a:cubicBezTo>
                <a:cubicBezTo>
                  <a:pt x="4477100" y="4461181"/>
                  <a:pt x="4512215" y="4513946"/>
                  <a:pt x="4459544" y="4513946"/>
                </a:cubicBezTo>
                <a:cubicBezTo>
                  <a:pt x="4441986" y="4549122"/>
                  <a:pt x="4494658" y="4531534"/>
                  <a:pt x="4477100" y="4513946"/>
                </a:cubicBezTo>
                <a:cubicBezTo>
                  <a:pt x="4494658" y="4513946"/>
                  <a:pt x="4494658" y="4549122"/>
                  <a:pt x="4494658" y="4549122"/>
                </a:cubicBezTo>
                <a:cubicBezTo>
                  <a:pt x="4459544" y="4549122"/>
                  <a:pt x="4441986" y="4549122"/>
                  <a:pt x="4406872" y="4566710"/>
                </a:cubicBezTo>
                <a:cubicBezTo>
                  <a:pt x="4406872" y="4584298"/>
                  <a:pt x="4406872" y="4601886"/>
                  <a:pt x="4424429" y="4601886"/>
                </a:cubicBezTo>
                <a:cubicBezTo>
                  <a:pt x="4441986" y="4637062"/>
                  <a:pt x="4406872" y="4619474"/>
                  <a:pt x="4406872" y="4637062"/>
                </a:cubicBezTo>
                <a:cubicBezTo>
                  <a:pt x="4389314" y="4637062"/>
                  <a:pt x="4354200" y="4619474"/>
                  <a:pt x="4336642" y="4619474"/>
                </a:cubicBezTo>
                <a:cubicBezTo>
                  <a:pt x="4371757" y="4637062"/>
                  <a:pt x="4371757" y="4672239"/>
                  <a:pt x="4424429" y="4689827"/>
                </a:cubicBezTo>
                <a:cubicBezTo>
                  <a:pt x="4406872" y="4707415"/>
                  <a:pt x="4424429" y="4707415"/>
                  <a:pt x="4424429" y="4725003"/>
                </a:cubicBezTo>
                <a:cubicBezTo>
                  <a:pt x="4371757" y="4707415"/>
                  <a:pt x="4424429" y="4777767"/>
                  <a:pt x="4354200" y="4760179"/>
                </a:cubicBezTo>
                <a:cubicBezTo>
                  <a:pt x="4354200" y="4760179"/>
                  <a:pt x="4371757" y="4725003"/>
                  <a:pt x="4336642" y="4725003"/>
                </a:cubicBezTo>
                <a:cubicBezTo>
                  <a:pt x="4354200" y="4707415"/>
                  <a:pt x="4371757" y="4707415"/>
                  <a:pt x="4389314" y="4689827"/>
                </a:cubicBezTo>
                <a:cubicBezTo>
                  <a:pt x="4371757" y="4654651"/>
                  <a:pt x="4354200" y="4689827"/>
                  <a:pt x="4336642" y="4672239"/>
                </a:cubicBezTo>
                <a:cubicBezTo>
                  <a:pt x="4336642" y="4672239"/>
                  <a:pt x="4336642" y="4654651"/>
                  <a:pt x="4354200" y="4654651"/>
                </a:cubicBezTo>
                <a:cubicBezTo>
                  <a:pt x="4354200" y="4637062"/>
                  <a:pt x="4319086" y="4637062"/>
                  <a:pt x="4319086" y="4619474"/>
                </a:cubicBezTo>
                <a:cubicBezTo>
                  <a:pt x="4301528" y="4619474"/>
                  <a:pt x="4301528" y="4672239"/>
                  <a:pt x="4319086" y="4654651"/>
                </a:cubicBezTo>
                <a:cubicBezTo>
                  <a:pt x="4301528" y="4672239"/>
                  <a:pt x="4248856" y="4637062"/>
                  <a:pt x="4248856" y="4619474"/>
                </a:cubicBezTo>
                <a:cubicBezTo>
                  <a:pt x="4231299" y="4619474"/>
                  <a:pt x="4213742" y="4619474"/>
                  <a:pt x="4196184" y="4619474"/>
                </a:cubicBezTo>
                <a:cubicBezTo>
                  <a:pt x="4196184" y="4654651"/>
                  <a:pt x="4213742" y="4637062"/>
                  <a:pt x="4248856" y="4637062"/>
                </a:cubicBezTo>
                <a:cubicBezTo>
                  <a:pt x="4213742" y="4654651"/>
                  <a:pt x="4283970" y="4672239"/>
                  <a:pt x="4301528" y="4689827"/>
                </a:cubicBezTo>
                <a:cubicBezTo>
                  <a:pt x="4301528" y="4707415"/>
                  <a:pt x="4283970" y="4725003"/>
                  <a:pt x="4266414" y="4742591"/>
                </a:cubicBezTo>
                <a:cubicBezTo>
                  <a:pt x="4283970" y="4760179"/>
                  <a:pt x="4283970" y="4725003"/>
                  <a:pt x="4301528" y="4760179"/>
                </a:cubicBezTo>
                <a:cubicBezTo>
                  <a:pt x="4283970" y="4777767"/>
                  <a:pt x="4213742" y="4812944"/>
                  <a:pt x="4231299" y="4848120"/>
                </a:cubicBezTo>
                <a:cubicBezTo>
                  <a:pt x="4231299" y="4865708"/>
                  <a:pt x="4196184" y="4848120"/>
                  <a:pt x="4196184" y="4848120"/>
                </a:cubicBezTo>
                <a:cubicBezTo>
                  <a:pt x="4196184" y="4848120"/>
                  <a:pt x="4196184" y="4865708"/>
                  <a:pt x="4213742" y="4865708"/>
                </a:cubicBezTo>
                <a:cubicBezTo>
                  <a:pt x="4196184" y="4883296"/>
                  <a:pt x="4125956" y="4865708"/>
                  <a:pt x="4125956" y="4830532"/>
                </a:cubicBezTo>
                <a:cubicBezTo>
                  <a:pt x="4213742" y="4848120"/>
                  <a:pt x="4055726" y="4760179"/>
                  <a:pt x="4073284" y="4689827"/>
                </a:cubicBezTo>
                <a:cubicBezTo>
                  <a:pt x="4090841" y="4707415"/>
                  <a:pt x="4090841" y="4707415"/>
                  <a:pt x="4108398" y="4725003"/>
                </a:cubicBezTo>
                <a:cubicBezTo>
                  <a:pt x="4125956" y="4725003"/>
                  <a:pt x="4125956" y="4689827"/>
                  <a:pt x="4161070" y="4689827"/>
                </a:cubicBezTo>
                <a:cubicBezTo>
                  <a:pt x="4161070" y="4654651"/>
                  <a:pt x="4178627" y="4637062"/>
                  <a:pt x="4161070" y="4619474"/>
                </a:cubicBezTo>
                <a:cubicBezTo>
                  <a:pt x="4161070" y="4637062"/>
                  <a:pt x="4125956" y="4637062"/>
                  <a:pt x="4108398" y="4619474"/>
                </a:cubicBezTo>
                <a:cubicBezTo>
                  <a:pt x="4090841" y="4619474"/>
                  <a:pt x="4090841" y="4637062"/>
                  <a:pt x="4090841" y="4654651"/>
                </a:cubicBezTo>
                <a:cubicBezTo>
                  <a:pt x="3985497" y="4619474"/>
                  <a:pt x="3967940" y="4531534"/>
                  <a:pt x="3932826" y="4478770"/>
                </a:cubicBezTo>
                <a:cubicBezTo>
                  <a:pt x="3915268" y="4496358"/>
                  <a:pt x="3897711" y="4478770"/>
                  <a:pt x="3880154" y="4478770"/>
                </a:cubicBezTo>
                <a:cubicBezTo>
                  <a:pt x="3880154" y="4461181"/>
                  <a:pt x="3897711" y="4461181"/>
                  <a:pt x="3915268" y="4461181"/>
                </a:cubicBezTo>
                <a:cubicBezTo>
                  <a:pt x="3915268" y="4426005"/>
                  <a:pt x="3880154" y="4426005"/>
                  <a:pt x="3880154" y="4390829"/>
                </a:cubicBezTo>
                <a:cubicBezTo>
                  <a:pt x="3915268" y="4426005"/>
                  <a:pt x="3950383" y="4461181"/>
                  <a:pt x="3985497" y="4496358"/>
                </a:cubicBezTo>
                <a:cubicBezTo>
                  <a:pt x="4020612" y="4408417"/>
                  <a:pt x="3985497" y="4373241"/>
                  <a:pt x="3932826" y="4320477"/>
                </a:cubicBezTo>
                <a:cubicBezTo>
                  <a:pt x="3932826" y="4373241"/>
                  <a:pt x="3950383" y="4390829"/>
                  <a:pt x="3932826" y="4426005"/>
                </a:cubicBezTo>
                <a:cubicBezTo>
                  <a:pt x="3932826" y="4390829"/>
                  <a:pt x="3897711" y="4355653"/>
                  <a:pt x="3880154" y="4390829"/>
                </a:cubicBezTo>
                <a:cubicBezTo>
                  <a:pt x="3827482" y="4390829"/>
                  <a:pt x="3845039" y="4426005"/>
                  <a:pt x="3845039" y="4461181"/>
                </a:cubicBezTo>
                <a:cubicBezTo>
                  <a:pt x="3827482" y="4443593"/>
                  <a:pt x="3809925" y="4461181"/>
                  <a:pt x="3809925" y="4478770"/>
                </a:cubicBezTo>
                <a:cubicBezTo>
                  <a:pt x="3774810" y="4461181"/>
                  <a:pt x="3757253" y="4461181"/>
                  <a:pt x="3722138" y="4478770"/>
                </a:cubicBezTo>
                <a:cubicBezTo>
                  <a:pt x="3722138" y="4496358"/>
                  <a:pt x="3722138" y="4496358"/>
                  <a:pt x="3722138" y="4513946"/>
                </a:cubicBezTo>
                <a:cubicBezTo>
                  <a:pt x="3757253" y="4513946"/>
                  <a:pt x="3757253" y="4478770"/>
                  <a:pt x="3792368" y="4478770"/>
                </a:cubicBezTo>
                <a:cubicBezTo>
                  <a:pt x="3774810" y="4549122"/>
                  <a:pt x="3792368" y="4584298"/>
                  <a:pt x="3792368" y="4654651"/>
                </a:cubicBezTo>
                <a:cubicBezTo>
                  <a:pt x="3757253" y="4672239"/>
                  <a:pt x="3757253" y="4689827"/>
                  <a:pt x="3757253" y="4725003"/>
                </a:cubicBezTo>
                <a:cubicBezTo>
                  <a:pt x="3739696" y="4742591"/>
                  <a:pt x="3722138" y="4742591"/>
                  <a:pt x="3687024" y="4760179"/>
                </a:cubicBezTo>
                <a:cubicBezTo>
                  <a:pt x="3687024" y="4725003"/>
                  <a:pt x="3669467" y="4672239"/>
                  <a:pt x="3634352" y="4672239"/>
                </a:cubicBezTo>
                <a:cubicBezTo>
                  <a:pt x="3634352" y="4654651"/>
                  <a:pt x="3669467" y="4672239"/>
                  <a:pt x="3669467" y="4654651"/>
                </a:cubicBezTo>
                <a:cubicBezTo>
                  <a:pt x="3669467" y="4601886"/>
                  <a:pt x="3704581" y="4619474"/>
                  <a:pt x="3687024" y="4549122"/>
                </a:cubicBezTo>
                <a:cubicBezTo>
                  <a:pt x="3704581" y="4549122"/>
                  <a:pt x="3704581" y="4549122"/>
                  <a:pt x="3722138" y="4549122"/>
                </a:cubicBezTo>
                <a:cubicBezTo>
                  <a:pt x="3704581" y="4531534"/>
                  <a:pt x="3722138" y="4496358"/>
                  <a:pt x="3704581" y="4496358"/>
                </a:cubicBezTo>
                <a:cubicBezTo>
                  <a:pt x="3687024" y="4531534"/>
                  <a:pt x="3581680" y="4549122"/>
                  <a:pt x="3564123" y="4619474"/>
                </a:cubicBezTo>
                <a:cubicBezTo>
                  <a:pt x="3493894" y="4584298"/>
                  <a:pt x="3529009" y="4654651"/>
                  <a:pt x="3511452" y="4654651"/>
                </a:cubicBezTo>
                <a:cubicBezTo>
                  <a:pt x="3511452" y="4672239"/>
                  <a:pt x="3493894" y="4637062"/>
                  <a:pt x="3493894" y="4637062"/>
                </a:cubicBezTo>
                <a:cubicBezTo>
                  <a:pt x="3423665" y="4654651"/>
                  <a:pt x="3318322" y="4672239"/>
                  <a:pt x="3283207" y="4760179"/>
                </a:cubicBezTo>
                <a:cubicBezTo>
                  <a:pt x="3265650" y="4760179"/>
                  <a:pt x="3265650" y="4777767"/>
                  <a:pt x="3248092" y="4777767"/>
                </a:cubicBezTo>
                <a:cubicBezTo>
                  <a:pt x="3265650" y="4795355"/>
                  <a:pt x="3248092" y="4830532"/>
                  <a:pt x="3248092" y="4865708"/>
                </a:cubicBezTo>
                <a:cubicBezTo>
                  <a:pt x="3212978" y="4865708"/>
                  <a:pt x="3195421" y="4900884"/>
                  <a:pt x="3195421" y="4918472"/>
                </a:cubicBezTo>
                <a:cubicBezTo>
                  <a:pt x="3177864" y="4918472"/>
                  <a:pt x="3160306" y="4918472"/>
                  <a:pt x="3142749" y="4918472"/>
                </a:cubicBezTo>
                <a:cubicBezTo>
                  <a:pt x="3125192" y="4883296"/>
                  <a:pt x="3142749" y="4883296"/>
                  <a:pt x="3125192" y="4865708"/>
                </a:cubicBezTo>
                <a:cubicBezTo>
                  <a:pt x="3090077" y="4900884"/>
                  <a:pt x="3142749" y="4953648"/>
                  <a:pt x="3107634" y="4988825"/>
                </a:cubicBezTo>
                <a:cubicBezTo>
                  <a:pt x="3107634" y="5024001"/>
                  <a:pt x="3142749" y="4953648"/>
                  <a:pt x="3142749" y="4988825"/>
                </a:cubicBezTo>
                <a:cubicBezTo>
                  <a:pt x="3125192" y="5024001"/>
                  <a:pt x="3107634" y="5024001"/>
                  <a:pt x="3072520" y="5024001"/>
                </a:cubicBezTo>
                <a:cubicBezTo>
                  <a:pt x="3072520" y="5024001"/>
                  <a:pt x="3072520" y="5006413"/>
                  <a:pt x="3072520" y="5006413"/>
                </a:cubicBezTo>
                <a:cubicBezTo>
                  <a:pt x="3037406" y="5024001"/>
                  <a:pt x="3037406" y="5006413"/>
                  <a:pt x="3002291" y="5024001"/>
                </a:cubicBezTo>
                <a:cubicBezTo>
                  <a:pt x="3054963" y="5076765"/>
                  <a:pt x="2949619" y="5094353"/>
                  <a:pt x="2896948" y="5094353"/>
                </a:cubicBezTo>
                <a:cubicBezTo>
                  <a:pt x="2914505" y="5041589"/>
                  <a:pt x="2879390" y="5006413"/>
                  <a:pt x="2914505" y="4971237"/>
                </a:cubicBezTo>
                <a:cubicBezTo>
                  <a:pt x="2932062" y="4988825"/>
                  <a:pt x="2949619" y="4988825"/>
                  <a:pt x="2967176" y="5006413"/>
                </a:cubicBezTo>
                <a:cubicBezTo>
                  <a:pt x="3019848" y="4971237"/>
                  <a:pt x="2879390" y="4900884"/>
                  <a:pt x="2914505" y="4865708"/>
                </a:cubicBezTo>
                <a:cubicBezTo>
                  <a:pt x="2932062" y="4883296"/>
                  <a:pt x="2967176" y="4918472"/>
                  <a:pt x="2984734" y="4953648"/>
                </a:cubicBezTo>
                <a:cubicBezTo>
                  <a:pt x="3002291" y="4936060"/>
                  <a:pt x="3002291" y="4918472"/>
                  <a:pt x="3002291" y="4883296"/>
                </a:cubicBezTo>
                <a:cubicBezTo>
                  <a:pt x="3019848" y="4883296"/>
                  <a:pt x="3037406" y="4883296"/>
                  <a:pt x="3019848" y="4848120"/>
                </a:cubicBezTo>
                <a:cubicBezTo>
                  <a:pt x="3054963" y="4848120"/>
                  <a:pt x="3037406" y="4865708"/>
                  <a:pt x="3037406" y="4883296"/>
                </a:cubicBezTo>
                <a:cubicBezTo>
                  <a:pt x="3054963" y="4865708"/>
                  <a:pt x="3072520" y="4883296"/>
                  <a:pt x="3072520" y="4865708"/>
                </a:cubicBezTo>
                <a:cubicBezTo>
                  <a:pt x="3072520" y="4830532"/>
                  <a:pt x="2984734" y="4777767"/>
                  <a:pt x="3054963" y="4777767"/>
                </a:cubicBezTo>
                <a:cubicBezTo>
                  <a:pt x="3037406" y="4812944"/>
                  <a:pt x="3054963" y="4795355"/>
                  <a:pt x="3090077" y="4830532"/>
                </a:cubicBezTo>
                <a:cubicBezTo>
                  <a:pt x="3107634" y="4812944"/>
                  <a:pt x="3090077" y="4760179"/>
                  <a:pt x="3125192" y="4760179"/>
                </a:cubicBezTo>
                <a:cubicBezTo>
                  <a:pt x="3107634" y="4707415"/>
                  <a:pt x="3002291" y="4777767"/>
                  <a:pt x="2967176" y="4725003"/>
                </a:cubicBezTo>
                <a:cubicBezTo>
                  <a:pt x="2949619" y="4777767"/>
                  <a:pt x="2914505" y="4777767"/>
                  <a:pt x="2861833" y="4777767"/>
                </a:cubicBezTo>
                <a:cubicBezTo>
                  <a:pt x="2861833" y="4707415"/>
                  <a:pt x="2756489" y="4760179"/>
                  <a:pt x="2703818" y="4777767"/>
                </a:cubicBezTo>
                <a:cubicBezTo>
                  <a:pt x="2716986" y="4738194"/>
                  <a:pt x="2690650" y="4748088"/>
                  <a:pt x="2661845" y="4755507"/>
                </a:cubicBezTo>
                <a:lnTo>
                  <a:pt x="2649946" y="4757475"/>
                </a:lnTo>
                <a:lnTo>
                  <a:pt x="2642367" y="4740393"/>
                </a:lnTo>
                <a:cubicBezTo>
                  <a:pt x="2637977" y="4733797"/>
                  <a:pt x="2633588" y="4725003"/>
                  <a:pt x="2633588" y="4707415"/>
                </a:cubicBezTo>
                <a:cubicBezTo>
                  <a:pt x="2668703" y="4707415"/>
                  <a:pt x="2703818" y="4707415"/>
                  <a:pt x="2738932" y="4689827"/>
                </a:cubicBezTo>
                <a:cubicBezTo>
                  <a:pt x="2686260" y="4672239"/>
                  <a:pt x="2633588" y="4689827"/>
                  <a:pt x="2633588" y="4689827"/>
                </a:cubicBezTo>
                <a:cubicBezTo>
                  <a:pt x="2493130" y="4672239"/>
                  <a:pt x="2703818" y="4672239"/>
                  <a:pt x="2756489" y="4654651"/>
                </a:cubicBezTo>
                <a:cubicBezTo>
                  <a:pt x="2756489" y="4637062"/>
                  <a:pt x="2756489" y="4619474"/>
                  <a:pt x="2791604" y="4619474"/>
                </a:cubicBezTo>
                <a:cubicBezTo>
                  <a:pt x="2756489" y="4584298"/>
                  <a:pt x="2738932" y="4637062"/>
                  <a:pt x="2721375" y="4654651"/>
                </a:cubicBezTo>
                <a:cubicBezTo>
                  <a:pt x="2651146" y="4654651"/>
                  <a:pt x="2633588" y="4654651"/>
                  <a:pt x="2545802" y="4654651"/>
                </a:cubicBezTo>
                <a:cubicBezTo>
                  <a:pt x="2580917" y="4672239"/>
                  <a:pt x="2493130" y="4672239"/>
                  <a:pt x="2528245" y="4725003"/>
                </a:cubicBezTo>
                <a:cubicBezTo>
                  <a:pt x="2563360" y="4689827"/>
                  <a:pt x="2580917" y="4725003"/>
                  <a:pt x="2616031" y="4707415"/>
                </a:cubicBezTo>
                <a:cubicBezTo>
                  <a:pt x="2633588" y="4725003"/>
                  <a:pt x="2633588" y="4742591"/>
                  <a:pt x="2616031" y="4777767"/>
                </a:cubicBezTo>
                <a:cubicBezTo>
                  <a:pt x="2651146" y="4795355"/>
                  <a:pt x="2668703" y="4760179"/>
                  <a:pt x="2703818" y="4760179"/>
                </a:cubicBezTo>
                <a:cubicBezTo>
                  <a:pt x="2703818" y="4812944"/>
                  <a:pt x="2616031" y="4777767"/>
                  <a:pt x="2598474" y="4795355"/>
                </a:cubicBezTo>
                <a:cubicBezTo>
                  <a:pt x="2598474" y="4830532"/>
                  <a:pt x="2633588" y="4830532"/>
                  <a:pt x="2616031" y="4865708"/>
                </a:cubicBezTo>
                <a:cubicBezTo>
                  <a:pt x="2598474" y="4812944"/>
                  <a:pt x="2580917" y="4883296"/>
                  <a:pt x="2580917" y="4795355"/>
                </a:cubicBezTo>
                <a:cubicBezTo>
                  <a:pt x="2528245" y="4830532"/>
                  <a:pt x="2528245" y="4883296"/>
                  <a:pt x="2580917" y="4900884"/>
                </a:cubicBezTo>
                <a:cubicBezTo>
                  <a:pt x="2598474" y="4900884"/>
                  <a:pt x="2580917" y="4883296"/>
                  <a:pt x="2580917" y="4865708"/>
                </a:cubicBezTo>
                <a:cubicBezTo>
                  <a:pt x="2580917" y="4900884"/>
                  <a:pt x="2616031" y="4883296"/>
                  <a:pt x="2616031" y="4918472"/>
                </a:cubicBezTo>
                <a:cubicBezTo>
                  <a:pt x="2651146" y="4918472"/>
                  <a:pt x="2616031" y="4865708"/>
                  <a:pt x="2651146" y="4883296"/>
                </a:cubicBezTo>
                <a:cubicBezTo>
                  <a:pt x="2616031" y="4900884"/>
                  <a:pt x="2703818" y="4953648"/>
                  <a:pt x="2651146" y="4953648"/>
                </a:cubicBezTo>
                <a:cubicBezTo>
                  <a:pt x="2668703" y="4988825"/>
                  <a:pt x="2686260" y="4953648"/>
                  <a:pt x="2686260" y="5006413"/>
                </a:cubicBezTo>
                <a:cubicBezTo>
                  <a:pt x="2668703" y="5006413"/>
                  <a:pt x="2668703" y="4988825"/>
                  <a:pt x="2633588" y="5006413"/>
                </a:cubicBezTo>
                <a:cubicBezTo>
                  <a:pt x="2633588" y="4988825"/>
                  <a:pt x="2633588" y="4988825"/>
                  <a:pt x="2633588" y="4971237"/>
                </a:cubicBezTo>
                <a:cubicBezTo>
                  <a:pt x="2616031" y="4971237"/>
                  <a:pt x="2616031" y="4971237"/>
                  <a:pt x="2616031" y="4988825"/>
                </a:cubicBezTo>
                <a:cubicBezTo>
                  <a:pt x="2598474" y="4988825"/>
                  <a:pt x="2563360" y="4918472"/>
                  <a:pt x="2563360" y="4971237"/>
                </a:cubicBezTo>
                <a:cubicBezTo>
                  <a:pt x="2563360" y="4971237"/>
                  <a:pt x="2545802" y="4953648"/>
                  <a:pt x="2545802" y="4936060"/>
                </a:cubicBezTo>
                <a:cubicBezTo>
                  <a:pt x="2510688" y="4953648"/>
                  <a:pt x="2493130" y="4918472"/>
                  <a:pt x="2475573" y="4883296"/>
                </a:cubicBezTo>
                <a:cubicBezTo>
                  <a:pt x="2458016" y="4918472"/>
                  <a:pt x="2458016" y="4953648"/>
                  <a:pt x="2422902" y="4971237"/>
                </a:cubicBezTo>
                <a:cubicBezTo>
                  <a:pt x="2405344" y="4936060"/>
                  <a:pt x="2387787" y="4900884"/>
                  <a:pt x="2405344" y="4865708"/>
                </a:cubicBezTo>
                <a:cubicBezTo>
                  <a:pt x="2405344" y="4812944"/>
                  <a:pt x="2370230" y="4848120"/>
                  <a:pt x="2352672" y="4848120"/>
                </a:cubicBezTo>
                <a:cubicBezTo>
                  <a:pt x="2335115" y="4900884"/>
                  <a:pt x="2370230" y="4918472"/>
                  <a:pt x="2387787" y="4918472"/>
                </a:cubicBezTo>
                <a:cubicBezTo>
                  <a:pt x="2387787" y="4936060"/>
                  <a:pt x="2383398" y="4944854"/>
                  <a:pt x="2374619" y="4951450"/>
                </a:cubicBezTo>
                <a:lnTo>
                  <a:pt x="2335774" y="4970907"/>
                </a:lnTo>
                <a:lnTo>
                  <a:pt x="2335393" y="4970649"/>
                </a:lnTo>
                <a:lnTo>
                  <a:pt x="2344717" y="4950900"/>
                </a:lnTo>
                <a:cubicBezTo>
                  <a:pt x="2350477" y="4936060"/>
                  <a:pt x="2343894" y="4936060"/>
                  <a:pt x="2317558" y="4936060"/>
                </a:cubicBezTo>
                <a:cubicBezTo>
                  <a:pt x="2317558" y="4936060"/>
                  <a:pt x="2317558" y="4936060"/>
                  <a:pt x="2317558" y="4918472"/>
                </a:cubicBezTo>
                <a:cubicBezTo>
                  <a:pt x="2282444" y="4918472"/>
                  <a:pt x="2317558" y="4971237"/>
                  <a:pt x="2317558" y="4988825"/>
                </a:cubicBezTo>
                <a:cubicBezTo>
                  <a:pt x="2321947" y="4975634"/>
                  <a:pt x="2326337" y="4969038"/>
                  <a:pt x="2330177" y="4967114"/>
                </a:cubicBezTo>
                <a:lnTo>
                  <a:pt x="2335393" y="4970649"/>
                </a:lnTo>
                <a:lnTo>
                  <a:pt x="2335115" y="4971237"/>
                </a:lnTo>
                <a:lnTo>
                  <a:pt x="2335774" y="4970907"/>
                </a:lnTo>
                <a:lnTo>
                  <a:pt x="2339504" y="4973435"/>
                </a:lnTo>
                <a:cubicBezTo>
                  <a:pt x="2343894" y="4984428"/>
                  <a:pt x="2343894" y="5006413"/>
                  <a:pt x="2335115" y="5024001"/>
                </a:cubicBezTo>
                <a:cubicBezTo>
                  <a:pt x="2317558" y="4988825"/>
                  <a:pt x="2247329" y="4900884"/>
                  <a:pt x="2177100" y="4953648"/>
                </a:cubicBezTo>
                <a:cubicBezTo>
                  <a:pt x="2177100" y="4953648"/>
                  <a:pt x="2212215" y="4971237"/>
                  <a:pt x="2212215" y="4953648"/>
                </a:cubicBezTo>
                <a:cubicBezTo>
                  <a:pt x="2212215" y="4988825"/>
                  <a:pt x="2177100" y="4971237"/>
                  <a:pt x="2159543" y="4971237"/>
                </a:cubicBezTo>
                <a:cubicBezTo>
                  <a:pt x="2194657" y="4936060"/>
                  <a:pt x="2124428" y="4936060"/>
                  <a:pt x="2141985" y="4900884"/>
                </a:cubicBezTo>
                <a:cubicBezTo>
                  <a:pt x="2106871" y="4918472"/>
                  <a:pt x="2159543" y="4936060"/>
                  <a:pt x="2141985" y="4953648"/>
                </a:cubicBezTo>
                <a:cubicBezTo>
                  <a:pt x="2106871" y="5006413"/>
                  <a:pt x="2054199" y="4918472"/>
                  <a:pt x="2001528" y="4918472"/>
                </a:cubicBezTo>
                <a:cubicBezTo>
                  <a:pt x="2001528" y="4971237"/>
                  <a:pt x="2054199" y="4971237"/>
                  <a:pt x="2054199" y="5006413"/>
                </a:cubicBezTo>
                <a:cubicBezTo>
                  <a:pt x="2054199" y="5006413"/>
                  <a:pt x="2019085" y="5006413"/>
                  <a:pt x="2019085" y="5024001"/>
                </a:cubicBezTo>
                <a:cubicBezTo>
                  <a:pt x="1983970" y="4988825"/>
                  <a:pt x="1983970" y="4936060"/>
                  <a:pt x="1913741" y="4936060"/>
                </a:cubicBezTo>
                <a:cubicBezTo>
                  <a:pt x="1913741" y="4936060"/>
                  <a:pt x="1896184" y="4971237"/>
                  <a:pt x="1913741" y="4953648"/>
                </a:cubicBezTo>
                <a:cubicBezTo>
                  <a:pt x="1913741" y="4980031"/>
                  <a:pt x="1903866" y="4966839"/>
                  <a:pt x="1884113" y="4958595"/>
                </a:cubicBezTo>
                <a:lnTo>
                  <a:pt x="1861524" y="4953746"/>
                </a:lnTo>
                <a:lnTo>
                  <a:pt x="1861419" y="4953561"/>
                </a:lnTo>
                <a:lnTo>
                  <a:pt x="1869848" y="4951450"/>
                </a:lnTo>
                <a:cubicBezTo>
                  <a:pt x="1874237" y="4949251"/>
                  <a:pt x="1878627" y="4944854"/>
                  <a:pt x="1878627" y="4936060"/>
                </a:cubicBezTo>
                <a:cubicBezTo>
                  <a:pt x="1865459" y="4940457"/>
                  <a:pt x="1859972" y="4944854"/>
                  <a:pt x="1859149" y="4949526"/>
                </a:cubicBezTo>
                <a:lnTo>
                  <a:pt x="1861419" y="4953561"/>
                </a:lnTo>
                <a:lnTo>
                  <a:pt x="1861069" y="4953648"/>
                </a:lnTo>
                <a:lnTo>
                  <a:pt x="1861524" y="4953746"/>
                </a:lnTo>
                <a:lnTo>
                  <a:pt x="1867654" y="4964641"/>
                </a:lnTo>
                <a:cubicBezTo>
                  <a:pt x="1878627" y="4975634"/>
                  <a:pt x="1896184" y="4988825"/>
                  <a:pt x="1896184" y="5006413"/>
                </a:cubicBezTo>
                <a:cubicBezTo>
                  <a:pt x="1861069" y="5006413"/>
                  <a:pt x="1825955" y="4988825"/>
                  <a:pt x="1825955" y="5024001"/>
                </a:cubicBezTo>
                <a:cubicBezTo>
                  <a:pt x="1790840" y="5006413"/>
                  <a:pt x="1790840" y="4936060"/>
                  <a:pt x="1773283" y="4900884"/>
                </a:cubicBezTo>
                <a:cubicBezTo>
                  <a:pt x="1790840" y="4900884"/>
                  <a:pt x="1878627" y="4900884"/>
                  <a:pt x="1843512" y="4848120"/>
                </a:cubicBezTo>
                <a:cubicBezTo>
                  <a:pt x="1861069" y="4848120"/>
                  <a:pt x="1861069" y="4865708"/>
                  <a:pt x="1861069" y="4883296"/>
                </a:cubicBezTo>
                <a:cubicBezTo>
                  <a:pt x="1878627" y="4883296"/>
                  <a:pt x="1878627" y="4865708"/>
                  <a:pt x="1896184" y="4865708"/>
                </a:cubicBezTo>
                <a:cubicBezTo>
                  <a:pt x="1878627" y="4900884"/>
                  <a:pt x="1931298" y="4883296"/>
                  <a:pt x="1896184" y="4918472"/>
                </a:cubicBezTo>
                <a:cubicBezTo>
                  <a:pt x="1948856" y="4918472"/>
                  <a:pt x="1931298" y="4830532"/>
                  <a:pt x="1966413" y="4830532"/>
                </a:cubicBezTo>
                <a:cubicBezTo>
                  <a:pt x="1948856" y="4848120"/>
                  <a:pt x="1966413" y="4865708"/>
                  <a:pt x="1983970" y="4883296"/>
                </a:cubicBezTo>
                <a:cubicBezTo>
                  <a:pt x="2019085" y="4848120"/>
                  <a:pt x="1983970" y="4812944"/>
                  <a:pt x="1983970" y="4777767"/>
                </a:cubicBezTo>
                <a:cubicBezTo>
                  <a:pt x="1983970" y="4760179"/>
                  <a:pt x="1948856" y="4777767"/>
                  <a:pt x="1931298" y="4777767"/>
                </a:cubicBezTo>
                <a:cubicBezTo>
                  <a:pt x="1931298" y="4777767"/>
                  <a:pt x="1896184" y="4848120"/>
                  <a:pt x="1878627" y="4795355"/>
                </a:cubicBezTo>
                <a:cubicBezTo>
                  <a:pt x="1843512" y="4812944"/>
                  <a:pt x="1878627" y="4848120"/>
                  <a:pt x="1896184" y="4830532"/>
                </a:cubicBezTo>
                <a:cubicBezTo>
                  <a:pt x="1896184" y="4848120"/>
                  <a:pt x="1861069" y="4848120"/>
                  <a:pt x="1861069" y="4848120"/>
                </a:cubicBezTo>
                <a:cubicBezTo>
                  <a:pt x="1861069" y="4830532"/>
                  <a:pt x="1861069" y="4812944"/>
                  <a:pt x="1861069" y="4795355"/>
                </a:cubicBezTo>
                <a:cubicBezTo>
                  <a:pt x="1843512" y="4795355"/>
                  <a:pt x="1825955" y="4812944"/>
                  <a:pt x="1808398" y="4795355"/>
                </a:cubicBezTo>
                <a:cubicBezTo>
                  <a:pt x="1808398" y="4812944"/>
                  <a:pt x="1825955" y="4830532"/>
                  <a:pt x="1825955" y="4830532"/>
                </a:cubicBezTo>
                <a:cubicBezTo>
                  <a:pt x="1825955" y="4848120"/>
                  <a:pt x="1773283" y="4795355"/>
                  <a:pt x="1790840" y="4777767"/>
                </a:cubicBezTo>
                <a:cubicBezTo>
                  <a:pt x="1738169" y="4795355"/>
                  <a:pt x="1755726" y="4812944"/>
                  <a:pt x="1755726" y="4848120"/>
                </a:cubicBezTo>
                <a:cubicBezTo>
                  <a:pt x="1746948" y="4848120"/>
                  <a:pt x="1741461" y="4845921"/>
                  <a:pt x="1738169" y="4842349"/>
                </a:cubicBezTo>
                <a:lnTo>
                  <a:pt x="1735173" y="4832783"/>
                </a:lnTo>
                <a:lnTo>
                  <a:pt x="1738169" y="4830532"/>
                </a:lnTo>
                <a:lnTo>
                  <a:pt x="1734270" y="4829898"/>
                </a:lnTo>
                <a:lnTo>
                  <a:pt x="1733779" y="4828333"/>
                </a:lnTo>
                <a:cubicBezTo>
                  <a:pt x="1733779" y="4817341"/>
                  <a:pt x="1738169" y="4804150"/>
                  <a:pt x="1738169" y="4795355"/>
                </a:cubicBezTo>
                <a:cubicBezTo>
                  <a:pt x="1738169" y="4777767"/>
                  <a:pt x="1720611" y="4777767"/>
                  <a:pt x="1703054" y="4777767"/>
                </a:cubicBezTo>
                <a:cubicBezTo>
                  <a:pt x="1703054" y="4804150"/>
                  <a:pt x="1703054" y="4820638"/>
                  <a:pt x="1717868" y="4827234"/>
                </a:cubicBezTo>
                <a:lnTo>
                  <a:pt x="1734270" y="4829898"/>
                </a:lnTo>
                <a:lnTo>
                  <a:pt x="1735173" y="4832783"/>
                </a:lnTo>
                <a:lnTo>
                  <a:pt x="1714028" y="4848669"/>
                </a:lnTo>
                <a:cubicBezTo>
                  <a:pt x="1706346" y="4855815"/>
                  <a:pt x="1698665" y="4863509"/>
                  <a:pt x="1689886" y="4870105"/>
                </a:cubicBezTo>
                <a:lnTo>
                  <a:pt x="1669426" y="4879987"/>
                </a:lnTo>
                <a:lnTo>
                  <a:pt x="1670409" y="4877799"/>
                </a:lnTo>
                <a:cubicBezTo>
                  <a:pt x="1674524" y="4867906"/>
                  <a:pt x="1681108" y="4848120"/>
                  <a:pt x="1667940" y="4848120"/>
                </a:cubicBezTo>
                <a:cubicBezTo>
                  <a:pt x="1650382" y="4865708"/>
                  <a:pt x="1650382" y="4830532"/>
                  <a:pt x="1632825" y="4830532"/>
                </a:cubicBezTo>
                <a:cubicBezTo>
                  <a:pt x="1632825" y="4848120"/>
                  <a:pt x="1637215" y="4856914"/>
                  <a:pt x="1643799" y="4863509"/>
                </a:cubicBezTo>
                <a:lnTo>
                  <a:pt x="1665951" y="4881665"/>
                </a:lnTo>
                <a:lnTo>
                  <a:pt x="1659161" y="4884945"/>
                </a:lnTo>
                <a:cubicBezTo>
                  <a:pt x="1647090" y="4887693"/>
                  <a:pt x="1632825" y="4887693"/>
                  <a:pt x="1615268" y="4883296"/>
                </a:cubicBezTo>
                <a:cubicBezTo>
                  <a:pt x="1632825" y="4900884"/>
                  <a:pt x="1632825" y="4953648"/>
                  <a:pt x="1615268" y="4953648"/>
                </a:cubicBezTo>
                <a:cubicBezTo>
                  <a:pt x="1650382" y="4988825"/>
                  <a:pt x="1632825" y="5006413"/>
                  <a:pt x="1632825" y="5059177"/>
                </a:cubicBezTo>
                <a:cubicBezTo>
                  <a:pt x="1597711" y="5006413"/>
                  <a:pt x="1562596" y="4953648"/>
                  <a:pt x="1545039" y="4883296"/>
                </a:cubicBezTo>
                <a:cubicBezTo>
                  <a:pt x="1545039" y="4900884"/>
                  <a:pt x="1509924" y="4883296"/>
                  <a:pt x="1509924" y="4918472"/>
                </a:cubicBezTo>
                <a:cubicBezTo>
                  <a:pt x="1474810" y="4900884"/>
                  <a:pt x="1474810" y="4865708"/>
                  <a:pt x="1457253" y="4865708"/>
                </a:cubicBezTo>
                <a:cubicBezTo>
                  <a:pt x="1439695" y="4865708"/>
                  <a:pt x="1457253" y="4883296"/>
                  <a:pt x="1457253" y="4883296"/>
                </a:cubicBezTo>
                <a:cubicBezTo>
                  <a:pt x="1351909" y="4883296"/>
                  <a:pt x="1281680" y="4988825"/>
                  <a:pt x="1211451" y="4936060"/>
                </a:cubicBezTo>
                <a:cubicBezTo>
                  <a:pt x="1211451" y="4936060"/>
                  <a:pt x="1193894" y="4988825"/>
                  <a:pt x="1193894" y="4953648"/>
                </a:cubicBezTo>
                <a:cubicBezTo>
                  <a:pt x="1158779" y="4953648"/>
                  <a:pt x="1176336" y="4988825"/>
                  <a:pt x="1158779" y="4988825"/>
                </a:cubicBezTo>
                <a:cubicBezTo>
                  <a:pt x="1141222" y="4988825"/>
                  <a:pt x="1141222" y="4988825"/>
                  <a:pt x="1141222" y="4971237"/>
                </a:cubicBezTo>
                <a:cubicBezTo>
                  <a:pt x="1123665" y="5024001"/>
                  <a:pt x="1070993" y="4988825"/>
                  <a:pt x="1053436" y="5024001"/>
                </a:cubicBezTo>
                <a:cubicBezTo>
                  <a:pt x="930535" y="5006413"/>
                  <a:pt x="895420" y="4830532"/>
                  <a:pt x="825191" y="4795355"/>
                </a:cubicBezTo>
                <a:cubicBezTo>
                  <a:pt x="825191" y="4777767"/>
                  <a:pt x="842749" y="4795355"/>
                  <a:pt x="842749" y="4760179"/>
                </a:cubicBezTo>
                <a:cubicBezTo>
                  <a:pt x="807634" y="4742591"/>
                  <a:pt x="825191" y="4795355"/>
                  <a:pt x="790077" y="4777767"/>
                </a:cubicBezTo>
                <a:cubicBezTo>
                  <a:pt x="772520" y="4760179"/>
                  <a:pt x="807634" y="4742591"/>
                  <a:pt x="790077" y="4707415"/>
                </a:cubicBezTo>
                <a:cubicBezTo>
                  <a:pt x="772520" y="4707415"/>
                  <a:pt x="772520" y="4725003"/>
                  <a:pt x="772520" y="4742591"/>
                </a:cubicBezTo>
                <a:cubicBezTo>
                  <a:pt x="772520" y="4742591"/>
                  <a:pt x="754962" y="4672239"/>
                  <a:pt x="737405" y="4707415"/>
                </a:cubicBezTo>
                <a:cubicBezTo>
                  <a:pt x="702291" y="4654651"/>
                  <a:pt x="579390" y="4531534"/>
                  <a:pt x="561832" y="4461181"/>
                </a:cubicBezTo>
                <a:cubicBezTo>
                  <a:pt x="544275" y="4443593"/>
                  <a:pt x="561832" y="4461181"/>
                  <a:pt x="526718" y="4461181"/>
                </a:cubicBezTo>
                <a:cubicBezTo>
                  <a:pt x="351145" y="4232536"/>
                  <a:pt x="228245" y="3880774"/>
                  <a:pt x="210687" y="3529012"/>
                </a:cubicBezTo>
                <a:cubicBezTo>
                  <a:pt x="210687" y="3529012"/>
                  <a:pt x="175573" y="3529012"/>
                  <a:pt x="175573" y="3529012"/>
                </a:cubicBezTo>
                <a:cubicBezTo>
                  <a:pt x="175573" y="3511424"/>
                  <a:pt x="193130" y="3458659"/>
                  <a:pt x="158016" y="3423483"/>
                </a:cubicBezTo>
                <a:cubicBezTo>
                  <a:pt x="158016" y="3458659"/>
                  <a:pt x="140458" y="3476247"/>
                  <a:pt x="122901" y="3423483"/>
                </a:cubicBezTo>
                <a:cubicBezTo>
                  <a:pt x="140458" y="3405895"/>
                  <a:pt x="158016" y="3405895"/>
                  <a:pt x="175573" y="3423483"/>
                </a:cubicBezTo>
                <a:cubicBezTo>
                  <a:pt x="193130" y="3405895"/>
                  <a:pt x="175573" y="3370719"/>
                  <a:pt x="175573" y="3353131"/>
                </a:cubicBezTo>
                <a:cubicBezTo>
                  <a:pt x="158016" y="3370719"/>
                  <a:pt x="140458" y="3370719"/>
                  <a:pt x="122901" y="3388307"/>
                </a:cubicBezTo>
                <a:cubicBezTo>
                  <a:pt x="122901" y="3370719"/>
                  <a:pt x="105344" y="3353131"/>
                  <a:pt x="105344" y="3335542"/>
                </a:cubicBezTo>
                <a:cubicBezTo>
                  <a:pt x="122901" y="3317954"/>
                  <a:pt x="140458" y="3317954"/>
                  <a:pt x="158016" y="3317954"/>
                </a:cubicBezTo>
                <a:cubicBezTo>
                  <a:pt x="122901" y="3300366"/>
                  <a:pt x="158016" y="3230014"/>
                  <a:pt x="105344" y="3230014"/>
                </a:cubicBezTo>
                <a:cubicBezTo>
                  <a:pt x="105344" y="3177250"/>
                  <a:pt x="122901" y="3230014"/>
                  <a:pt x="140458" y="3230014"/>
                </a:cubicBezTo>
                <a:cubicBezTo>
                  <a:pt x="158016" y="3212426"/>
                  <a:pt x="122901" y="3159661"/>
                  <a:pt x="122901" y="3142073"/>
                </a:cubicBezTo>
                <a:cubicBezTo>
                  <a:pt x="105344" y="3142073"/>
                  <a:pt x="87787" y="3159661"/>
                  <a:pt x="70229" y="3159661"/>
                </a:cubicBezTo>
                <a:cubicBezTo>
                  <a:pt x="87787" y="3142073"/>
                  <a:pt x="52672" y="3124485"/>
                  <a:pt x="70229" y="3089309"/>
                </a:cubicBezTo>
                <a:cubicBezTo>
                  <a:pt x="87787" y="3089309"/>
                  <a:pt x="87787" y="3089309"/>
                  <a:pt x="105344" y="3089309"/>
                </a:cubicBezTo>
                <a:cubicBezTo>
                  <a:pt x="105344" y="3036545"/>
                  <a:pt x="70229" y="3054133"/>
                  <a:pt x="70229" y="3018957"/>
                </a:cubicBezTo>
                <a:cubicBezTo>
                  <a:pt x="87787" y="3001368"/>
                  <a:pt x="87787" y="3018957"/>
                  <a:pt x="105344" y="3018957"/>
                </a:cubicBezTo>
                <a:cubicBezTo>
                  <a:pt x="87787" y="3001368"/>
                  <a:pt x="105344" y="2983780"/>
                  <a:pt x="122901" y="2983780"/>
                </a:cubicBezTo>
                <a:cubicBezTo>
                  <a:pt x="105344" y="2966192"/>
                  <a:pt x="70229" y="2966192"/>
                  <a:pt x="87787" y="2931016"/>
                </a:cubicBezTo>
                <a:cubicBezTo>
                  <a:pt x="70229" y="2931016"/>
                  <a:pt x="70229" y="2948604"/>
                  <a:pt x="35115" y="2948604"/>
                </a:cubicBezTo>
                <a:cubicBezTo>
                  <a:pt x="35115" y="2913428"/>
                  <a:pt x="0" y="2913428"/>
                  <a:pt x="0" y="2860664"/>
                </a:cubicBezTo>
                <a:cubicBezTo>
                  <a:pt x="35115" y="2913428"/>
                  <a:pt x="0" y="2843075"/>
                  <a:pt x="52672" y="2843075"/>
                </a:cubicBezTo>
                <a:cubicBezTo>
                  <a:pt x="35115" y="2878252"/>
                  <a:pt x="35115" y="2878252"/>
                  <a:pt x="52672" y="2913428"/>
                </a:cubicBezTo>
                <a:cubicBezTo>
                  <a:pt x="87787" y="2895840"/>
                  <a:pt x="140458" y="2860664"/>
                  <a:pt x="87787" y="2807899"/>
                </a:cubicBezTo>
                <a:cubicBezTo>
                  <a:pt x="105344" y="2807899"/>
                  <a:pt x="105344" y="2825487"/>
                  <a:pt x="122901" y="2843075"/>
                </a:cubicBezTo>
                <a:cubicBezTo>
                  <a:pt x="140458" y="2825487"/>
                  <a:pt x="105344" y="2807899"/>
                  <a:pt x="122901" y="2790311"/>
                </a:cubicBezTo>
                <a:cubicBezTo>
                  <a:pt x="105344" y="2807899"/>
                  <a:pt x="87787" y="2807899"/>
                  <a:pt x="70229" y="2790311"/>
                </a:cubicBezTo>
                <a:cubicBezTo>
                  <a:pt x="70229" y="2719959"/>
                  <a:pt x="87787" y="2719959"/>
                  <a:pt x="52672" y="2649606"/>
                </a:cubicBezTo>
                <a:cubicBezTo>
                  <a:pt x="70229" y="2649606"/>
                  <a:pt x="70229" y="2667194"/>
                  <a:pt x="87787" y="2667194"/>
                </a:cubicBezTo>
                <a:cubicBezTo>
                  <a:pt x="122901" y="2614430"/>
                  <a:pt x="52672" y="2649606"/>
                  <a:pt x="70229" y="2579254"/>
                </a:cubicBezTo>
                <a:cubicBezTo>
                  <a:pt x="87787" y="2579254"/>
                  <a:pt x="87787" y="2561666"/>
                  <a:pt x="105344" y="2561666"/>
                </a:cubicBezTo>
                <a:cubicBezTo>
                  <a:pt x="105344" y="2579254"/>
                  <a:pt x="105344" y="2579254"/>
                  <a:pt x="105344" y="2596842"/>
                </a:cubicBezTo>
                <a:cubicBezTo>
                  <a:pt x="140458" y="2596842"/>
                  <a:pt x="158016" y="2544078"/>
                  <a:pt x="140458" y="2544078"/>
                </a:cubicBezTo>
                <a:cubicBezTo>
                  <a:pt x="175573" y="2544078"/>
                  <a:pt x="193130" y="2544078"/>
                  <a:pt x="193130" y="2579254"/>
                </a:cubicBezTo>
                <a:cubicBezTo>
                  <a:pt x="210687" y="2579254"/>
                  <a:pt x="210687" y="2561666"/>
                  <a:pt x="210687" y="2561666"/>
                </a:cubicBezTo>
                <a:cubicBezTo>
                  <a:pt x="228245" y="2491313"/>
                  <a:pt x="105344" y="2491313"/>
                  <a:pt x="105344" y="2561666"/>
                </a:cubicBezTo>
                <a:cubicBezTo>
                  <a:pt x="70229" y="2561666"/>
                  <a:pt x="105344" y="2508901"/>
                  <a:pt x="70229" y="2508901"/>
                </a:cubicBezTo>
                <a:cubicBezTo>
                  <a:pt x="70229" y="2491313"/>
                  <a:pt x="87787" y="2491313"/>
                  <a:pt x="105344" y="2491313"/>
                </a:cubicBezTo>
                <a:cubicBezTo>
                  <a:pt x="87787" y="2456137"/>
                  <a:pt x="105344" y="2456137"/>
                  <a:pt x="105344" y="2420961"/>
                </a:cubicBezTo>
                <a:cubicBezTo>
                  <a:pt x="122901" y="2420961"/>
                  <a:pt x="122901" y="2385785"/>
                  <a:pt x="140458" y="2368197"/>
                </a:cubicBezTo>
                <a:cubicBezTo>
                  <a:pt x="175573" y="2385785"/>
                  <a:pt x="122901" y="2438549"/>
                  <a:pt x="140458" y="2473725"/>
                </a:cubicBezTo>
                <a:cubicBezTo>
                  <a:pt x="140458" y="2473725"/>
                  <a:pt x="158016" y="2473725"/>
                  <a:pt x="175573" y="2473725"/>
                </a:cubicBezTo>
                <a:cubicBezTo>
                  <a:pt x="175573" y="2456137"/>
                  <a:pt x="158016" y="2456137"/>
                  <a:pt x="140458" y="2438549"/>
                </a:cubicBezTo>
                <a:cubicBezTo>
                  <a:pt x="158016" y="2368197"/>
                  <a:pt x="245802" y="2315432"/>
                  <a:pt x="228245" y="2262668"/>
                </a:cubicBezTo>
                <a:cubicBezTo>
                  <a:pt x="210687" y="2297844"/>
                  <a:pt x="193130" y="2315432"/>
                  <a:pt x="140458" y="2315432"/>
                </a:cubicBezTo>
                <a:cubicBezTo>
                  <a:pt x="140458" y="2333020"/>
                  <a:pt x="158016" y="2333020"/>
                  <a:pt x="158016" y="2350609"/>
                </a:cubicBezTo>
                <a:cubicBezTo>
                  <a:pt x="105344" y="2350609"/>
                  <a:pt x="105344" y="2368197"/>
                  <a:pt x="70229" y="2350609"/>
                </a:cubicBezTo>
                <a:cubicBezTo>
                  <a:pt x="70229" y="2350609"/>
                  <a:pt x="87787" y="2333020"/>
                  <a:pt x="87787" y="2315432"/>
                </a:cubicBezTo>
                <a:cubicBezTo>
                  <a:pt x="105344" y="2280256"/>
                  <a:pt x="122901" y="2297844"/>
                  <a:pt x="140458" y="2280256"/>
                </a:cubicBezTo>
                <a:cubicBezTo>
                  <a:pt x="140458" y="2245080"/>
                  <a:pt x="70229" y="2262668"/>
                  <a:pt x="105344" y="2245080"/>
                </a:cubicBezTo>
                <a:cubicBezTo>
                  <a:pt x="105344" y="2227492"/>
                  <a:pt x="70229" y="2245080"/>
                  <a:pt x="52672" y="2227492"/>
                </a:cubicBezTo>
                <a:cubicBezTo>
                  <a:pt x="52672" y="2209904"/>
                  <a:pt x="70229" y="2192316"/>
                  <a:pt x="87787" y="2174727"/>
                </a:cubicBezTo>
                <a:cubicBezTo>
                  <a:pt x="122901" y="2192316"/>
                  <a:pt x="87787" y="2192316"/>
                  <a:pt x="87787" y="2209904"/>
                </a:cubicBezTo>
                <a:cubicBezTo>
                  <a:pt x="122901" y="2209904"/>
                  <a:pt x="158016" y="2192316"/>
                  <a:pt x="175573" y="2174727"/>
                </a:cubicBezTo>
                <a:cubicBezTo>
                  <a:pt x="193130" y="2139551"/>
                  <a:pt x="140458" y="2157139"/>
                  <a:pt x="175573" y="2121963"/>
                </a:cubicBezTo>
                <a:cubicBezTo>
                  <a:pt x="158016" y="2121963"/>
                  <a:pt x="158016" y="2121963"/>
                  <a:pt x="140458" y="2121963"/>
                </a:cubicBezTo>
                <a:cubicBezTo>
                  <a:pt x="140458" y="2121963"/>
                  <a:pt x="105344" y="2121963"/>
                  <a:pt x="122901" y="2139551"/>
                </a:cubicBezTo>
                <a:cubicBezTo>
                  <a:pt x="105344" y="2139551"/>
                  <a:pt x="105344" y="2139551"/>
                  <a:pt x="87787" y="2139551"/>
                </a:cubicBezTo>
                <a:cubicBezTo>
                  <a:pt x="87787" y="2104375"/>
                  <a:pt x="105344" y="2086787"/>
                  <a:pt x="140458" y="2086787"/>
                </a:cubicBezTo>
                <a:cubicBezTo>
                  <a:pt x="122901" y="2069199"/>
                  <a:pt x="158016" y="2016435"/>
                  <a:pt x="105344" y="2016435"/>
                </a:cubicBezTo>
                <a:cubicBezTo>
                  <a:pt x="122901" y="1998846"/>
                  <a:pt x="122901" y="1981258"/>
                  <a:pt x="140458" y="1981258"/>
                </a:cubicBezTo>
                <a:cubicBezTo>
                  <a:pt x="140458" y="1998846"/>
                  <a:pt x="140458" y="1998846"/>
                  <a:pt x="140458" y="2016435"/>
                </a:cubicBezTo>
                <a:cubicBezTo>
                  <a:pt x="193130" y="1981258"/>
                  <a:pt x="122901" y="1910906"/>
                  <a:pt x="210687" y="1910906"/>
                </a:cubicBezTo>
                <a:cubicBezTo>
                  <a:pt x="228245" y="1910906"/>
                  <a:pt x="210687" y="1893318"/>
                  <a:pt x="210687" y="1875730"/>
                </a:cubicBezTo>
                <a:cubicBezTo>
                  <a:pt x="228245" y="1875730"/>
                  <a:pt x="245802" y="1893318"/>
                  <a:pt x="245802" y="1893318"/>
                </a:cubicBezTo>
                <a:cubicBezTo>
                  <a:pt x="228245" y="1840553"/>
                  <a:pt x="298474" y="1805377"/>
                  <a:pt x="333588" y="1735025"/>
                </a:cubicBezTo>
                <a:cubicBezTo>
                  <a:pt x="368703" y="1752613"/>
                  <a:pt x="403817" y="1770201"/>
                  <a:pt x="456489" y="1752613"/>
                </a:cubicBezTo>
                <a:cubicBezTo>
                  <a:pt x="456489" y="1735025"/>
                  <a:pt x="438932" y="1752613"/>
                  <a:pt x="403817" y="1752613"/>
                </a:cubicBezTo>
                <a:cubicBezTo>
                  <a:pt x="403817" y="1717437"/>
                  <a:pt x="403817" y="1682261"/>
                  <a:pt x="421374" y="1682261"/>
                </a:cubicBezTo>
                <a:cubicBezTo>
                  <a:pt x="456489" y="1682261"/>
                  <a:pt x="474046" y="1682261"/>
                  <a:pt x="509161" y="1664672"/>
                </a:cubicBezTo>
                <a:cubicBezTo>
                  <a:pt x="509161" y="1647084"/>
                  <a:pt x="474046" y="1664672"/>
                  <a:pt x="474046" y="1647084"/>
                </a:cubicBezTo>
                <a:cubicBezTo>
                  <a:pt x="509161" y="1629496"/>
                  <a:pt x="526718" y="1594320"/>
                  <a:pt x="526718" y="1559144"/>
                </a:cubicBezTo>
                <a:cubicBezTo>
                  <a:pt x="544275" y="1559144"/>
                  <a:pt x="544275" y="1611908"/>
                  <a:pt x="526718" y="1611908"/>
                </a:cubicBezTo>
                <a:cubicBezTo>
                  <a:pt x="544275" y="1629496"/>
                  <a:pt x="561832" y="1647084"/>
                  <a:pt x="579390" y="1647084"/>
                </a:cubicBezTo>
                <a:cubicBezTo>
                  <a:pt x="596947" y="1611908"/>
                  <a:pt x="544275" y="1629496"/>
                  <a:pt x="561832" y="1594320"/>
                </a:cubicBezTo>
                <a:cubicBezTo>
                  <a:pt x="579390" y="1559144"/>
                  <a:pt x="614504" y="1576732"/>
                  <a:pt x="649619" y="1576732"/>
                </a:cubicBezTo>
                <a:cubicBezTo>
                  <a:pt x="667176" y="1559144"/>
                  <a:pt x="649619" y="1541556"/>
                  <a:pt x="667176" y="1523968"/>
                </a:cubicBezTo>
                <a:lnTo>
                  <a:pt x="675281" y="1521518"/>
                </a:lnTo>
                <a:lnTo>
                  <a:pt x="682539" y="1521769"/>
                </a:lnTo>
                <a:cubicBezTo>
                  <a:pt x="687477" y="1520120"/>
                  <a:pt x="691180" y="1517235"/>
                  <a:pt x="681613" y="1519605"/>
                </a:cubicBezTo>
                <a:lnTo>
                  <a:pt x="675281" y="1521518"/>
                </a:lnTo>
                <a:lnTo>
                  <a:pt x="674583" y="1521494"/>
                </a:lnTo>
                <a:cubicBezTo>
                  <a:pt x="673760" y="1519571"/>
                  <a:pt x="675955" y="1515174"/>
                  <a:pt x="684733" y="1506379"/>
                </a:cubicBezTo>
                <a:cubicBezTo>
                  <a:pt x="684733" y="1523968"/>
                  <a:pt x="772520" y="1453615"/>
                  <a:pt x="754962" y="1488791"/>
                </a:cubicBezTo>
                <a:cubicBezTo>
                  <a:pt x="772520" y="1488791"/>
                  <a:pt x="754962" y="1453615"/>
                  <a:pt x="790077" y="1453615"/>
                </a:cubicBezTo>
                <a:cubicBezTo>
                  <a:pt x="790077" y="1453615"/>
                  <a:pt x="772520" y="1436027"/>
                  <a:pt x="772520" y="1436027"/>
                </a:cubicBezTo>
                <a:cubicBezTo>
                  <a:pt x="790077" y="1453615"/>
                  <a:pt x="807634" y="1418439"/>
                  <a:pt x="825191" y="1436027"/>
                </a:cubicBezTo>
                <a:cubicBezTo>
                  <a:pt x="807634" y="1365675"/>
                  <a:pt x="842749" y="1418439"/>
                  <a:pt x="860306" y="1383263"/>
                </a:cubicBezTo>
                <a:cubicBezTo>
                  <a:pt x="825191" y="1365675"/>
                  <a:pt x="825191" y="1312910"/>
                  <a:pt x="825191" y="1295322"/>
                </a:cubicBezTo>
                <a:cubicBezTo>
                  <a:pt x="790077" y="1312910"/>
                  <a:pt x="825191" y="1330498"/>
                  <a:pt x="772520" y="1330498"/>
                </a:cubicBezTo>
                <a:cubicBezTo>
                  <a:pt x="790077" y="1277734"/>
                  <a:pt x="825191" y="1277734"/>
                  <a:pt x="860306" y="1260146"/>
                </a:cubicBezTo>
                <a:cubicBezTo>
                  <a:pt x="895420" y="1295322"/>
                  <a:pt x="912978" y="1260146"/>
                  <a:pt x="948092" y="1260146"/>
                </a:cubicBezTo>
                <a:cubicBezTo>
                  <a:pt x="948092" y="1242558"/>
                  <a:pt x="930535" y="1207382"/>
                  <a:pt x="930535" y="1172205"/>
                </a:cubicBezTo>
                <a:cubicBezTo>
                  <a:pt x="877863" y="1137029"/>
                  <a:pt x="860306" y="1119441"/>
                  <a:pt x="825191" y="1172205"/>
                </a:cubicBezTo>
                <a:cubicBezTo>
                  <a:pt x="772520" y="1154617"/>
                  <a:pt x="877863" y="1137029"/>
                  <a:pt x="877863" y="1101853"/>
                </a:cubicBezTo>
                <a:cubicBezTo>
                  <a:pt x="965649" y="1137029"/>
                  <a:pt x="983207" y="1084265"/>
                  <a:pt x="1000764" y="1031501"/>
                </a:cubicBezTo>
                <a:cubicBezTo>
                  <a:pt x="983207" y="1013912"/>
                  <a:pt x="965649" y="1013912"/>
                  <a:pt x="948092" y="996324"/>
                </a:cubicBezTo>
                <a:cubicBezTo>
                  <a:pt x="965649" y="996324"/>
                  <a:pt x="965649" y="978736"/>
                  <a:pt x="965649" y="961148"/>
                </a:cubicBezTo>
                <a:cubicBezTo>
                  <a:pt x="983207" y="978736"/>
                  <a:pt x="983207" y="961148"/>
                  <a:pt x="1018321" y="961148"/>
                </a:cubicBezTo>
                <a:cubicBezTo>
                  <a:pt x="1018321" y="978736"/>
                  <a:pt x="1018321" y="978736"/>
                  <a:pt x="1018321" y="978736"/>
                </a:cubicBezTo>
                <a:cubicBezTo>
                  <a:pt x="1018321" y="1013912"/>
                  <a:pt x="1000764" y="961148"/>
                  <a:pt x="983207" y="978736"/>
                </a:cubicBezTo>
                <a:cubicBezTo>
                  <a:pt x="983207" y="1013912"/>
                  <a:pt x="1035878" y="996324"/>
                  <a:pt x="1018321" y="1031501"/>
                </a:cubicBezTo>
                <a:cubicBezTo>
                  <a:pt x="1035878" y="1013912"/>
                  <a:pt x="1070993" y="1013912"/>
                  <a:pt x="1088550" y="996324"/>
                </a:cubicBezTo>
                <a:cubicBezTo>
                  <a:pt x="1070993" y="961148"/>
                  <a:pt x="1070993" y="1013912"/>
                  <a:pt x="1053436" y="996324"/>
                </a:cubicBezTo>
                <a:cubicBezTo>
                  <a:pt x="1053436" y="961148"/>
                  <a:pt x="1018321" y="996324"/>
                  <a:pt x="1018321" y="961148"/>
                </a:cubicBezTo>
                <a:cubicBezTo>
                  <a:pt x="1053436" y="943560"/>
                  <a:pt x="1088550" y="925972"/>
                  <a:pt x="1106107" y="961148"/>
                </a:cubicBezTo>
                <a:cubicBezTo>
                  <a:pt x="1097329" y="947957"/>
                  <a:pt x="1091842" y="934766"/>
                  <a:pt x="1089373" y="922125"/>
                </a:cubicBezTo>
                <a:lnTo>
                  <a:pt x="1089892" y="908620"/>
                </a:lnTo>
                <a:lnTo>
                  <a:pt x="1108851" y="911956"/>
                </a:lnTo>
                <a:cubicBezTo>
                  <a:pt x="1123665" y="919376"/>
                  <a:pt x="1123665" y="939163"/>
                  <a:pt x="1123665" y="978736"/>
                </a:cubicBezTo>
                <a:cubicBezTo>
                  <a:pt x="1158779" y="996324"/>
                  <a:pt x="1141222" y="943560"/>
                  <a:pt x="1158779" y="961148"/>
                </a:cubicBezTo>
                <a:cubicBezTo>
                  <a:pt x="1176336" y="925972"/>
                  <a:pt x="1141222" y="908384"/>
                  <a:pt x="1141222" y="908384"/>
                </a:cubicBezTo>
                <a:cubicBezTo>
                  <a:pt x="1141222" y="873208"/>
                  <a:pt x="1176336" y="855619"/>
                  <a:pt x="1193894" y="873208"/>
                </a:cubicBezTo>
                <a:cubicBezTo>
                  <a:pt x="1176336" y="873208"/>
                  <a:pt x="1176336" y="873208"/>
                  <a:pt x="1176336" y="873208"/>
                </a:cubicBezTo>
                <a:cubicBezTo>
                  <a:pt x="1158779" y="873208"/>
                  <a:pt x="1176336" y="908384"/>
                  <a:pt x="1176336" y="908384"/>
                </a:cubicBezTo>
                <a:cubicBezTo>
                  <a:pt x="1193894" y="908384"/>
                  <a:pt x="1193894" y="908384"/>
                  <a:pt x="1211451" y="890796"/>
                </a:cubicBezTo>
                <a:cubicBezTo>
                  <a:pt x="1229008" y="873208"/>
                  <a:pt x="1193894" y="925972"/>
                  <a:pt x="1193894" y="943560"/>
                </a:cubicBezTo>
                <a:cubicBezTo>
                  <a:pt x="1246565" y="925972"/>
                  <a:pt x="1229008" y="890796"/>
                  <a:pt x="1229008" y="855619"/>
                </a:cubicBezTo>
                <a:cubicBezTo>
                  <a:pt x="1211451" y="855619"/>
                  <a:pt x="1211451" y="855619"/>
                  <a:pt x="1211451" y="873208"/>
                </a:cubicBezTo>
                <a:cubicBezTo>
                  <a:pt x="1176336" y="873208"/>
                  <a:pt x="1211451" y="838031"/>
                  <a:pt x="1211451" y="838031"/>
                </a:cubicBezTo>
                <a:cubicBezTo>
                  <a:pt x="1198283" y="824840"/>
                  <a:pt x="1194991" y="831436"/>
                  <a:pt x="1179354" y="835558"/>
                </a:cubicBezTo>
                <a:lnTo>
                  <a:pt x="1176820" y="835863"/>
                </a:lnTo>
                <a:lnTo>
                  <a:pt x="1181549" y="814672"/>
                </a:lnTo>
                <a:cubicBezTo>
                  <a:pt x="1190602" y="794061"/>
                  <a:pt x="1207062" y="780870"/>
                  <a:pt x="1193894" y="767679"/>
                </a:cubicBezTo>
                <a:cubicBezTo>
                  <a:pt x="1229008" y="750091"/>
                  <a:pt x="1211451" y="785267"/>
                  <a:pt x="1229008" y="785267"/>
                </a:cubicBezTo>
                <a:cubicBezTo>
                  <a:pt x="1299237" y="767679"/>
                  <a:pt x="1264123" y="697327"/>
                  <a:pt x="1316794" y="697327"/>
                </a:cubicBezTo>
                <a:cubicBezTo>
                  <a:pt x="1316794" y="679738"/>
                  <a:pt x="1281680" y="679738"/>
                  <a:pt x="1281680" y="662150"/>
                </a:cubicBezTo>
                <a:cubicBezTo>
                  <a:pt x="1281680" y="626974"/>
                  <a:pt x="1299237" y="679738"/>
                  <a:pt x="1316794" y="662150"/>
                </a:cubicBezTo>
                <a:cubicBezTo>
                  <a:pt x="1303627" y="622577"/>
                  <a:pt x="1329963" y="622577"/>
                  <a:pt x="1358768" y="602790"/>
                </a:cubicBezTo>
                <a:lnTo>
                  <a:pt x="1369508" y="591927"/>
                </a:lnTo>
                <a:lnTo>
                  <a:pt x="1375227" y="609661"/>
                </a:lnTo>
                <a:cubicBezTo>
                  <a:pt x="1385926" y="620379"/>
                  <a:pt x="1408970" y="613783"/>
                  <a:pt x="1422138" y="626974"/>
                </a:cubicBezTo>
                <a:cubicBezTo>
                  <a:pt x="1439695" y="609386"/>
                  <a:pt x="1457253" y="591798"/>
                  <a:pt x="1439695" y="556622"/>
                </a:cubicBezTo>
                <a:cubicBezTo>
                  <a:pt x="1474810" y="539034"/>
                  <a:pt x="1492367" y="539034"/>
                  <a:pt x="1509924" y="539034"/>
                </a:cubicBezTo>
                <a:cubicBezTo>
                  <a:pt x="1527482" y="574210"/>
                  <a:pt x="1527482" y="574210"/>
                  <a:pt x="1527482" y="626974"/>
                </a:cubicBezTo>
                <a:cubicBezTo>
                  <a:pt x="1545039" y="609386"/>
                  <a:pt x="1562596" y="609386"/>
                  <a:pt x="1580153" y="591798"/>
                </a:cubicBezTo>
                <a:cubicBezTo>
                  <a:pt x="1545039" y="574210"/>
                  <a:pt x="1527482" y="591798"/>
                  <a:pt x="1562596" y="556622"/>
                </a:cubicBezTo>
                <a:cubicBezTo>
                  <a:pt x="1545039" y="556622"/>
                  <a:pt x="1562596" y="521445"/>
                  <a:pt x="1545039" y="539034"/>
                </a:cubicBezTo>
                <a:cubicBezTo>
                  <a:pt x="1527482" y="521445"/>
                  <a:pt x="1545039" y="486269"/>
                  <a:pt x="1580153" y="503857"/>
                </a:cubicBezTo>
                <a:cubicBezTo>
                  <a:pt x="1562596" y="468681"/>
                  <a:pt x="1597711" y="451093"/>
                  <a:pt x="1580153" y="433505"/>
                </a:cubicBezTo>
                <a:cubicBezTo>
                  <a:pt x="1580153" y="415917"/>
                  <a:pt x="1597711" y="398329"/>
                  <a:pt x="1632825" y="398329"/>
                </a:cubicBezTo>
                <a:cubicBezTo>
                  <a:pt x="1632825" y="433505"/>
                  <a:pt x="1597711" y="415917"/>
                  <a:pt x="1597711" y="433505"/>
                </a:cubicBezTo>
                <a:cubicBezTo>
                  <a:pt x="1580153" y="486269"/>
                  <a:pt x="1632825" y="468681"/>
                  <a:pt x="1597711" y="503857"/>
                </a:cubicBezTo>
                <a:cubicBezTo>
                  <a:pt x="1615268" y="503857"/>
                  <a:pt x="1615268" y="486269"/>
                  <a:pt x="1632825" y="486269"/>
                </a:cubicBezTo>
                <a:cubicBezTo>
                  <a:pt x="1615268" y="503857"/>
                  <a:pt x="1615268" y="503857"/>
                  <a:pt x="1597711" y="521445"/>
                </a:cubicBezTo>
                <a:cubicBezTo>
                  <a:pt x="1597711" y="556622"/>
                  <a:pt x="1615268" y="539034"/>
                  <a:pt x="1650382" y="539034"/>
                </a:cubicBezTo>
                <a:cubicBezTo>
                  <a:pt x="1632825" y="451093"/>
                  <a:pt x="1703054" y="433505"/>
                  <a:pt x="1685497" y="363152"/>
                </a:cubicBezTo>
                <a:cubicBezTo>
                  <a:pt x="1703054" y="380741"/>
                  <a:pt x="1703054" y="363152"/>
                  <a:pt x="1703054" y="363152"/>
                </a:cubicBezTo>
                <a:cubicBezTo>
                  <a:pt x="1720611" y="363152"/>
                  <a:pt x="1703054" y="380741"/>
                  <a:pt x="1720611" y="380741"/>
                </a:cubicBezTo>
                <a:cubicBezTo>
                  <a:pt x="1755726" y="380741"/>
                  <a:pt x="1703054" y="327976"/>
                  <a:pt x="1738169" y="292800"/>
                </a:cubicBezTo>
                <a:cubicBezTo>
                  <a:pt x="1755726" y="310388"/>
                  <a:pt x="1738169" y="310388"/>
                  <a:pt x="1738169" y="345564"/>
                </a:cubicBezTo>
                <a:cubicBezTo>
                  <a:pt x="1773283" y="345564"/>
                  <a:pt x="1738169" y="310388"/>
                  <a:pt x="1773283" y="310388"/>
                </a:cubicBezTo>
                <a:cubicBezTo>
                  <a:pt x="1773283" y="327976"/>
                  <a:pt x="1755726" y="345564"/>
                  <a:pt x="1755726" y="380741"/>
                </a:cubicBezTo>
                <a:cubicBezTo>
                  <a:pt x="1773283" y="380741"/>
                  <a:pt x="1773283" y="363152"/>
                  <a:pt x="1773283" y="363152"/>
                </a:cubicBezTo>
                <a:cubicBezTo>
                  <a:pt x="1790840" y="363152"/>
                  <a:pt x="1790840" y="380741"/>
                  <a:pt x="1808398" y="380741"/>
                </a:cubicBezTo>
                <a:cubicBezTo>
                  <a:pt x="1790840" y="363152"/>
                  <a:pt x="1808398" y="275212"/>
                  <a:pt x="1790840" y="275212"/>
                </a:cubicBezTo>
                <a:cubicBezTo>
                  <a:pt x="1755726" y="257624"/>
                  <a:pt x="1808398" y="257624"/>
                  <a:pt x="1808398" y="240036"/>
                </a:cubicBezTo>
                <a:cubicBezTo>
                  <a:pt x="1843512" y="240036"/>
                  <a:pt x="1808398" y="310388"/>
                  <a:pt x="1843512" y="292800"/>
                </a:cubicBezTo>
                <a:cubicBezTo>
                  <a:pt x="1878627" y="257624"/>
                  <a:pt x="1878627" y="222448"/>
                  <a:pt x="1878627" y="169683"/>
                </a:cubicBezTo>
                <a:cubicBezTo>
                  <a:pt x="1896184" y="187271"/>
                  <a:pt x="1913741" y="169683"/>
                  <a:pt x="1948856" y="169683"/>
                </a:cubicBezTo>
                <a:cubicBezTo>
                  <a:pt x="1931298" y="204860"/>
                  <a:pt x="1931298" y="222448"/>
                  <a:pt x="1913741" y="257624"/>
                </a:cubicBezTo>
                <a:cubicBezTo>
                  <a:pt x="1896184" y="275212"/>
                  <a:pt x="1931298" y="222448"/>
                  <a:pt x="1896184" y="222448"/>
                </a:cubicBezTo>
                <a:cubicBezTo>
                  <a:pt x="1896184" y="240036"/>
                  <a:pt x="1896184" y="292800"/>
                  <a:pt x="1843512" y="310388"/>
                </a:cubicBezTo>
                <a:cubicBezTo>
                  <a:pt x="1843512" y="345564"/>
                  <a:pt x="1861069" y="398329"/>
                  <a:pt x="1896184" y="363152"/>
                </a:cubicBezTo>
                <a:cubicBezTo>
                  <a:pt x="1896184" y="345564"/>
                  <a:pt x="1878627" y="363152"/>
                  <a:pt x="1861069" y="363152"/>
                </a:cubicBezTo>
                <a:cubicBezTo>
                  <a:pt x="1861069" y="345564"/>
                  <a:pt x="1861069" y="327976"/>
                  <a:pt x="1861069" y="327976"/>
                </a:cubicBezTo>
                <a:cubicBezTo>
                  <a:pt x="1896184" y="345564"/>
                  <a:pt x="1931298" y="275212"/>
                  <a:pt x="1966413" y="327976"/>
                </a:cubicBezTo>
                <a:cubicBezTo>
                  <a:pt x="1966413" y="310388"/>
                  <a:pt x="1948856" y="257624"/>
                  <a:pt x="1966413" y="204860"/>
                </a:cubicBezTo>
                <a:cubicBezTo>
                  <a:pt x="1966413" y="222448"/>
                  <a:pt x="1983970" y="222448"/>
                  <a:pt x="1983970" y="240036"/>
                </a:cubicBezTo>
                <a:cubicBezTo>
                  <a:pt x="2001528" y="240036"/>
                  <a:pt x="1983970" y="187271"/>
                  <a:pt x="2019085" y="222448"/>
                </a:cubicBezTo>
                <a:cubicBezTo>
                  <a:pt x="2019085" y="204860"/>
                  <a:pt x="2001528" y="187271"/>
                  <a:pt x="1983970" y="187271"/>
                </a:cubicBezTo>
                <a:cubicBezTo>
                  <a:pt x="2019085" y="152095"/>
                  <a:pt x="2019085" y="152095"/>
                  <a:pt x="2054199" y="169683"/>
                </a:cubicBezTo>
                <a:cubicBezTo>
                  <a:pt x="2054199" y="187271"/>
                  <a:pt x="2036642" y="169683"/>
                  <a:pt x="2036642" y="204860"/>
                </a:cubicBezTo>
                <a:cubicBezTo>
                  <a:pt x="2054199" y="204860"/>
                  <a:pt x="2054199" y="222448"/>
                  <a:pt x="2054199" y="222448"/>
                </a:cubicBezTo>
                <a:cubicBezTo>
                  <a:pt x="2019085" y="240036"/>
                  <a:pt x="2054199" y="275212"/>
                  <a:pt x="2019085" y="240036"/>
                </a:cubicBezTo>
                <a:cubicBezTo>
                  <a:pt x="2036642" y="275212"/>
                  <a:pt x="1966413" y="275212"/>
                  <a:pt x="2001528" y="292800"/>
                </a:cubicBezTo>
                <a:cubicBezTo>
                  <a:pt x="2001528" y="257624"/>
                  <a:pt x="2019085" y="310388"/>
                  <a:pt x="2036642" y="292800"/>
                </a:cubicBezTo>
                <a:cubicBezTo>
                  <a:pt x="2054199" y="275212"/>
                  <a:pt x="2054199" y="257624"/>
                  <a:pt x="2054199" y="222448"/>
                </a:cubicBezTo>
                <a:cubicBezTo>
                  <a:pt x="2071757" y="169683"/>
                  <a:pt x="2106871" y="204860"/>
                  <a:pt x="2124428" y="222448"/>
                </a:cubicBezTo>
                <a:cubicBezTo>
                  <a:pt x="2159543" y="187271"/>
                  <a:pt x="2124428" y="169683"/>
                  <a:pt x="2159543" y="134507"/>
                </a:cubicBezTo>
                <a:cubicBezTo>
                  <a:pt x="2177100" y="134507"/>
                  <a:pt x="2159543" y="152095"/>
                  <a:pt x="2159543" y="169683"/>
                </a:cubicBezTo>
                <a:cubicBezTo>
                  <a:pt x="2194657" y="116919"/>
                  <a:pt x="2212215" y="134507"/>
                  <a:pt x="2194657" y="81743"/>
                </a:cubicBezTo>
                <a:cubicBezTo>
                  <a:pt x="2194657" y="64155"/>
                  <a:pt x="2229772" y="99331"/>
                  <a:pt x="2212215" y="116919"/>
                </a:cubicBezTo>
                <a:cubicBezTo>
                  <a:pt x="2229772" y="116919"/>
                  <a:pt x="2229772" y="99331"/>
                  <a:pt x="2229772" y="99331"/>
                </a:cubicBezTo>
                <a:cubicBezTo>
                  <a:pt x="2247329" y="81743"/>
                  <a:pt x="2264886" y="152095"/>
                  <a:pt x="2229772" y="169683"/>
                </a:cubicBezTo>
                <a:cubicBezTo>
                  <a:pt x="2229772" y="169683"/>
                  <a:pt x="2247329" y="169683"/>
                  <a:pt x="2247329" y="187271"/>
                </a:cubicBezTo>
                <a:cubicBezTo>
                  <a:pt x="2264886" y="152095"/>
                  <a:pt x="2264886" y="99331"/>
                  <a:pt x="2282444" y="81743"/>
                </a:cubicBezTo>
                <a:cubicBezTo>
                  <a:pt x="2335115" y="99331"/>
                  <a:pt x="2317558" y="46567"/>
                  <a:pt x="2370230" y="46567"/>
                </a:cubicBezTo>
                <a:cubicBezTo>
                  <a:pt x="2370230" y="64155"/>
                  <a:pt x="2352672" y="81743"/>
                  <a:pt x="2335115" y="116919"/>
                </a:cubicBezTo>
                <a:cubicBezTo>
                  <a:pt x="2370230" y="152095"/>
                  <a:pt x="2387787" y="169683"/>
                  <a:pt x="2458016" y="152095"/>
                </a:cubicBezTo>
                <a:cubicBezTo>
                  <a:pt x="2458016" y="134507"/>
                  <a:pt x="2475573" y="116919"/>
                  <a:pt x="2475573" y="99331"/>
                </a:cubicBezTo>
                <a:cubicBezTo>
                  <a:pt x="2440459" y="99331"/>
                  <a:pt x="2440459" y="152095"/>
                  <a:pt x="2387787" y="134507"/>
                </a:cubicBezTo>
                <a:cubicBezTo>
                  <a:pt x="2405344" y="116919"/>
                  <a:pt x="2440459" y="81743"/>
                  <a:pt x="2493130" y="81743"/>
                </a:cubicBezTo>
                <a:cubicBezTo>
                  <a:pt x="2493130" y="42170"/>
                  <a:pt x="2532634" y="2596"/>
                  <a:pt x="2582014" y="1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45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A601-A606-42FF-9258-BD96439105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/>
          <a:lstStyle/>
          <a:p>
            <a:fld id="{888F8D02-9041-4C59-BC62-13DE0E5C67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4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51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zh-CN" altLang="en-US" sz="101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09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63" y="6492883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4314AE-1836-451D-980F-95118F7ACA7C}" type="datetime1">
              <a:rPr lang="zh-CN" altLang="en-US" smtClean="0">
                <a:solidFill>
                  <a:prstClr val="white"/>
                </a:solidFill>
              </a:rPr>
              <a:t>2022/9/28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84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82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41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8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808-B264-46AD-8A3C-339F432D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2B39-5C4E-4065-8232-75A0338A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CDAD-734E-4C9C-B058-3708FFE1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4508-D9D5-4763-97A1-183ADFA05C13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B7F3-94AF-4DC7-AB7C-AAF55EB0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8654A-1508-4DF2-BD72-785DE33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D31D-351E-4656-9433-521B21E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D4B0-36FC-470B-8938-99A8CD208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59CB7-4A05-4688-AFD3-11D32E603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1648-462A-460E-B71B-A31F5D7E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15FD-DAC3-4DD8-805D-1FB5724AF9B7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34F-9751-4CC0-BAB6-9C1389B0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55AD-8309-4BC5-BD8E-7125316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686-91F9-405A-A11A-D90513F4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E40E-FB92-4072-8F55-CDC0625E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B7FE-702C-4399-BF17-23F245532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61AD2-C874-4A7C-B7D4-45FB3A2E2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7481-CF04-4E6E-88F7-D615D5A36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AC5-543D-4F4C-9574-C0E5B9AB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AC6-0218-4941-B206-97165CA8BD4E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3BF2B-240D-4DF5-8B2B-304F7196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56E9A-27A8-48DC-B37E-6DE9B13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4EF-5C09-425A-82EE-3BC3C44E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AFBBA-CEAF-4BDD-AB12-B4E94ED6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4B63-B509-4681-AB3B-27BE603F895B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0989-8705-4689-9D05-E3C98752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7CFA-E0F0-409A-B5DD-1B67BD9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F7582-DABE-46B2-89D9-EAA11DC0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A40A-7A15-4D4C-AA50-9739EE6A70DA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2AF6-BBE2-4967-85F8-D9AE4228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01DF-810C-4B83-A161-1393F8DB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9135-F298-432C-A622-B5BDA2B0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DE9E-D28B-4177-BB77-E1A62C05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E7506-D821-4E6F-BC34-D11E198EA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4A7F-06DF-43BC-8C31-16729C6A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AA0D-2259-49C8-90AA-14723E148365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92A5-9989-450A-B645-9006075F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E892-2FA9-44D6-88B9-C54B7B4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CE4A-E416-4AAF-84B5-8FBF6AB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11158-03A8-428D-AE97-50D973B6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6D846-5BFB-43C3-A835-220177A0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D241-4338-457D-8368-3067C183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3797-52F0-4902-8A6F-4A9B24294C07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ADF4-2FDA-4DA6-9965-28EC7E7E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9E7A-2059-4C63-875C-ECA383C9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AEA0F-6253-4062-829E-8ABDEB90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5237-844B-4898-80DF-B5042836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3513-AD66-4EC3-832E-C58F0C0F4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4B65-4B7F-4502-9FD1-50B0A3E60DF9}" type="datetime1">
              <a:rPr lang="zh-CN" altLang="en-US" smtClean="0"/>
              <a:t>2022/9/28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7D9E-6B65-4BD5-9F41-98A75D6E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24E6-915B-4E4C-8FF3-4326AA7C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A394-093B-4BB8-A06F-9EBFF303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57175"/>
            <a:fld id="{8BAC9A27-32C9-428E-B370-C87AE63D70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57175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57175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5717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73BCDA-55B7-4450-9DE5-67949C2919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6"/>
          <a:stretch/>
        </p:blipFill>
        <p:spPr>
          <a:xfrm>
            <a:off x="0" y="5547585"/>
            <a:ext cx="12192000" cy="13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DD7F26-03C9-4072-BD64-E1E1EC9AC7A0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9" y="103411"/>
            <a:ext cx="1638108" cy="4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456" y="2651354"/>
            <a:ext cx="10531088" cy="15552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 Neural Graphics Primitives with a Multiresolution Hash Encoding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04604" y="5252112"/>
            <a:ext cx="9182792" cy="480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https://nvlabs.github.io/instant-ngp/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10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implementation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10D1BFA-DF39-FE01-183C-6637CFC2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24" y="1788251"/>
            <a:ext cx="597120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dt = t/256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dt = t&lt;&lt;8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calculate t, </a:t>
            </a:r>
            <a:r>
              <a:rPr lang="en-US" altLang="zh-CN" sz="2800" dirty="0" err="1"/>
              <a:t>tx</a:t>
            </a:r>
            <a:r>
              <a:rPr lang="en-US" altLang="zh-CN" sz="2800" dirty="0"/>
              <a:t>, ty, </a:t>
            </a:r>
            <a:r>
              <a:rPr lang="en-US" altLang="zh-CN" sz="2800" dirty="0" err="1"/>
              <a:t>tz</a:t>
            </a:r>
            <a:r>
              <a:rPr lang="en-US" altLang="zh-CN" sz="2800" dirty="0"/>
              <a:t> independently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173719-F238-F8E4-9BCF-EA74D1A8C5B2}"/>
              </a:ext>
            </a:extLst>
          </p:cNvPr>
          <p:cNvCxnSpPr>
            <a:cxnSpLocks/>
          </p:cNvCxnSpPr>
          <p:nvPr/>
        </p:nvCxnSpPr>
        <p:spPr>
          <a:xfrm flipV="1">
            <a:off x="7714278" y="2434820"/>
            <a:ext cx="2972772" cy="1871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825C4A-FF88-3606-8195-9D7144A7C5E8}"/>
              </a:ext>
            </a:extLst>
          </p:cNvPr>
          <p:cNvCxnSpPr>
            <a:cxnSpLocks/>
          </p:cNvCxnSpPr>
          <p:nvPr/>
        </p:nvCxnSpPr>
        <p:spPr>
          <a:xfrm flipV="1">
            <a:off x="10613231" y="2205039"/>
            <a:ext cx="450057" cy="2824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9442A1-76F9-B90D-5DA4-A1CF829F2EB7}"/>
              </a:ext>
            </a:extLst>
          </p:cNvPr>
          <p:cNvCxnSpPr>
            <a:cxnSpLocks/>
          </p:cNvCxnSpPr>
          <p:nvPr/>
        </p:nvCxnSpPr>
        <p:spPr>
          <a:xfrm>
            <a:off x="7709515" y="4301317"/>
            <a:ext cx="3087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EC06B2-C4BA-7293-17B5-D505EA472ABB}"/>
              </a:ext>
            </a:extLst>
          </p:cNvPr>
          <p:cNvCxnSpPr>
            <a:cxnSpLocks/>
          </p:cNvCxnSpPr>
          <p:nvPr/>
        </p:nvCxnSpPr>
        <p:spPr>
          <a:xfrm flipV="1">
            <a:off x="7723804" y="2397919"/>
            <a:ext cx="0" cy="19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1094D7-DA82-28EF-49D5-F5AEACCEC0FF}"/>
              </a:ext>
            </a:extLst>
          </p:cNvPr>
          <p:cNvCxnSpPr>
            <a:cxnSpLocks/>
          </p:cNvCxnSpPr>
          <p:nvPr/>
        </p:nvCxnSpPr>
        <p:spPr>
          <a:xfrm>
            <a:off x="8648700" y="4301317"/>
            <a:ext cx="25193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D41074-1105-9B3F-42FC-2BE0854589E7}"/>
              </a:ext>
            </a:extLst>
          </p:cNvPr>
          <p:cNvCxnSpPr>
            <a:cxnSpLocks/>
          </p:cNvCxnSpPr>
          <p:nvPr/>
        </p:nvCxnSpPr>
        <p:spPr>
          <a:xfrm flipV="1">
            <a:off x="7723804" y="2124076"/>
            <a:ext cx="0" cy="5476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68C3E2-11F5-E601-8D47-E9C681C08E22}"/>
              </a:ext>
            </a:extLst>
          </p:cNvPr>
          <p:cNvSpPr txBox="1"/>
          <p:nvPr/>
        </p:nvSpPr>
        <p:spPr>
          <a:xfrm>
            <a:off x="9200664" y="4313144"/>
            <a:ext cx="57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tx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8BBE2-9239-AA6F-8A91-32B3AB51DC64}"/>
              </a:ext>
            </a:extLst>
          </p:cNvPr>
          <p:cNvSpPr txBox="1"/>
          <p:nvPr/>
        </p:nvSpPr>
        <p:spPr>
          <a:xfrm>
            <a:off x="10687049" y="4315013"/>
            <a:ext cx="83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dtx</a:t>
            </a:r>
            <a:endParaRPr lang="zh-CN" altLang="en-US" sz="28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75704D-BB65-3C5D-87A0-E1D9A0696CDB}"/>
              </a:ext>
            </a:extLst>
          </p:cNvPr>
          <p:cNvSpPr txBox="1"/>
          <p:nvPr/>
        </p:nvSpPr>
        <p:spPr>
          <a:xfrm>
            <a:off x="9253051" y="3363430"/>
            <a:ext cx="29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1C0261-04F2-5203-9266-E0F70CE44A31}"/>
              </a:ext>
            </a:extLst>
          </p:cNvPr>
          <p:cNvSpPr txBox="1"/>
          <p:nvPr/>
        </p:nvSpPr>
        <p:spPr>
          <a:xfrm>
            <a:off x="10747758" y="2311709"/>
            <a:ext cx="77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dt</a:t>
            </a:r>
            <a:endParaRPr lang="zh-CN" altLang="en-US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8B264C-9458-C694-6172-58B2AF0D7110}"/>
              </a:ext>
            </a:extLst>
          </p:cNvPr>
          <p:cNvSpPr txBox="1"/>
          <p:nvPr/>
        </p:nvSpPr>
        <p:spPr>
          <a:xfrm>
            <a:off x="7117763" y="3440700"/>
            <a:ext cx="60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ty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DDD425-D9F8-4DBD-5AFD-6489339C4504}"/>
              </a:ext>
            </a:extLst>
          </p:cNvPr>
          <p:cNvSpPr txBox="1"/>
          <p:nvPr/>
        </p:nvSpPr>
        <p:spPr>
          <a:xfrm>
            <a:off x="7010283" y="2197303"/>
            <a:ext cx="71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dty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47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11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implementation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10D1BFA-DF39-FE01-183C-6637CFC2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09" y="1960408"/>
            <a:ext cx="597120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dt = t/256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 steps each cycle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3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12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implementation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EA719-1267-E77A-B4AE-0BC163F8C9EC}"/>
              </a:ext>
            </a:extLst>
          </p:cNvPr>
          <p:cNvSpPr txBox="1"/>
          <p:nvPr/>
        </p:nvSpPr>
        <p:spPr>
          <a:xfrm>
            <a:off x="963581" y="2136338"/>
            <a:ext cx="4561604" cy="3811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dt = t/256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8 steps each clock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save </a:t>
            </a:r>
            <a:r>
              <a:rPr lang="en-US" altLang="zh-CN" sz="2800" dirty="0" err="1"/>
              <a:t>ts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te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recalculate from each </a:t>
            </a:r>
            <a:r>
              <a:rPr lang="en-US" altLang="zh-CN" sz="2800" dirty="0" err="1"/>
              <a:t>ts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684378-28CC-F1D5-FC21-82F5EF7BC4DD}"/>
              </a:ext>
            </a:extLst>
          </p:cNvPr>
          <p:cNvSpPr/>
          <p:nvPr/>
        </p:nvSpPr>
        <p:spPr>
          <a:xfrm>
            <a:off x="7283108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AF4E8C-4BB4-18B2-2A73-5A298228DD52}"/>
              </a:ext>
            </a:extLst>
          </p:cNvPr>
          <p:cNvSpPr/>
          <p:nvPr/>
        </p:nvSpPr>
        <p:spPr>
          <a:xfrm>
            <a:off x="7550673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C4C0DD-A17C-D2CF-85BE-5053C7791D98}"/>
              </a:ext>
            </a:extLst>
          </p:cNvPr>
          <p:cNvSpPr/>
          <p:nvPr/>
        </p:nvSpPr>
        <p:spPr>
          <a:xfrm>
            <a:off x="7818238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ACA3E2-44B7-1C96-9821-A0F06239B2E5}"/>
              </a:ext>
            </a:extLst>
          </p:cNvPr>
          <p:cNvSpPr/>
          <p:nvPr/>
        </p:nvSpPr>
        <p:spPr>
          <a:xfrm>
            <a:off x="8085803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4A1C2D-BD90-16C0-2F5D-3302984E2EA4}"/>
              </a:ext>
            </a:extLst>
          </p:cNvPr>
          <p:cNvSpPr/>
          <p:nvPr/>
        </p:nvSpPr>
        <p:spPr>
          <a:xfrm>
            <a:off x="7283108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040BE-17F6-F908-63BF-ABA0071052E8}"/>
              </a:ext>
            </a:extLst>
          </p:cNvPr>
          <p:cNvSpPr/>
          <p:nvPr/>
        </p:nvSpPr>
        <p:spPr>
          <a:xfrm>
            <a:off x="7550673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D1B501-2FDF-CC5C-31AB-A4ED1EB2947D}"/>
              </a:ext>
            </a:extLst>
          </p:cNvPr>
          <p:cNvSpPr/>
          <p:nvPr/>
        </p:nvSpPr>
        <p:spPr>
          <a:xfrm>
            <a:off x="7818238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FD9885-B795-EDC8-CA3A-6253A4672085}"/>
              </a:ext>
            </a:extLst>
          </p:cNvPr>
          <p:cNvSpPr/>
          <p:nvPr/>
        </p:nvSpPr>
        <p:spPr>
          <a:xfrm>
            <a:off x="8085803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9C7180-10DC-49C6-D2A6-BFC7928E4812}"/>
              </a:ext>
            </a:extLst>
          </p:cNvPr>
          <p:cNvSpPr/>
          <p:nvPr/>
        </p:nvSpPr>
        <p:spPr>
          <a:xfrm>
            <a:off x="7283108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B3C30E-AC83-B3C8-8301-BBEB593DD36B}"/>
              </a:ext>
            </a:extLst>
          </p:cNvPr>
          <p:cNvSpPr/>
          <p:nvPr/>
        </p:nvSpPr>
        <p:spPr>
          <a:xfrm>
            <a:off x="7550673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33418F-E308-D85B-9022-9CBC75E6A0CC}"/>
              </a:ext>
            </a:extLst>
          </p:cNvPr>
          <p:cNvSpPr/>
          <p:nvPr/>
        </p:nvSpPr>
        <p:spPr>
          <a:xfrm>
            <a:off x="7818238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E6A6FB-9260-4F84-B90E-AA2E6B840784}"/>
              </a:ext>
            </a:extLst>
          </p:cNvPr>
          <p:cNvSpPr/>
          <p:nvPr/>
        </p:nvSpPr>
        <p:spPr>
          <a:xfrm>
            <a:off x="8085803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40CD92-F436-7FA7-7F0D-7D5061584E4B}"/>
              </a:ext>
            </a:extLst>
          </p:cNvPr>
          <p:cNvSpPr/>
          <p:nvPr/>
        </p:nvSpPr>
        <p:spPr>
          <a:xfrm>
            <a:off x="7283108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FBBDD4-19E9-2E38-B373-8AE445129834}"/>
              </a:ext>
            </a:extLst>
          </p:cNvPr>
          <p:cNvSpPr/>
          <p:nvPr/>
        </p:nvSpPr>
        <p:spPr>
          <a:xfrm>
            <a:off x="7550673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BD3602-B4B4-4C11-C16F-E5DF49444782}"/>
              </a:ext>
            </a:extLst>
          </p:cNvPr>
          <p:cNvSpPr/>
          <p:nvPr/>
        </p:nvSpPr>
        <p:spPr>
          <a:xfrm>
            <a:off x="7818238" y="3014019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6E6FC5-B84F-C52D-E45C-65FE666C2D75}"/>
              </a:ext>
            </a:extLst>
          </p:cNvPr>
          <p:cNvSpPr/>
          <p:nvPr/>
        </p:nvSpPr>
        <p:spPr>
          <a:xfrm>
            <a:off x="8085803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C35C83-43D1-D2B2-1E42-B51CDEAC5E8E}"/>
              </a:ext>
            </a:extLst>
          </p:cNvPr>
          <p:cNvSpPr/>
          <p:nvPr/>
        </p:nvSpPr>
        <p:spPr>
          <a:xfrm>
            <a:off x="8353368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B76770-3BD6-F2E2-53C2-E797E711D6AB}"/>
              </a:ext>
            </a:extLst>
          </p:cNvPr>
          <p:cNvSpPr/>
          <p:nvPr/>
        </p:nvSpPr>
        <p:spPr>
          <a:xfrm>
            <a:off x="8620933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45E47D-ED3F-6FBB-44AB-D7434458D0F2}"/>
              </a:ext>
            </a:extLst>
          </p:cNvPr>
          <p:cNvSpPr/>
          <p:nvPr/>
        </p:nvSpPr>
        <p:spPr>
          <a:xfrm>
            <a:off x="8888498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175944-EDF3-C896-66CC-649183A3B706}"/>
              </a:ext>
            </a:extLst>
          </p:cNvPr>
          <p:cNvSpPr/>
          <p:nvPr/>
        </p:nvSpPr>
        <p:spPr>
          <a:xfrm>
            <a:off x="9156063" y="2247966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EA5739-932F-6E1A-85EA-2ECBECFE9AF2}"/>
              </a:ext>
            </a:extLst>
          </p:cNvPr>
          <p:cNvSpPr/>
          <p:nvPr/>
        </p:nvSpPr>
        <p:spPr>
          <a:xfrm>
            <a:off x="8353368" y="2503317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2B6573-423C-E6AF-73DA-75BF4CD1DA00}"/>
              </a:ext>
            </a:extLst>
          </p:cNvPr>
          <p:cNvSpPr/>
          <p:nvPr/>
        </p:nvSpPr>
        <p:spPr>
          <a:xfrm>
            <a:off x="8620933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B5D9B8-C684-8A9E-0470-8EA817DA2929}"/>
              </a:ext>
            </a:extLst>
          </p:cNvPr>
          <p:cNvSpPr/>
          <p:nvPr/>
        </p:nvSpPr>
        <p:spPr>
          <a:xfrm>
            <a:off x="8888498" y="2503317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A20189-9FE4-13CC-AC9A-0A18D553AAE9}"/>
              </a:ext>
            </a:extLst>
          </p:cNvPr>
          <p:cNvSpPr/>
          <p:nvPr/>
        </p:nvSpPr>
        <p:spPr>
          <a:xfrm>
            <a:off x="9156063" y="2503317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A45FED-13B1-F43E-F253-662CFCDDA59B}"/>
              </a:ext>
            </a:extLst>
          </p:cNvPr>
          <p:cNvSpPr/>
          <p:nvPr/>
        </p:nvSpPr>
        <p:spPr>
          <a:xfrm>
            <a:off x="8353368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A83E2F-D45A-F546-F5C1-6E26A9DF869A}"/>
              </a:ext>
            </a:extLst>
          </p:cNvPr>
          <p:cNvSpPr/>
          <p:nvPr/>
        </p:nvSpPr>
        <p:spPr>
          <a:xfrm>
            <a:off x="8620933" y="2758668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38DE7A-9226-F91F-70B9-AEA7C4408CCA}"/>
              </a:ext>
            </a:extLst>
          </p:cNvPr>
          <p:cNvSpPr/>
          <p:nvPr/>
        </p:nvSpPr>
        <p:spPr>
          <a:xfrm>
            <a:off x="8888498" y="2758668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0C7F83-6600-9064-64ED-F975E568BA01}"/>
              </a:ext>
            </a:extLst>
          </p:cNvPr>
          <p:cNvSpPr/>
          <p:nvPr/>
        </p:nvSpPr>
        <p:spPr>
          <a:xfrm>
            <a:off x="9156063" y="2758668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4BBC63-7715-D961-073A-8411F73CEECA}"/>
              </a:ext>
            </a:extLst>
          </p:cNvPr>
          <p:cNvSpPr/>
          <p:nvPr/>
        </p:nvSpPr>
        <p:spPr>
          <a:xfrm>
            <a:off x="8353368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9C14C9-D460-1D57-3026-F8DCDA9C2A2D}"/>
              </a:ext>
            </a:extLst>
          </p:cNvPr>
          <p:cNvSpPr/>
          <p:nvPr/>
        </p:nvSpPr>
        <p:spPr>
          <a:xfrm>
            <a:off x="8620933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1C60FA-96D0-F9BE-DFA6-8BA9E61635FF}"/>
              </a:ext>
            </a:extLst>
          </p:cNvPr>
          <p:cNvSpPr/>
          <p:nvPr/>
        </p:nvSpPr>
        <p:spPr>
          <a:xfrm>
            <a:off x="8888498" y="3014019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557915-2C26-B9C0-B78E-DC2A285F945A}"/>
              </a:ext>
            </a:extLst>
          </p:cNvPr>
          <p:cNvSpPr/>
          <p:nvPr/>
        </p:nvSpPr>
        <p:spPr>
          <a:xfrm>
            <a:off x="9156063" y="301401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360CF94-8F07-0A14-1621-7E1B05DDA3EF}"/>
              </a:ext>
            </a:extLst>
          </p:cNvPr>
          <p:cNvSpPr/>
          <p:nvPr/>
        </p:nvSpPr>
        <p:spPr>
          <a:xfrm>
            <a:off x="7283108" y="3269370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972717-3F20-06E1-6477-6AC34483E5D7}"/>
              </a:ext>
            </a:extLst>
          </p:cNvPr>
          <p:cNvSpPr/>
          <p:nvPr/>
        </p:nvSpPr>
        <p:spPr>
          <a:xfrm>
            <a:off x="7550673" y="3269370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192F841-C395-E583-71F1-C6D3EF11422A}"/>
              </a:ext>
            </a:extLst>
          </p:cNvPr>
          <p:cNvSpPr/>
          <p:nvPr/>
        </p:nvSpPr>
        <p:spPr>
          <a:xfrm>
            <a:off x="7818238" y="3269370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32A40F-6448-40FC-1409-9BC3325AD7BF}"/>
              </a:ext>
            </a:extLst>
          </p:cNvPr>
          <p:cNvSpPr/>
          <p:nvPr/>
        </p:nvSpPr>
        <p:spPr>
          <a:xfrm>
            <a:off x="8085803" y="3269370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C300C87-F74D-654A-919C-6F970BD78F74}"/>
              </a:ext>
            </a:extLst>
          </p:cNvPr>
          <p:cNvSpPr/>
          <p:nvPr/>
        </p:nvSpPr>
        <p:spPr>
          <a:xfrm>
            <a:off x="7283108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AEA6FF9-E024-D7E7-1895-9E93ABFE9E32}"/>
              </a:ext>
            </a:extLst>
          </p:cNvPr>
          <p:cNvSpPr/>
          <p:nvPr/>
        </p:nvSpPr>
        <p:spPr>
          <a:xfrm>
            <a:off x="7550673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B116193-4F77-F64D-8BA8-6E6090B187DE}"/>
              </a:ext>
            </a:extLst>
          </p:cNvPr>
          <p:cNvSpPr/>
          <p:nvPr/>
        </p:nvSpPr>
        <p:spPr>
          <a:xfrm>
            <a:off x="7818238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DB6F89-A033-F2AE-4A5E-6078EB150A5D}"/>
              </a:ext>
            </a:extLst>
          </p:cNvPr>
          <p:cNvSpPr/>
          <p:nvPr/>
        </p:nvSpPr>
        <p:spPr>
          <a:xfrm>
            <a:off x="8085803" y="3524721"/>
            <a:ext cx="267565" cy="25535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4FD1452-7DE8-F890-28FD-E1964D1E7F7F}"/>
              </a:ext>
            </a:extLst>
          </p:cNvPr>
          <p:cNvSpPr/>
          <p:nvPr/>
        </p:nvSpPr>
        <p:spPr>
          <a:xfrm>
            <a:off x="7283108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C395D4-ADD9-D222-FB72-F9419E15ADE8}"/>
              </a:ext>
            </a:extLst>
          </p:cNvPr>
          <p:cNvSpPr/>
          <p:nvPr/>
        </p:nvSpPr>
        <p:spPr>
          <a:xfrm>
            <a:off x="7550673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4C6CC8E-625A-EB20-A4D7-EC36FA88EC93}"/>
              </a:ext>
            </a:extLst>
          </p:cNvPr>
          <p:cNvSpPr/>
          <p:nvPr/>
        </p:nvSpPr>
        <p:spPr>
          <a:xfrm>
            <a:off x="7818238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632895-88EB-C76F-1DCC-15AF78AD255C}"/>
              </a:ext>
            </a:extLst>
          </p:cNvPr>
          <p:cNvSpPr/>
          <p:nvPr/>
        </p:nvSpPr>
        <p:spPr>
          <a:xfrm>
            <a:off x="8085803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19C01A8-64B6-852A-499D-566D9F5F9F1D}"/>
              </a:ext>
            </a:extLst>
          </p:cNvPr>
          <p:cNvSpPr/>
          <p:nvPr/>
        </p:nvSpPr>
        <p:spPr>
          <a:xfrm>
            <a:off x="7283108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4324DD-1E3F-31AF-8872-38B9EB952BAC}"/>
              </a:ext>
            </a:extLst>
          </p:cNvPr>
          <p:cNvSpPr/>
          <p:nvPr/>
        </p:nvSpPr>
        <p:spPr>
          <a:xfrm>
            <a:off x="7550673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04805DD-5FE9-6C73-8465-22838BA11002}"/>
              </a:ext>
            </a:extLst>
          </p:cNvPr>
          <p:cNvSpPr/>
          <p:nvPr/>
        </p:nvSpPr>
        <p:spPr>
          <a:xfrm>
            <a:off x="7818238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D500D6-1756-8242-0B97-38319C3E3005}"/>
              </a:ext>
            </a:extLst>
          </p:cNvPr>
          <p:cNvSpPr/>
          <p:nvPr/>
        </p:nvSpPr>
        <p:spPr>
          <a:xfrm>
            <a:off x="8085803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7A7DB2F-F55A-F063-F187-39C063F2D479}"/>
              </a:ext>
            </a:extLst>
          </p:cNvPr>
          <p:cNvSpPr/>
          <p:nvPr/>
        </p:nvSpPr>
        <p:spPr>
          <a:xfrm>
            <a:off x="8353368" y="3269370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9E7B720-577E-60D5-CEF1-A46DC359FED0}"/>
              </a:ext>
            </a:extLst>
          </p:cNvPr>
          <p:cNvSpPr/>
          <p:nvPr/>
        </p:nvSpPr>
        <p:spPr>
          <a:xfrm>
            <a:off x="8620933" y="3269370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EFA7C00-6F75-EC96-20CF-AA1C226C1D0D}"/>
              </a:ext>
            </a:extLst>
          </p:cNvPr>
          <p:cNvSpPr/>
          <p:nvPr/>
        </p:nvSpPr>
        <p:spPr>
          <a:xfrm>
            <a:off x="8888498" y="3269370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FCD37F2-8C9E-3681-49AB-0398AE6C4191}"/>
              </a:ext>
            </a:extLst>
          </p:cNvPr>
          <p:cNvSpPr/>
          <p:nvPr/>
        </p:nvSpPr>
        <p:spPr>
          <a:xfrm>
            <a:off x="9156063" y="3269370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6EE0223-8435-5500-91CE-8E5CCC97B1B1}"/>
              </a:ext>
            </a:extLst>
          </p:cNvPr>
          <p:cNvSpPr/>
          <p:nvPr/>
        </p:nvSpPr>
        <p:spPr>
          <a:xfrm>
            <a:off x="8353368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18A1D7B-1C34-441E-0E62-6A6E9C599C46}"/>
              </a:ext>
            </a:extLst>
          </p:cNvPr>
          <p:cNvSpPr/>
          <p:nvPr/>
        </p:nvSpPr>
        <p:spPr>
          <a:xfrm>
            <a:off x="8620933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9E75FA-A93E-D69F-E62B-4615F05AE400}"/>
              </a:ext>
            </a:extLst>
          </p:cNvPr>
          <p:cNvSpPr/>
          <p:nvPr/>
        </p:nvSpPr>
        <p:spPr>
          <a:xfrm>
            <a:off x="8888498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BD8FC1E-50DA-103C-FA80-B0FCB07BF492}"/>
              </a:ext>
            </a:extLst>
          </p:cNvPr>
          <p:cNvSpPr/>
          <p:nvPr/>
        </p:nvSpPr>
        <p:spPr>
          <a:xfrm>
            <a:off x="9156063" y="3524721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84B570F-FCFC-8184-CA55-2A6B436DF294}"/>
              </a:ext>
            </a:extLst>
          </p:cNvPr>
          <p:cNvSpPr/>
          <p:nvPr/>
        </p:nvSpPr>
        <p:spPr>
          <a:xfrm>
            <a:off x="8353368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F3C3B1-CBBE-8B3A-196B-56A3D5D69B3C}"/>
              </a:ext>
            </a:extLst>
          </p:cNvPr>
          <p:cNvSpPr/>
          <p:nvPr/>
        </p:nvSpPr>
        <p:spPr>
          <a:xfrm>
            <a:off x="8620933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F3068F6-3386-16FD-A2CA-7543BDE9F1A7}"/>
              </a:ext>
            </a:extLst>
          </p:cNvPr>
          <p:cNvSpPr/>
          <p:nvPr/>
        </p:nvSpPr>
        <p:spPr>
          <a:xfrm>
            <a:off x="8888498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2FCE169-7CA0-7094-CCE9-9BC344CFAEE3}"/>
              </a:ext>
            </a:extLst>
          </p:cNvPr>
          <p:cNvSpPr/>
          <p:nvPr/>
        </p:nvSpPr>
        <p:spPr>
          <a:xfrm>
            <a:off x="9156063" y="3780072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0D88C9C-EEDE-E453-966C-AA605B805C1B}"/>
              </a:ext>
            </a:extLst>
          </p:cNvPr>
          <p:cNvSpPr/>
          <p:nvPr/>
        </p:nvSpPr>
        <p:spPr>
          <a:xfrm>
            <a:off x="8353368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45B7E56-D764-E615-B541-EB7DA589E128}"/>
              </a:ext>
            </a:extLst>
          </p:cNvPr>
          <p:cNvSpPr/>
          <p:nvPr/>
        </p:nvSpPr>
        <p:spPr>
          <a:xfrm>
            <a:off x="8620933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6D1695D-99B8-300B-61A5-FCB37E77BEAA}"/>
              </a:ext>
            </a:extLst>
          </p:cNvPr>
          <p:cNvSpPr/>
          <p:nvPr/>
        </p:nvSpPr>
        <p:spPr>
          <a:xfrm>
            <a:off x="8888498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4980EE9-1802-7871-3DB2-B174754C6FE6}"/>
              </a:ext>
            </a:extLst>
          </p:cNvPr>
          <p:cNvSpPr/>
          <p:nvPr/>
        </p:nvSpPr>
        <p:spPr>
          <a:xfrm>
            <a:off x="9156063" y="4035423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14FF64-A494-F2A3-22E5-EB9F60A24735}"/>
              </a:ext>
            </a:extLst>
          </p:cNvPr>
          <p:cNvCxnSpPr>
            <a:cxnSpLocks/>
          </p:cNvCxnSpPr>
          <p:nvPr/>
        </p:nvCxnSpPr>
        <p:spPr>
          <a:xfrm flipV="1">
            <a:off x="6696198" y="2202787"/>
            <a:ext cx="3519487" cy="15772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D89E7050-8BCB-8AD5-99FE-F438CAA2F2E8}"/>
              </a:ext>
            </a:extLst>
          </p:cNvPr>
          <p:cNvSpPr/>
          <p:nvPr/>
        </p:nvSpPr>
        <p:spPr>
          <a:xfrm>
            <a:off x="7527813" y="3374185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86DCD26F-7A72-C4A6-497D-2C5E41C4249D}"/>
              </a:ext>
            </a:extLst>
          </p:cNvPr>
          <p:cNvSpPr/>
          <p:nvPr/>
        </p:nvSpPr>
        <p:spPr>
          <a:xfrm>
            <a:off x="8062943" y="3133323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9A7FC1F-D600-237A-A217-653A489D486B}"/>
              </a:ext>
            </a:extLst>
          </p:cNvPr>
          <p:cNvSpPr/>
          <p:nvPr/>
        </p:nvSpPr>
        <p:spPr>
          <a:xfrm>
            <a:off x="8596431" y="2897837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6EE8159-0BC4-D2E1-0E03-783B7F85591D}"/>
              </a:ext>
            </a:extLst>
          </p:cNvPr>
          <p:cNvSpPr/>
          <p:nvPr/>
        </p:nvSpPr>
        <p:spPr>
          <a:xfrm>
            <a:off x="8964311" y="2735807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713C918-ABD8-D079-8615-FD30DDFA28BE}"/>
              </a:ext>
            </a:extLst>
          </p:cNvPr>
          <p:cNvSpPr/>
          <p:nvPr/>
        </p:nvSpPr>
        <p:spPr>
          <a:xfrm>
            <a:off x="9131561" y="2654054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4DB7D1-9D00-1362-A731-623FF8B3B3E7}"/>
              </a:ext>
            </a:extLst>
          </p:cNvPr>
          <p:cNvSpPr/>
          <p:nvPr/>
        </p:nvSpPr>
        <p:spPr>
          <a:xfrm>
            <a:off x="9402411" y="2535687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implementation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1B915D5-43B2-4727-AB44-801101BF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20" y="1439545"/>
            <a:ext cx="6753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836988" cy="92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73EFA-E7BE-84B3-02CD-97E0C824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09F858EB-3BE3-EC7E-51D2-3DE2A94F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7" y="1081668"/>
            <a:ext cx="11116226" cy="52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11290650" cy="92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 encodings and parametric data structures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37516FA-8210-DE9A-49CD-26F2E7ADF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06768"/>
            <a:ext cx="10515600" cy="4339281"/>
          </a:xfrm>
        </p:spPr>
      </p:pic>
    </p:spTree>
    <p:extLst>
      <p:ext uri="{BB962C8B-B14F-4D97-AF65-F5344CB8AC3E}">
        <p14:creationId xmlns:p14="http://schemas.microsoft.com/office/powerpoint/2010/main" val="18289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4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Multiresolution hash encoding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9C14E3-5148-727B-6290-87C8D4DF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33" y="1011321"/>
            <a:ext cx="7643130" cy="2944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9B52DE-F86E-5842-A625-78AA0C7E62BB}"/>
                  </a:ext>
                </a:extLst>
              </p:cNvPr>
              <p:cNvSpPr txBox="1"/>
              <p:nvPr/>
            </p:nvSpPr>
            <p:spPr>
              <a:xfrm>
                <a:off x="4132384" y="4066901"/>
                <a:ext cx="3927231" cy="72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9B52DE-F86E-5842-A625-78AA0C7E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4" y="4066901"/>
                <a:ext cx="3927231" cy="723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2867D5-3E37-F56F-3B7C-F8E648BEEF8B}"/>
                  </a:ext>
                </a:extLst>
              </p:cNvPr>
              <p:cNvSpPr txBox="1"/>
              <p:nvPr/>
            </p:nvSpPr>
            <p:spPr>
              <a:xfrm>
                <a:off x="4132383" y="4905143"/>
                <a:ext cx="3927231" cy="430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2867D5-3E37-F56F-3B7C-F8E648BEE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3" y="4905143"/>
                <a:ext cx="3927231" cy="430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833E13-5E3B-C475-D2A5-F3F28E4ED520}"/>
                  </a:ext>
                </a:extLst>
              </p:cNvPr>
              <p:cNvSpPr txBox="1"/>
              <p:nvPr/>
            </p:nvSpPr>
            <p:spPr>
              <a:xfrm>
                <a:off x="4132383" y="5477347"/>
                <a:ext cx="39272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833E13-5E3B-C475-D2A5-F3F28E4E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3" y="5477347"/>
                <a:ext cx="392723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5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Multiresolution hash encoding 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833E13-5E3B-C475-D2A5-F3F28E4ED520}"/>
                  </a:ext>
                </a:extLst>
              </p:cNvPr>
              <p:cNvSpPr txBox="1"/>
              <p:nvPr/>
            </p:nvSpPr>
            <p:spPr>
              <a:xfrm>
                <a:off x="1173834" y="1265329"/>
                <a:ext cx="23772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833E13-5E3B-C475-D2A5-F3F28E4E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34" y="1265329"/>
                <a:ext cx="237725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内容占位符 2">
            <a:extLst>
              <a:ext uri="{FF2B5EF4-FFF2-40B4-BE49-F238E27FC236}">
                <a16:creationId xmlns:a16="http://schemas.microsoft.com/office/drawing/2014/main" id="{19CA9266-B99A-6B4B-70AC-0B371CF71B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70" b="23850"/>
          <a:stretch/>
        </p:blipFill>
        <p:spPr>
          <a:xfrm>
            <a:off x="1073148" y="1726438"/>
            <a:ext cx="3927231" cy="398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1A8189-674C-6FAD-14EE-2704336482FD}"/>
                  </a:ext>
                </a:extLst>
              </p:cNvPr>
              <p:cNvSpPr txBox="1"/>
              <p:nvPr/>
            </p:nvSpPr>
            <p:spPr>
              <a:xfrm>
                <a:off x="3412106" y="1265329"/>
                <a:ext cx="21154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1A8189-674C-6FAD-14EE-270433648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06" y="1265329"/>
                <a:ext cx="211543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CB2BC92-C8F1-0C02-3E26-A9E58430D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829" y="2831076"/>
            <a:ext cx="3356724" cy="1139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B55C4D-98A2-2110-E0CD-3818222F6F96}"/>
                  </a:ext>
                </a:extLst>
              </p:cNvPr>
              <p:cNvSpPr txBox="1"/>
              <p:nvPr/>
            </p:nvSpPr>
            <p:spPr>
              <a:xfrm>
                <a:off x="5875904" y="901056"/>
                <a:ext cx="3183391" cy="104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B55C4D-98A2-2110-E0CD-3818222F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04" y="901056"/>
                <a:ext cx="3183391" cy="1045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23086C-B410-740B-E5C6-E56235BD0843}"/>
                  </a:ext>
                </a:extLst>
              </p:cNvPr>
              <p:cNvSpPr txBox="1"/>
              <p:nvPr/>
            </p:nvSpPr>
            <p:spPr>
              <a:xfrm>
                <a:off x="8688064" y="1223010"/>
                <a:ext cx="2389023" cy="411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23086C-B410-740B-E5C6-E56235BD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64" y="1223010"/>
                <a:ext cx="2389023" cy="411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4BC28F-868C-7561-3894-8CD355FCE08B}"/>
                  </a:ext>
                </a:extLst>
              </p:cNvPr>
              <p:cNvSpPr txBox="1"/>
              <p:nvPr/>
            </p:nvSpPr>
            <p:spPr>
              <a:xfrm>
                <a:off x="6299040" y="4168705"/>
                <a:ext cx="47780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≔1,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2 654 435 761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805 459 861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4BC28F-868C-7561-3894-8CD355FC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40" y="4168705"/>
                <a:ext cx="4778047" cy="738664"/>
              </a:xfrm>
              <a:prstGeom prst="rect">
                <a:avLst/>
              </a:prstGeom>
              <a:blipFill>
                <a:blip r:embed="rId9"/>
                <a:stretch>
                  <a:fillRect l="-1531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DFF192-8CBC-EF6A-1DC6-48629CCC3514}"/>
                  </a:ext>
                </a:extLst>
              </p:cNvPr>
              <p:cNvSpPr txBox="1"/>
              <p:nvPr/>
            </p:nvSpPr>
            <p:spPr>
              <a:xfrm>
                <a:off x="5461664" y="2215936"/>
                <a:ext cx="2389023" cy="3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DFF192-8CBC-EF6A-1DC6-48629CCC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64" y="2215936"/>
                <a:ext cx="2389023" cy="3935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4A4C8C-B811-2963-445F-E77C7493B7C5}"/>
                  </a:ext>
                </a:extLst>
              </p:cNvPr>
              <p:cNvSpPr txBox="1"/>
              <p:nvPr/>
            </p:nvSpPr>
            <p:spPr>
              <a:xfrm>
                <a:off x="6096000" y="5164681"/>
                <a:ext cx="2322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4A4C8C-B811-2963-445F-E77C7493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64681"/>
                <a:ext cx="232243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6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Interpolation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18D018-D1F2-F6AD-9D1B-2F3A806C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6" y="995437"/>
            <a:ext cx="7311634" cy="5316309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736F3D2-353E-B5E6-A5EA-8F60CEFD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24" y="995437"/>
            <a:ext cx="4332049" cy="35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B4528B-B2A9-FB71-43A0-4A42627AD9BF}"/>
                  </a:ext>
                </a:extLst>
              </p:cNvPr>
              <p:cNvSpPr txBox="1"/>
              <p:nvPr/>
            </p:nvSpPr>
            <p:spPr>
              <a:xfrm>
                <a:off x="7774524" y="4861697"/>
                <a:ext cx="43937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01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𝑡𝑦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𝑡𝑥𝑡𝑦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B4528B-B2A9-FB71-43A0-4A42627AD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524" y="4861697"/>
                <a:ext cx="4393767" cy="1107996"/>
              </a:xfrm>
              <a:prstGeom prst="rect">
                <a:avLst/>
              </a:prstGeom>
              <a:blipFill>
                <a:blip r:embed="rId5"/>
                <a:stretch>
                  <a:fillRect l="-971" r="-1664" b="-1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7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to hash encoding success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EA719-1267-E77A-B4AE-0BC163F8C9EC}"/>
              </a:ext>
            </a:extLst>
          </p:cNvPr>
          <p:cNvSpPr txBox="1"/>
          <p:nvPr/>
        </p:nvSpPr>
        <p:spPr>
          <a:xfrm>
            <a:off x="776304" y="1625600"/>
            <a:ext cx="10253944" cy="4457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Use neural network to learn to disambiguate hash collisions itself.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Different resolution levels have different strengths that complement each 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Good caching behavior due to predictable memory layout of the hash tables that is independent of the data that is represented.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55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8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 marching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EA719-1267-E77A-B4AE-0BC163F8C9EC}"/>
              </a:ext>
            </a:extLst>
          </p:cNvPr>
          <p:cNvSpPr txBox="1"/>
          <p:nvPr/>
        </p:nvSpPr>
        <p:spPr>
          <a:xfrm>
            <a:off x="776304" y="1705451"/>
            <a:ext cx="4561604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Init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Camera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Camera direction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Bounding box  [0,1]^3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Input for each 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dir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7F98D7-8461-8290-0A55-6770C8FC6764}"/>
              </a:ext>
            </a:extLst>
          </p:cNvPr>
          <p:cNvSpPr/>
          <p:nvPr/>
        </p:nvSpPr>
        <p:spPr>
          <a:xfrm>
            <a:off x="7989399" y="2452395"/>
            <a:ext cx="1953209" cy="1953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03C8DE5-4B59-BB3F-BF1C-2E71FDBDB342}"/>
              </a:ext>
            </a:extLst>
          </p:cNvPr>
          <p:cNvCxnSpPr>
            <a:cxnSpLocks/>
          </p:cNvCxnSpPr>
          <p:nvPr/>
        </p:nvCxnSpPr>
        <p:spPr>
          <a:xfrm flipV="1">
            <a:off x="6564926" y="2138541"/>
            <a:ext cx="3247053" cy="1606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9AAE32F-AE8C-3916-C905-D09512AD161B}"/>
              </a:ext>
            </a:extLst>
          </p:cNvPr>
          <p:cNvCxnSpPr>
            <a:cxnSpLocks/>
          </p:cNvCxnSpPr>
          <p:nvPr/>
        </p:nvCxnSpPr>
        <p:spPr>
          <a:xfrm>
            <a:off x="6564926" y="3744669"/>
            <a:ext cx="4565002" cy="3856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B227F80-4CF0-4396-23F4-F731CCBD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2172"/>
            <a:ext cx="468926" cy="35375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50CBF38-3F2E-D8EE-768D-8140FD391540}"/>
              </a:ext>
            </a:extLst>
          </p:cNvPr>
          <p:cNvCxnSpPr>
            <a:cxnSpLocks/>
          </p:cNvCxnSpPr>
          <p:nvPr/>
        </p:nvCxnSpPr>
        <p:spPr>
          <a:xfrm flipV="1">
            <a:off x="7989399" y="2452395"/>
            <a:ext cx="1189800" cy="58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F95F6-67F0-C758-A915-7999BDDA3066}"/>
              </a:ext>
            </a:extLst>
          </p:cNvPr>
          <p:cNvCxnSpPr>
            <a:cxnSpLocks/>
          </p:cNvCxnSpPr>
          <p:nvPr/>
        </p:nvCxnSpPr>
        <p:spPr>
          <a:xfrm>
            <a:off x="7989399" y="3868624"/>
            <a:ext cx="1953209" cy="1670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9CDF6-3D36-CAED-E4CD-D629672A1AC6}"/>
              </a:ext>
            </a:extLst>
          </p:cNvPr>
          <p:cNvSpPr txBox="1"/>
          <p:nvPr/>
        </p:nvSpPr>
        <p:spPr>
          <a:xfrm>
            <a:off x="7989399" y="2975422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pos</a:t>
            </a:r>
            <a:endParaRPr lang="zh-CN" altLang="en-US" sz="28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B8AD9C-E0B7-61ED-5E6E-559B3F8A0555}"/>
              </a:ext>
            </a:extLst>
          </p:cNvPr>
          <p:cNvCxnSpPr>
            <a:cxnSpLocks/>
          </p:cNvCxnSpPr>
          <p:nvPr/>
        </p:nvCxnSpPr>
        <p:spPr>
          <a:xfrm flipV="1">
            <a:off x="6531588" y="2970210"/>
            <a:ext cx="1424473" cy="7005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DBF4EA-09A9-3FB4-8409-776952524D6D}"/>
              </a:ext>
            </a:extLst>
          </p:cNvPr>
          <p:cNvSpPr txBox="1"/>
          <p:nvPr/>
        </p:nvSpPr>
        <p:spPr>
          <a:xfrm>
            <a:off x="6826663" y="278588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491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A2A5D-5DA3-415E-BB0B-6E2DBE2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746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z="2000" b="1" smtClean="0">
                <a:solidFill>
                  <a:prstClr val="black">
                    <a:tint val="75000"/>
                  </a:prstClr>
                </a:solidFill>
              </a:rPr>
              <a:pPr algn="ctr"/>
              <a:t>9</a:t>
            </a:fld>
            <a:endParaRPr lang="en-US" sz="2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A20FAC-4983-4B38-8B89-ABA943358D1A}"/>
              </a:ext>
            </a:extLst>
          </p:cNvPr>
          <p:cNvSpPr txBox="1">
            <a:spLocks/>
          </p:cNvSpPr>
          <p:nvPr/>
        </p:nvSpPr>
        <p:spPr>
          <a:xfrm>
            <a:off x="776304" y="478359"/>
            <a:ext cx="9274281" cy="74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Density grid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C58B4-4307-6F6B-901F-7FF86ECC1136}"/>
              </a:ext>
            </a:extLst>
          </p:cNvPr>
          <p:cNvSpPr/>
          <p:nvPr/>
        </p:nvSpPr>
        <p:spPr>
          <a:xfrm>
            <a:off x="1363980" y="1731368"/>
            <a:ext cx="3360420" cy="336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70D0BE-62CC-ADEF-B817-3A3B210405BA}"/>
              </a:ext>
            </a:extLst>
          </p:cNvPr>
          <p:cNvSpPr/>
          <p:nvPr/>
        </p:nvSpPr>
        <p:spPr>
          <a:xfrm>
            <a:off x="2206466" y="2573854"/>
            <a:ext cx="1675448" cy="1675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D96C5D-86BE-7610-CBE1-9B4C928970AB}"/>
              </a:ext>
            </a:extLst>
          </p:cNvPr>
          <p:cNvSpPr/>
          <p:nvPr/>
        </p:nvSpPr>
        <p:spPr>
          <a:xfrm>
            <a:off x="2625503" y="3012004"/>
            <a:ext cx="837373" cy="7991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E3A218-4E8D-8739-A27B-8D3D3DD91C9B}"/>
              </a:ext>
            </a:extLst>
          </p:cNvPr>
          <p:cNvCxnSpPr>
            <a:cxnSpLocks/>
          </p:cNvCxnSpPr>
          <p:nvPr/>
        </p:nvCxnSpPr>
        <p:spPr>
          <a:xfrm>
            <a:off x="563880" y="5091788"/>
            <a:ext cx="5958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1E5DB2-6FF4-A873-5FE5-F37559BE0751}"/>
              </a:ext>
            </a:extLst>
          </p:cNvPr>
          <p:cNvCxnSpPr>
            <a:cxnSpLocks/>
          </p:cNvCxnSpPr>
          <p:nvPr/>
        </p:nvCxnSpPr>
        <p:spPr>
          <a:xfrm flipV="1">
            <a:off x="1363980" y="1130166"/>
            <a:ext cx="0" cy="4466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8F0F9A-0B99-12E8-0E3F-2E0B2CF795D7}"/>
              </a:ext>
            </a:extLst>
          </p:cNvPr>
          <p:cNvSpPr txBox="1"/>
          <p:nvPr/>
        </p:nvSpPr>
        <p:spPr>
          <a:xfrm>
            <a:off x="988734" y="5147768"/>
            <a:ext cx="89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5C89E8-1781-6190-AEA0-E82D08C1C4E8}"/>
              </a:ext>
            </a:extLst>
          </p:cNvPr>
          <p:cNvSpPr txBox="1"/>
          <p:nvPr/>
        </p:nvSpPr>
        <p:spPr>
          <a:xfrm>
            <a:off x="4570446" y="5172654"/>
            <a:ext cx="30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81BB19-3459-7122-9C12-C0ACD6AAE860}"/>
              </a:ext>
            </a:extLst>
          </p:cNvPr>
          <p:cNvSpPr txBox="1"/>
          <p:nvPr/>
        </p:nvSpPr>
        <p:spPr>
          <a:xfrm>
            <a:off x="988734" y="1546702"/>
            <a:ext cx="30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A97F27-00BF-CC73-B301-5B83F577B0EF}"/>
              </a:ext>
            </a:extLst>
          </p:cNvPr>
          <p:cNvSpPr txBox="1"/>
          <p:nvPr/>
        </p:nvSpPr>
        <p:spPr>
          <a:xfrm>
            <a:off x="2719073" y="1300987"/>
            <a:ext cx="154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K=n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04A17F-5D9F-E25C-4DD4-05CD52F2D393}"/>
              </a:ext>
            </a:extLst>
          </p:cNvPr>
          <p:cNvSpPr/>
          <p:nvPr/>
        </p:nvSpPr>
        <p:spPr>
          <a:xfrm>
            <a:off x="2651880" y="2145117"/>
            <a:ext cx="103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K=n-1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E99E771-6D7C-6BC0-9479-EF3A555D9934}"/>
              </a:ext>
            </a:extLst>
          </p:cNvPr>
          <p:cNvSpPr/>
          <p:nvPr/>
        </p:nvSpPr>
        <p:spPr>
          <a:xfrm>
            <a:off x="2910408" y="3286839"/>
            <a:ext cx="267565" cy="255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3D2978-B9A3-7317-8561-8DA335950E12}"/>
              </a:ext>
            </a:extLst>
          </p:cNvPr>
          <p:cNvSpPr/>
          <p:nvPr/>
        </p:nvSpPr>
        <p:spPr>
          <a:xfrm>
            <a:off x="2677742" y="2894764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K=0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F027ED-D1CB-17D9-F5C4-8336D7C1B8A0}"/>
                  </a:ext>
                </a:extLst>
              </p:cNvPr>
              <p:cNvSpPr txBox="1"/>
              <p:nvPr/>
            </p:nvSpPr>
            <p:spPr>
              <a:xfrm>
                <a:off x="6522720" y="2145117"/>
                <a:ext cx="3931283" cy="210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[0.5−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,0.5+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800" b="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F027ED-D1CB-17D9-F5C4-8336D7C1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145117"/>
                <a:ext cx="3931283" cy="2109295"/>
              </a:xfrm>
              <a:prstGeom prst="rect">
                <a:avLst/>
              </a:prstGeom>
              <a:blipFill>
                <a:blip r:embed="rId3"/>
                <a:stretch>
                  <a:fillRect l="-2791" r="-2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32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291</Words>
  <Application>Microsoft Office PowerPoint</Application>
  <PresentationFormat>宽屏</PresentationFormat>
  <Paragraphs>95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LinLibertineT</vt:lpstr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shengyu</dc:creator>
  <cp:lastModifiedBy>sai</cp:lastModifiedBy>
  <cp:revision>135</cp:revision>
  <dcterms:created xsi:type="dcterms:W3CDTF">2020-06-18T12:53:46Z</dcterms:created>
  <dcterms:modified xsi:type="dcterms:W3CDTF">2022-09-28T08:22:03Z</dcterms:modified>
</cp:coreProperties>
</file>