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// airbnb best practice for arguments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function Box({dom})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/* private vars*/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const input = dom.querySelector('input');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let counter = 0;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/* private function*/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function increment(by = 1)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const inputValue = +(input.value) || by;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counter += inputValue;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dom.innerHTML = counter;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function decrement(by = 1)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const inputValue = +(input.value) || by;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counter -= inputValue;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dom.innerHTML = counter;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/*public functions*/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return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increment,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decrement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const counters = document.querySelctor('.counter');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const counter1 = new Box({selector: counter[0]})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const counter2 = new Box({selector: counter[1]})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const counter3 = new Box({selector: counter[2]})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$('.increment').on('click',()=&gt;{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counter1.increment();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counter2.increment();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counter3.increment();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$('.dencrement').on('click',()=&gt;{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counter1.dencrement();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counter2.dencrement();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counter3.dencrement();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})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&lt;div&gt;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&lt;div class="row"&gt;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&lt;div class="panel panel-default col-lg-4 counter"&gt;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&lt;div class="panel-body"&gt;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Panel content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&lt;div class="panel-footer"&gt;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&lt;div&gt;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    &lt;label&gt;By How Much?&lt;/label&gt;&lt;input type="number"&gt;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Counter is : &lt;span class="result"&gt;0&lt;/span&gt;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&lt;div class="panel panel-default col-lg-4 counter"&gt;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&lt;div class="panel-body"&gt;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Panel content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&lt;div class="panel-footer"&gt;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&lt;div&gt;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    &lt;label&gt;By How Much?&lt;/label&gt;&lt;input type="number"&gt;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Counter is : &lt;span class="result"&gt;0&lt;/span&gt;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&lt;div class="panel panel-default col-lg-4 counter"&gt;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&lt;div class="panel-body"&gt;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Panel content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&lt;div class="panel-footer"&gt;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&lt;div&gt;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    &lt;label&gt;By How Much?&lt;/label&gt;&lt;input type="number"&gt;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Counter is : &lt;span class="result"&gt;0&lt;/span&gt;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&lt;div class="row"&gt;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&lt;button class="btn btn-primary col-lg-2 col-lg-offset-4 increment" &gt;Increment&lt;/button&gt;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&lt;button class="btn btn-danger col-lg-2 col-lg-offset-2 decrement"&gt;Decrement&lt;/button&gt;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&lt;/div&gt;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// airbnb best practice for arguments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function Box({dom})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/* private vars*/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const input = dom.querySelector('input');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let counter = 0;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/* private function*/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function increment(by = 1)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const inputValue = +(input.value) || by;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counter += inputValue;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dom.innerHTML = counter;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function decrement(by = 1)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const inputValue = +(input.value) || by;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counter -= inputValue;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dom.innerHTML = counter;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/*public functions*/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return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increment,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decrement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77475" y="11130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0" y="0"/>
            <a:ext cx="4666500" cy="51435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From </a:t>
            </a:r>
            <a:r>
              <a:rPr lang="en">
                <a:solidFill>
                  <a:srgbClr val="CC0000"/>
                </a:solidFill>
              </a:rPr>
              <a:t>spaghetti</a:t>
            </a:r>
            <a:r>
              <a:rPr lang="en">
                <a:solidFill>
                  <a:srgbClr val="CC0000"/>
                </a:solidFill>
              </a:rPr>
              <a:t> to reactive</a:t>
            </a:r>
          </a:p>
        </p:txBody>
      </p:sp>
      <p:sp>
        <p:nvSpPr>
          <p:cNvPr id="55" name="Shape 55"/>
          <p:cNvSpPr/>
          <p:nvPr/>
        </p:nvSpPr>
        <p:spPr>
          <a:xfrm>
            <a:off x="4666500" y="-15450"/>
            <a:ext cx="4462200" cy="5174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984368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925" y="27857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aghetti.png"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189" y="287100"/>
            <a:ext cx="2463025" cy="2355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449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Let's</a:t>
            </a:r>
            <a:r>
              <a:rPr lang="en"/>
              <a:t> use our module in the right way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3999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618975" y="0"/>
            <a:ext cx="2524800" cy="514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Houston,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we have a problem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To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Maintain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sz="4800"/>
              <a:t>this</a:t>
            </a:r>
          </a:p>
        </p:txBody>
      </p:sp>
      <p:pic>
        <p:nvPicPr>
          <p:cNvPr descr="1-cbG2uK0mFJ1IAdLowP3ctg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105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meet our friend,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Observable pattern.              (Pub/Sub)</a:t>
            </a:r>
          </a:p>
        </p:txBody>
      </p:sp>
      <p:pic>
        <p:nvPicPr>
          <p:cNvPr descr="im-ready-for-this-pub-sub.jp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75" y="1649837"/>
            <a:ext cx="2614238" cy="3341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73659.pn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988" y="1672637"/>
            <a:ext cx="42862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pub/ sub pattern</a:t>
            </a:r>
          </a:p>
        </p:txBody>
      </p:sp>
      <p:pic>
        <p:nvPicPr>
          <p:cNvPr descr="pubsub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300" y="1086600"/>
            <a:ext cx="5790700" cy="40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26724" y="1033150"/>
            <a:ext cx="3246300" cy="4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Like </a:t>
            </a:r>
            <a:r>
              <a:rPr lang="en"/>
              <a:t>twitter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celeb post his tweet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subscriber get the push 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Every publisher can have as many   followers as he wants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go pub/sub….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5100"/>
            <a:ext cx="9143999" cy="44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100" y="725100"/>
            <a:ext cx="4936899" cy="441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me the code.. (only 25 lines of code, with {})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5"/>
            <a:ext cx="9143999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i see right now...</a:t>
            </a:r>
          </a:p>
        </p:txBody>
      </p:sp>
      <p:pic>
        <p:nvPicPr>
          <p:cNvPr descr="8whzl0.jp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609" y="1017725"/>
            <a:ext cx="4884340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passed function to array?!?!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called function from array?!?!</a:t>
            </a:r>
          </a:p>
          <a:p>
            <a:pPr indent="457200" lvl="0" marL="1828800">
              <a:spcBef>
                <a:spcPts val="0"/>
              </a:spcBef>
              <a:buNone/>
            </a:pPr>
            <a:r>
              <a:rPr lang="en"/>
              <a:t> WTF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777500"/>
            <a:ext cx="8520600" cy="83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javascript, Everything is data. And functions are </a:t>
            </a:r>
            <a:r>
              <a:rPr lang="en"/>
              <a:t>also</a:t>
            </a:r>
            <a:r>
              <a:rPr lang="en"/>
              <a:t> pass as reference to there exist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62700"/>
            <a:ext cx="8839198" cy="200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build from </a:t>
            </a:r>
            <a:r>
              <a:rPr lang="en"/>
              <a:t>scratch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5850"/>
            <a:ext cx="8839202" cy="151158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761500" y="1273625"/>
            <a:ext cx="7331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Hey, I know you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are the module pattern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add some </a:t>
            </a:r>
            <a:r>
              <a:rPr lang="en"/>
              <a:t>followers</a:t>
            </a:r>
            <a:r>
              <a:rPr lang="en"/>
              <a:t> (subscribers)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00" y="1873925"/>
            <a:ext cx="8839198" cy="323262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997400" y="1017725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 the method subscribe we will add function to the array of this </a:t>
            </a:r>
            <a:r>
              <a:rPr lang="en"/>
              <a:t>channel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the channel name is now exist we will create new array instance.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he does, we will push to the stack the function reference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500250" y="2916875"/>
            <a:ext cx="7331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If not exist make new array instance as default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3799"/>
            <a:ext cx="9144000" cy="38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0" y="31675"/>
            <a:ext cx="9144000" cy="12621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325700" y="208100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Let say we want to </a:t>
            </a:r>
            <a:r>
              <a:rPr lang="en" sz="1800"/>
              <a:t>create </a:t>
            </a:r>
            <a:r>
              <a:rPr lang="en"/>
              <a:t>this...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 publish </a:t>
            </a:r>
            <a:r>
              <a:rPr lang="en"/>
              <a:t>something</a:t>
            </a:r>
            <a:r>
              <a:rPr lang="en"/>
              <a:t> to our </a:t>
            </a:r>
            <a:r>
              <a:rPr lang="en"/>
              <a:t>followers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991600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Shape 182"/>
          <p:cNvCxnSpPr/>
          <p:nvPr/>
        </p:nvCxnSpPr>
        <p:spPr>
          <a:xfrm rot="10800000">
            <a:off x="2965925" y="2730000"/>
            <a:ext cx="3366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" name="Shape 183"/>
          <p:cNvSpPr txBox="1"/>
          <p:nvPr/>
        </p:nvSpPr>
        <p:spPr>
          <a:xfrm>
            <a:off x="6332525" y="2409200"/>
            <a:ext cx="28116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Event</a:t>
            </a:r>
            <a:r>
              <a:rPr lang="en">
                <a:solidFill>
                  <a:srgbClr val="F3F3F3"/>
                </a:solidFill>
              </a:rPr>
              <a:t> name and pass data to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The functions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91850" y="111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 delete us from our publisher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0" y="737200"/>
            <a:ext cx="9144001" cy="44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4889650" y="3437625"/>
            <a:ext cx="7331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Before anything published, and we unsubscribe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To the channel.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 will see nothing.</a:t>
            </a:r>
          </a:p>
        </p:txBody>
      </p:sp>
      <p:cxnSp>
        <p:nvCxnSpPr>
          <p:cNvPr id="191" name="Shape 191"/>
          <p:cNvCxnSpPr/>
          <p:nvPr/>
        </p:nvCxnSpPr>
        <p:spPr>
          <a:xfrm flipH="1">
            <a:off x="2819100" y="4667000"/>
            <a:ext cx="2952300" cy="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23400" y="364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Wants next ?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77475" y="1113025"/>
            <a:ext cx="2882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</a:t>
            </a:r>
            <a:r>
              <a:rPr lang="en"/>
              <a:t>evolution</a:t>
            </a:r>
            <a:r>
              <a:rPr lang="en"/>
              <a:t> is RxJs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Angular NgJs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React Redux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Vue </a:t>
            </a:r>
            <a:r>
              <a:rPr lang="en"/>
              <a:t>Veux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Reactive </a:t>
            </a:r>
            <a:r>
              <a:rPr lang="en"/>
              <a:t>Programming</a:t>
            </a:r>
          </a:p>
        </p:txBody>
      </p:sp>
      <p:sp>
        <p:nvSpPr>
          <p:cNvPr id="198" name="Shape 198"/>
          <p:cNvSpPr/>
          <p:nvPr/>
        </p:nvSpPr>
        <p:spPr>
          <a:xfrm flipH="1">
            <a:off x="2885679" y="672425"/>
            <a:ext cx="4635846" cy="2244455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Anything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With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91850" y="4049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Let's</a:t>
            </a:r>
            <a:r>
              <a:rPr lang="en"/>
              <a:t> go spagetti….. The HTML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0075"/>
            <a:ext cx="9143999" cy="40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625" y="1130075"/>
            <a:ext cx="2643374" cy="14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Let's</a:t>
            </a:r>
            <a:r>
              <a:rPr lang="en"/>
              <a:t> go </a:t>
            </a:r>
            <a:r>
              <a:rPr lang="en"/>
              <a:t>spaghetti</a:t>
            </a:r>
            <a:r>
              <a:rPr lang="en"/>
              <a:t> in JQUERY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155721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2204350" y="2727325"/>
            <a:ext cx="4074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But!!!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11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if we want the user to </a:t>
            </a:r>
            <a:r>
              <a:rPr lang="en"/>
              <a:t>decide</a:t>
            </a:r>
            <a:r>
              <a:rPr lang="en"/>
              <a:t> how much to increment?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0025"/>
            <a:ext cx="8839199" cy="18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go </a:t>
            </a:r>
            <a:r>
              <a:rPr lang="en"/>
              <a:t>spaghetti</a:t>
            </a:r>
            <a:r>
              <a:rPr lang="en"/>
              <a:t> and do more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357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Spaghetti</a:t>
            </a:r>
            <a:r>
              <a:rPr lang="en"/>
              <a:t> code can not be maintain!!!!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77475" y="11130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Likely</a:t>
            </a:r>
            <a:r>
              <a:rPr lang="en"/>
              <a:t> for us,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Design pattern are for the </a:t>
            </a:r>
            <a:r>
              <a:rPr lang="en"/>
              <a:t>rescue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Javascript main design </a:t>
            </a:r>
            <a:r>
              <a:rPr lang="en"/>
              <a:t>patterns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Prototype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Factory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Module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Observable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Singleton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Let's</a:t>
            </a:r>
            <a:r>
              <a:rPr lang="en"/>
              <a:t> go module pattern!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2975"/>
            <a:ext cx="8839199" cy="2488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From S</a:t>
            </a:r>
            <a:r>
              <a:rPr lang="en"/>
              <a:t>paghetti</a:t>
            </a:r>
            <a:r>
              <a:rPr lang="en"/>
              <a:t> to Module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2993"/>
            <a:ext cx="9144001" cy="3780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