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5" r:id="rId4"/>
    <p:sldId id="261" r:id="rId5"/>
    <p:sldId id="259" r:id="rId6"/>
    <p:sldId id="258" r:id="rId7"/>
    <p:sldId id="260" r:id="rId8"/>
    <p:sldId id="266" r:id="rId9"/>
    <p:sldId id="267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646118-D614-4F60-98D5-F5CEFAB5F625}" v="1" dt="2025-02-26T09:36:14.359"/>
    <p1510:client id="{2E67A716-531E-42DB-A1FD-7665D808FD07}" v="1" dt="2025-02-25T11:07:55.9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65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ubenburger, Gabriel" userId="d79be2aa-0303-4748-b5e6-c8202455e92e" providerId="ADAL" clId="{2E67A716-531E-42DB-A1FD-7665D808FD07}"/>
    <pc:docChg chg="undo custSel addSld delSld modSld">
      <pc:chgData name="Haubenburger, Gabriel" userId="d79be2aa-0303-4748-b5e6-c8202455e92e" providerId="ADAL" clId="{2E67A716-531E-42DB-A1FD-7665D808FD07}" dt="2025-02-25T15:57:34.781" v="1809" actId="20577"/>
      <pc:docMkLst>
        <pc:docMk/>
      </pc:docMkLst>
      <pc:sldChg chg="modSp add del mod">
        <pc:chgData name="Haubenburger, Gabriel" userId="d79be2aa-0303-4748-b5e6-c8202455e92e" providerId="ADAL" clId="{2E67A716-531E-42DB-A1FD-7665D808FD07}" dt="2025-02-25T11:08:20.846" v="25" actId="20577"/>
        <pc:sldMkLst>
          <pc:docMk/>
          <pc:sldMk cId="3478442744" sldId="256"/>
        </pc:sldMkLst>
        <pc:spChg chg="mod">
          <ac:chgData name="Haubenburger, Gabriel" userId="d79be2aa-0303-4748-b5e6-c8202455e92e" providerId="ADAL" clId="{2E67A716-531E-42DB-A1FD-7665D808FD07}" dt="2025-02-25T11:07:56.042" v="2" actId="27636"/>
          <ac:spMkLst>
            <pc:docMk/>
            <pc:sldMk cId="3478442744" sldId="256"/>
            <ac:spMk id="2" creationId="{2357F402-C242-3553-74C5-4586A72F82CC}"/>
          </ac:spMkLst>
        </pc:spChg>
        <pc:spChg chg="mod">
          <ac:chgData name="Haubenburger, Gabriel" userId="d79be2aa-0303-4748-b5e6-c8202455e92e" providerId="ADAL" clId="{2E67A716-531E-42DB-A1FD-7665D808FD07}" dt="2025-02-25T11:08:20.846" v="25" actId="20577"/>
          <ac:spMkLst>
            <pc:docMk/>
            <pc:sldMk cId="3478442744" sldId="256"/>
            <ac:spMk id="3" creationId="{9544A520-67C2-BC4C-1ABD-B1436C0F9F4F}"/>
          </ac:spMkLst>
        </pc:spChg>
      </pc:sldChg>
      <pc:sldChg chg="modSp new mod">
        <pc:chgData name="Haubenburger, Gabriel" userId="d79be2aa-0303-4748-b5e6-c8202455e92e" providerId="ADAL" clId="{2E67A716-531E-42DB-A1FD-7665D808FD07}" dt="2025-02-25T15:54:56.384" v="1770" actId="20577"/>
        <pc:sldMkLst>
          <pc:docMk/>
          <pc:sldMk cId="2717143054" sldId="257"/>
        </pc:sldMkLst>
        <pc:spChg chg="mod">
          <ac:chgData name="Haubenburger, Gabriel" userId="d79be2aa-0303-4748-b5e6-c8202455e92e" providerId="ADAL" clId="{2E67A716-531E-42DB-A1FD-7665D808FD07}" dt="2025-02-25T15:18:33.393" v="1420" actId="20577"/>
          <ac:spMkLst>
            <pc:docMk/>
            <pc:sldMk cId="2717143054" sldId="257"/>
            <ac:spMk id="2" creationId="{4229AD0B-4FBB-D310-AB77-359E5855442F}"/>
          </ac:spMkLst>
        </pc:spChg>
        <pc:spChg chg="mod">
          <ac:chgData name="Haubenburger, Gabriel" userId="d79be2aa-0303-4748-b5e6-c8202455e92e" providerId="ADAL" clId="{2E67A716-531E-42DB-A1FD-7665D808FD07}" dt="2025-02-25T15:54:56.384" v="1770" actId="20577"/>
          <ac:spMkLst>
            <pc:docMk/>
            <pc:sldMk cId="2717143054" sldId="257"/>
            <ac:spMk id="3" creationId="{98451235-78B8-AFB4-FEBE-583C3874389C}"/>
          </ac:spMkLst>
        </pc:spChg>
      </pc:sldChg>
      <pc:sldChg chg="modSp del">
        <pc:chgData name="Haubenburger, Gabriel" userId="d79be2aa-0303-4748-b5e6-c8202455e92e" providerId="ADAL" clId="{2E67A716-531E-42DB-A1FD-7665D808FD07}" dt="2025-02-25T11:08:08.457" v="6" actId="47"/>
        <pc:sldMkLst>
          <pc:docMk/>
          <pc:sldMk cId="3647451211" sldId="257"/>
        </pc:sldMkLst>
        <pc:spChg chg="mod">
          <ac:chgData name="Haubenburger, Gabriel" userId="d79be2aa-0303-4748-b5e6-c8202455e92e" providerId="ADAL" clId="{2E67A716-531E-42DB-A1FD-7665D808FD07}" dt="2025-02-25T11:07:55.993" v="1"/>
          <ac:spMkLst>
            <pc:docMk/>
            <pc:sldMk cId="3647451211" sldId="257"/>
            <ac:spMk id="2" creationId="{76FF67D3-B55B-1A2C-CABD-B97CE0F8F85D}"/>
          </ac:spMkLst>
        </pc:spChg>
        <pc:spChg chg="mod">
          <ac:chgData name="Haubenburger, Gabriel" userId="d79be2aa-0303-4748-b5e6-c8202455e92e" providerId="ADAL" clId="{2E67A716-531E-42DB-A1FD-7665D808FD07}" dt="2025-02-25T11:07:55.993" v="1"/>
          <ac:spMkLst>
            <pc:docMk/>
            <pc:sldMk cId="3647451211" sldId="257"/>
            <ac:spMk id="3" creationId="{81CB7FBD-1F71-A08C-1886-60F43C36D18B}"/>
          </ac:spMkLst>
        </pc:spChg>
      </pc:sldChg>
      <pc:sldChg chg="modSp del">
        <pc:chgData name="Haubenburger, Gabriel" userId="d79be2aa-0303-4748-b5e6-c8202455e92e" providerId="ADAL" clId="{2E67A716-531E-42DB-A1FD-7665D808FD07}" dt="2025-02-25T11:08:09.403" v="8" actId="47"/>
        <pc:sldMkLst>
          <pc:docMk/>
          <pc:sldMk cId="225849889" sldId="258"/>
        </pc:sldMkLst>
        <pc:spChg chg="mod">
          <ac:chgData name="Haubenburger, Gabriel" userId="d79be2aa-0303-4748-b5e6-c8202455e92e" providerId="ADAL" clId="{2E67A716-531E-42DB-A1FD-7665D808FD07}" dt="2025-02-25T11:07:55.993" v="1"/>
          <ac:spMkLst>
            <pc:docMk/>
            <pc:sldMk cId="225849889" sldId="258"/>
            <ac:spMk id="2" creationId="{D53941FA-7273-3406-419C-D52C9C290FFD}"/>
          </ac:spMkLst>
        </pc:spChg>
        <pc:spChg chg="mod">
          <ac:chgData name="Haubenburger, Gabriel" userId="d79be2aa-0303-4748-b5e6-c8202455e92e" providerId="ADAL" clId="{2E67A716-531E-42DB-A1FD-7665D808FD07}" dt="2025-02-25T11:07:55.993" v="1"/>
          <ac:spMkLst>
            <pc:docMk/>
            <pc:sldMk cId="225849889" sldId="258"/>
            <ac:spMk id="3" creationId="{BB3969EE-A50A-F4A8-56A6-D2F56033ADBA}"/>
          </ac:spMkLst>
        </pc:spChg>
      </pc:sldChg>
      <pc:sldChg chg="modSp new mod">
        <pc:chgData name="Haubenburger, Gabriel" userId="d79be2aa-0303-4748-b5e6-c8202455e92e" providerId="ADAL" clId="{2E67A716-531E-42DB-A1FD-7665D808FD07}" dt="2025-02-25T15:57:34.781" v="1809" actId="20577"/>
        <pc:sldMkLst>
          <pc:docMk/>
          <pc:sldMk cId="3493682747" sldId="258"/>
        </pc:sldMkLst>
        <pc:spChg chg="mod">
          <ac:chgData name="Haubenburger, Gabriel" userId="d79be2aa-0303-4748-b5e6-c8202455e92e" providerId="ADAL" clId="{2E67A716-531E-42DB-A1FD-7665D808FD07}" dt="2025-02-25T15:19:12.193" v="1426" actId="20577"/>
          <ac:spMkLst>
            <pc:docMk/>
            <pc:sldMk cId="3493682747" sldId="258"/>
            <ac:spMk id="2" creationId="{D83C6FD5-C683-3CAD-A48C-20BC4798881F}"/>
          </ac:spMkLst>
        </pc:spChg>
        <pc:spChg chg="mod">
          <ac:chgData name="Haubenburger, Gabriel" userId="d79be2aa-0303-4748-b5e6-c8202455e92e" providerId="ADAL" clId="{2E67A716-531E-42DB-A1FD-7665D808FD07}" dt="2025-02-25T15:57:34.781" v="1809" actId="20577"/>
          <ac:spMkLst>
            <pc:docMk/>
            <pc:sldMk cId="3493682747" sldId="258"/>
            <ac:spMk id="3" creationId="{05A724B5-2789-13EA-8403-299B735FD91A}"/>
          </ac:spMkLst>
        </pc:spChg>
      </pc:sldChg>
      <pc:sldChg chg="modSp new mod">
        <pc:chgData name="Haubenburger, Gabriel" userId="d79be2aa-0303-4748-b5e6-c8202455e92e" providerId="ADAL" clId="{2E67A716-531E-42DB-A1FD-7665D808FD07}" dt="2025-02-25T15:18:39.204" v="1421" actId="20577"/>
        <pc:sldMkLst>
          <pc:docMk/>
          <pc:sldMk cId="614946214" sldId="259"/>
        </pc:sldMkLst>
        <pc:spChg chg="mod">
          <ac:chgData name="Haubenburger, Gabriel" userId="d79be2aa-0303-4748-b5e6-c8202455e92e" providerId="ADAL" clId="{2E67A716-531E-42DB-A1FD-7665D808FD07}" dt="2025-02-25T15:18:39.204" v="1421" actId="20577"/>
          <ac:spMkLst>
            <pc:docMk/>
            <pc:sldMk cId="614946214" sldId="259"/>
            <ac:spMk id="2" creationId="{ECF09746-FBFD-B09A-1E71-81A7BCCBCA2B}"/>
          </ac:spMkLst>
        </pc:spChg>
        <pc:spChg chg="mod">
          <ac:chgData name="Haubenburger, Gabriel" userId="d79be2aa-0303-4748-b5e6-c8202455e92e" providerId="ADAL" clId="{2E67A716-531E-42DB-A1FD-7665D808FD07}" dt="2025-02-25T15:17:34.445" v="1326" actId="20577"/>
          <ac:spMkLst>
            <pc:docMk/>
            <pc:sldMk cId="614946214" sldId="259"/>
            <ac:spMk id="3" creationId="{49DAF316-A5ED-3FC0-8B28-64F8EA5BCC89}"/>
          </ac:spMkLst>
        </pc:spChg>
      </pc:sldChg>
      <pc:sldChg chg="modSp del mod">
        <pc:chgData name="Haubenburger, Gabriel" userId="d79be2aa-0303-4748-b5e6-c8202455e92e" providerId="ADAL" clId="{2E67A716-531E-42DB-A1FD-7665D808FD07}" dt="2025-02-25T11:08:09.889" v="9" actId="47"/>
        <pc:sldMkLst>
          <pc:docMk/>
          <pc:sldMk cId="4244075057" sldId="259"/>
        </pc:sldMkLst>
        <pc:spChg chg="mod">
          <ac:chgData name="Haubenburger, Gabriel" userId="d79be2aa-0303-4748-b5e6-c8202455e92e" providerId="ADAL" clId="{2E67A716-531E-42DB-A1FD-7665D808FD07}" dt="2025-02-25T11:07:55.993" v="1"/>
          <ac:spMkLst>
            <pc:docMk/>
            <pc:sldMk cId="4244075057" sldId="259"/>
            <ac:spMk id="2" creationId="{D00F6813-54FC-527F-C6A4-D8A65970CE8E}"/>
          </ac:spMkLst>
        </pc:spChg>
        <pc:spChg chg="mod">
          <ac:chgData name="Haubenburger, Gabriel" userId="d79be2aa-0303-4748-b5e6-c8202455e92e" providerId="ADAL" clId="{2E67A716-531E-42DB-A1FD-7665D808FD07}" dt="2025-02-25T11:07:56.204" v="3" actId="27636"/>
          <ac:spMkLst>
            <pc:docMk/>
            <pc:sldMk cId="4244075057" sldId="259"/>
            <ac:spMk id="3" creationId="{BC38231A-ECB4-0153-0411-F74632AD3135}"/>
          </ac:spMkLst>
        </pc:spChg>
      </pc:sldChg>
      <pc:sldChg chg="modSp new mod">
        <pc:chgData name="Haubenburger, Gabriel" userId="d79be2aa-0303-4748-b5e6-c8202455e92e" providerId="ADAL" clId="{2E67A716-531E-42DB-A1FD-7665D808FD07}" dt="2025-02-25T15:19:14.279" v="1427" actId="20577"/>
        <pc:sldMkLst>
          <pc:docMk/>
          <pc:sldMk cId="1507360320" sldId="260"/>
        </pc:sldMkLst>
        <pc:spChg chg="mod">
          <ac:chgData name="Haubenburger, Gabriel" userId="d79be2aa-0303-4748-b5e6-c8202455e92e" providerId="ADAL" clId="{2E67A716-531E-42DB-A1FD-7665D808FD07}" dt="2025-02-25T15:19:14.279" v="1427" actId="20577"/>
          <ac:spMkLst>
            <pc:docMk/>
            <pc:sldMk cId="1507360320" sldId="260"/>
            <ac:spMk id="2" creationId="{ACA7BED9-4410-3B83-483C-34B0F5E26229}"/>
          </ac:spMkLst>
        </pc:spChg>
        <pc:spChg chg="mod">
          <ac:chgData name="Haubenburger, Gabriel" userId="d79be2aa-0303-4748-b5e6-c8202455e92e" providerId="ADAL" clId="{2E67A716-531E-42DB-A1FD-7665D808FD07}" dt="2025-02-25T15:02:44.517" v="629" actId="33524"/>
          <ac:spMkLst>
            <pc:docMk/>
            <pc:sldMk cId="1507360320" sldId="260"/>
            <ac:spMk id="3" creationId="{CF9B3F37-DA47-3C84-DC87-26A8679AF768}"/>
          </ac:spMkLst>
        </pc:spChg>
      </pc:sldChg>
      <pc:sldChg chg="modSp del">
        <pc:chgData name="Haubenburger, Gabriel" userId="d79be2aa-0303-4748-b5e6-c8202455e92e" providerId="ADAL" clId="{2E67A716-531E-42DB-A1FD-7665D808FD07}" dt="2025-02-25T11:08:09.893" v="10" actId="47"/>
        <pc:sldMkLst>
          <pc:docMk/>
          <pc:sldMk cId="2778680789" sldId="261"/>
        </pc:sldMkLst>
        <pc:spChg chg="mod">
          <ac:chgData name="Haubenburger, Gabriel" userId="d79be2aa-0303-4748-b5e6-c8202455e92e" providerId="ADAL" clId="{2E67A716-531E-42DB-A1FD-7665D808FD07}" dt="2025-02-25T11:07:55.993" v="1"/>
          <ac:spMkLst>
            <pc:docMk/>
            <pc:sldMk cId="2778680789" sldId="261"/>
            <ac:spMk id="2" creationId="{DC99B76B-690A-D473-6489-8EBA89769C27}"/>
          </ac:spMkLst>
        </pc:spChg>
        <pc:spChg chg="mod">
          <ac:chgData name="Haubenburger, Gabriel" userId="d79be2aa-0303-4748-b5e6-c8202455e92e" providerId="ADAL" clId="{2E67A716-531E-42DB-A1FD-7665D808FD07}" dt="2025-02-25T11:07:55.993" v="1"/>
          <ac:spMkLst>
            <pc:docMk/>
            <pc:sldMk cId="2778680789" sldId="261"/>
            <ac:spMk id="3" creationId="{0A9D697E-4ADF-2F55-0E09-4F1AB55C3465}"/>
          </ac:spMkLst>
        </pc:spChg>
      </pc:sldChg>
      <pc:sldChg chg="modSp del">
        <pc:chgData name="Haubenburger, Gabriel" userId="d79be2aa-0303-4748-b5e6-c8202455e92e" providerId="ADAL" clId="{2E67A716-531E-42DB-A1FD-7665D808FD07}" dt="2025-02-25T11:08:10.205" v="14" actId="47"/>
        <pc:sldMkLst>
          <pc:docMk/>
          <pc:sldMk cId="2625827110" sldId="262"/>
        </pc:sldMkLst>
        <pc:spChg chg="mod">
          <ac:chgData name="Haubenburger, Gabriel" userId="d79be2aa-0303-4748-b5e6-c8202455e92e" providerId="ADAL" clId="{2E67A716-531E-42DB-A1FD-7665D808FD07}" dt="2025-02-25T11:07:55.993" v="1"/>
          <ac:spMkLst>
            <pc:docMk/>
            <pc:sldMk cId="2625827110" sldId="262"/>
            <ac:spMk id="2" creationId="{ACF1EA68-71E2-CFFF-77D9-9092BD40F57C}"/>
          </ac:spMkLst>
        </pc:spChg>
        <pc:spChg chg="mod">
          <ac:chgData name="Haubenburger, Gabriel" userId="d79be2aa-0303-4748-b5e6-c8202455e92e" providerId="ADAL" clId="{2E67A716-531E-42DB-A1FD-7665D808FD07}" dt="2025-02-25T11:07:55.993" v="1"/>
          <ac:spMkLst>
            <pc:docMk/>
            <pc:sldMk cId="2625827110" sldId="262"/>
            <ac:spMk id="3" creationId="{862D0347-F04C-D218-02C2-4F0512D86408}"/>
          </ac:spMkLst>
        </pc:spChg>
      </pc:sldChg>
      <pc:sldChg chg="modSp del">
        <pc:chgData name="Haubenburger, Gabriel" userId="d79be2aa-0303-4748-b5e6-c8202455e92e" providerId="ADAL" clId="{2E67A716-531E-42DB-A1FD-7665D808FD07}" dt="2025-02-25T11:08:10.916" v="17" actId="47"/>
        <pc:sldMkLst>
          <pc:docMk/>
          <pc:sldMk cId="271810423" sldId="263"/>
        </pc:sldMkLst>
        <pc:spChg chg="mod">
          <ac:chgData name="Haubenburger, Gabriel" userId="d79be2aa-0303-4748-b5e6-c8202455e92e" providerId="ADAL" clId="{2E67A716-531E-42DB-A1FD-7665D808FD07}" dt="2025-02-25T11:07:55.993" v="1"/>
          <ac:spMkLst>
            <pc:docMk/>
            <pc:sldMk cId="271810423" sldId="263"/>
            <ac:spMk id="2" creationId="{2D8F8289-407F-B67A-7169-6CF13174AF57}"/>
          </ac:spMkLst>
        </pc:spChg>
        <pc:spChg chg="mod">
          <ac:chgData name="Haubenburger, Gabriel" userId="d79be2aa-0303-4748-b5e6-c8202455e92e" providerId="ADAL" clId="{2E67A716-531E-42DB-A1FD-7665D808FD07}" dt="2025-02-25T11:07:55.993" v="1"/>
          <ac:spMkLst>
            <pc:docMk/>
            <pc:sldMk cId="271810423" sldId="263"/>
            <ac:spMk id="3" creationId="{0358DEBD-0580-CCFC-97FB-D946EFFD3344}"/>
          </ac:spMkLst>
        </pc:spChg>
      </pc:sldChg>
      <pc:sldChg chg="modSp del">
        <pc:chgData name="Haubenburger, Gabriel" userId="d79be2aa-0303-4748-b5e6-c8202455e92e" providerId="ADAL" clId="{2E67A716-531E-42DB-A1FD-7665D808FD07}" dt="2025-02-25T11:08:09.909" v="11" actId="47"/>
        <pc:sldMkLst>
          <pc:docMk/>
          <pc:sldMk cId="1949933045" sldId="264"/>
        </pc:sldMkLst>
        <pc:spChg chg="mod">
          <ac:chgData name="Haubenburger, Gabriel" userId="d79be2aa-0303-4748-b5e6-c8202455e92e" providerId="ADAL" clId="{2E67A716-531E-42DB-A1FD-7665D808FD07}" dt="2025-02-25T11:07:55.993" v="1"/>
          <ac:spMkLst>
            <pc:docMk/>
            <pc:sldMk cId="1949933045" sldId="264"/>
            <ac:spMk id="2" creationId="{44507AA4-E8F1-18B6-384D-A7EAF861E7A6}"/>
          </ac:spMkLst>
        </pc:spChg>
        <pc:spChg chg="mod">
          <ac:chgData name="Haubenburger, Gabriel" userId="d79be2aa-0303-4748-b5e6-c8202455e92e" providerId="ADAL" clId="{2E67A716-531E-42DB-A1FD-7665D808FD07}" dt="2025-02-25T11:07:55.993" v="1"/>
          <ac:spMkLst>
            <pc:docMk/>
            <pc:sldMk cId="1949933045" sldId="264"/>
            <ac:spMk id="3" creationId="{20C3F7A4-DC70-2815-C3BC-43BFCD5E11B8}"/>
          </ac:spMkLst>
        </pc:spChg>
      </pc:sldChg>
      <pc:sldChg chg="modSp del">
        <pc:chgData name="Haubenburger, Gabriel" userId="d79be2aa-0303-4748-b5e6-c8202455e92e" providerId="ADAL" clId="{2E67A716-531E-42DB-A1FD-7665D808FD07}" dt="2025-02-25T11:08:11.504" v="21" actId="47"/>
        <pc:sldMkLst>
          <pc:docMk/>
          <pc:sldMk cId="1764173400" sldId="266"/>
        </pc:sldMkLst>
        <pc:spChg chg="mod">
          <ac:chgData name="Haubenburger, Gabriel" userId="d79be2aa-0303-4748-b5e6-c8202455e92e" providerId="ADAL" clId="{2E67A716-531E-42DB-A1FD-7665D808FD07}" dt="2025-02-25T11:07:55.993" v="1"/>
          <ac:spMkLst>
            <pc:docMk/>
            <pc:sldMk cId="1764173400" sldId="266"/>
            <ac:spMk id="2" creationId="{F2828560-3281-7AA8-FACE-BE9A95FCF4EE}"/>
          </ac:spMkLst>
        </pc:spChg>
      </pc:sldChg>
      <pc:sldChg chg="del">
        <pc:chgData name="Haubenburger, Gabriel" userId="d79be2aa-0303-4748-b5e6-c8202455e92e" providerId="ADAL" clId="{2E67A716-531E-42DB-A1FD-7665D808FD07}" dt="2025-02-25T11:08:11.644" v="22" actId="47"/>
        <pc:sldMkLst>
          <pc:docMk/>
          <pc:sldMk cId="1936087243" sldId="267"/>
        </pc:sldMkLst>
      </pc:sldChg>
      <pc:sldChg chg="del">
        <pc:chgData name="Haubenburger, Gabriel" userId="d79be2aa-0303-4748-b5e6-c8202455e92e" providerId="ADAL" clId="{2E67A716-531E-42DB-A1FD-7665D808FD07}" dt="2025-02-25T11:08:09.068" v="7" actId="47"/>
        <pc:sldMkLst>
          <pc:docMk/>
          <pc:sldMk cId="945193923" sldId="271"/>
        </pc:sldMkLst>
      </pc:sldChg>
      <pc:sldChg chg="modSp del">
        <pc:chgData name="Haubenburger, Gabriel" userId="d79be2aa-0303-4748-b5e6-c8202455e92e" providerId="ADAL" clId="{2E67A716-531E-42DB-A1FD-7665D808FD07}" dt="2025-02-25T11:08:11.364" v="20" actId="47"/>
        <pc:sldMkLst>
          <pc:docMk/>
          <pc:sldMk cId="4222534279" sldId="272"/>
        </pc:sldMkLst>
        <pc:spChg chg="mod">
          <ac:chgData name="Haubenburger, Gabriel" userId="d79be2aa-0303-4748-b5e6-c8202455e92e" providerId="ADAL" clId="{2E67A716-531E-42DB-A1FD-7665D808FD07}" dt="2025-02-25T11:07:55.993" v="1"/>
          <ac:spMkLst>
            <pc:docMk/>
            <pc:sldMk cId="4222534279" sldId="272"/>
            <ac:spMk id="2" creationId="{F2828560-3281-7AA8-FACE-BE9A95FCF4EE}"/>
          </ac:spMkLst>
        </pc:spChg>
        <pc:spChg chg="mod">
          <ac:chgData name="Haubenburger, Gabriel" userId="d79be2aa-0303-4748-b5e6-c8202455e92e" providerId="ADAL" clId="{2E67A716-531E-42DB-A1FD-7665D808FD07}" dt="2025-02-25T11:07:55.993" v="1"/>
          <ac:spMkLst>
            <pc:docMk/>
            <pc:sldMk cId="4222534279" sldId="272"/>
            <ac:spMk id="3" creationId="{C2C34ABA-A410-7029-1000-0F296A1EC0E5}"/>
          </ac:spMkLst>
        </pc:spChg>
      </pc:sldChg>
      <pc:sldChg chg="modSp del mod">
        <pc:chgData name="Haubenburger, Gabriel" userId="d79be2aa-0303-4748-b5e6-c8202455e92e" providerId="ADAL" clId="{2E67A716-531E-42DB-A1FD-7665D808FD07}" dt="2025-02-25T11:08:11.232" v="19" actId="47"/>
        <pc:sldMkLst>
          <pc:docMk/>
          <pc:sldMk cId="1301165960" sldId="273"/>
        </pc:sldMkLst>
        <pc:spChg chg="mod">
          <ac:chgData name="Haubenburger, Gabriel" userId="d79be2aa-0303-4748-b5e6-c8202455e92e" providerId="ADAL" clId="{2E67A716-531E-42DB-A1FD-7665D808FD07}" dt="2025-02-25T11:07:56.228" v="5" actId="27636"/>
          <ac:spMkLst>
            <pc:docMk/>
            <pc:sldMk cId="1301165960" sldId="273"/>
            <ac:spMk id="3" creationId="{E891079C-1F56-4C81-8E96-3272DC335B4F}"/>
          </ac:spMkLst>
        </pc:spChg>
      </pc:sldChg>
      <pc:sldChg chg="modSp del mod">
        <pc:chgData name="Haubenburger, Gabriel" userId="d79be2aa-0303-4748-b5e6-c8202455e92e" providerId="ADAL" clId="{2E67A716-531E-42DB-A1FD-7665D808FD07}" dt="2025-02-25T11:08:11.105" v="18" actId="47"/>
        <pc:sldMkLst>
          <pc:docMk/>
          <pc:sldMk cId="34964441" sldId="274"/>
        </pc:sldMkLst>
        <pc:spChg chg="mod">
          <ac:chgData name="Haubenburger, Gabriel" userId="d79be2aa-0303-4748-b5e6-c8202455e92e" providerId="ADAL" clId="{2E67A716-531E-42DB-A1FD-7665D808FD07}" dt="2025-02-25T11:07:56.216" v="4" actId="27636"/>
          <ac:spMkLst>
            <pc:docMk/>
            <pc:sldMk cId="34964441" sldId="274"/>
            <ac:spMk id="3" creationId="{0358DEBD-0580-CCFC-97FB-D946EFFD3344}"/>
          </ac:spMkLst>
        </pc:spChg>
      </pc:sldChg>
      <pc:sldChg chg="modSp del">
        <pc:chgData name="Haubenburger, Gabriel" userId="d79be2aa-0303-4748-b5e6-c8202455e92e" providerId="ADAL" clId="{2E67A716-531E-42DB-A1FD-7665D808FD07}" dt="2025-02-25T11:08:09.925" v="12" actId="47"/>
        <pc:sldMkLst>
          <pc:docMk/>
          <pc:sldMk cId="3743318395" sldId="275"/>
        </pc:sldMkLst>
        <pc:spChg chg="mod">
          <ac:chgData name="Haubenburger, Gabriel" userId="d79be2aa-0303-4748-b5e6-c8202455e92e" providerId="ADAL" clId="{2E67A716-531E-42DB-A1FD-7665D808FD07}" dt="2025-02-25T11:07:55.993" v="1"/>
          <ac:spMkLst>
            <pc:docMk/>
            <pc:sldMk cId="3743318395" sldId="275"/>
            <ac:spMk id="2" creationId="{B98FBC8F-41CA-CF98-A6AB-B03AA1D2A014}"/>
          </ac:spMkLst>
        </pc:spChg>
      </pc:sldChg>
      <pc:sldChg chg="modSp del">
        <pc:chgData name="Haubenburger, Gabriel" userId="d79be2aa-0303-4748-b5e6-c8202455e92e" providerId="ADAL" clId="{2E67A716-531E-42DB-A1FD-7665D808FD07}" dt="2025-02-25T11:08:10.061" v="13" actId="47"/>
        <pc:sldMkLst>
          <pc:docMk/>
          <pc:sldMk cId="2235552338" sldId="276"/>
        </pc:sldMkLst>
        <pc:spChg chg="mod">
          <ac:chgData name="Haubenburger, Gabriel" userId="d79be2aa-0303-4748-b5e6-c8202455e92e" providerId="ADAL" clId="{2E67A716-531E-42DB-A1FD-7665D808FD07}" dt="2025-02-25T11:07:55.993" v="1"/>
          <ac:spMkLst>
            <pc:docMk/>
            <pc:sldMk cId="2235552338" sldId="276"/>
            <ac:spMk id="2" creationId="{F26011C8-264F-EC4E-353B-F026DECDB0FA}"/>
          </ac:spMkLst>
        </pc:spChg>
      </pc:sldChg>
      <pc:sldChg chg="del">
        <pc:chgData name="Haubenburger, Gabriel" userId="d79be2aa-0303-4748-b5e6-c8202455e92e" providerId="ADAL" clId="{2E67A716-531E-42DB-A1FD-7665D808FD07}" dt="2025-02-25T11:08:10.334" v="15" actId="47"/>
        <pc:sldMkLst>
          <pc:docMk/>
          <pc:sldMk cId="3788316918" sldId="277"/>
        </pc:sldMkLst>
      </pc:sldChg>
      <pc:sldChg chg="modSp del">
        <pc:chgData name="Haubenburger, Gabriel" userId="d79be2aa-0303-4748-b5e6-c8202455e92e" providerId="ADAL" clId="{2E67A716-531E-42DB-A1FD-7665D808FD07}" dt="2025-02-25T11:08:10.491" v="16" actId="47"/>
        <pc:sldMkLst>
          <pc:docMk/>
          <pc:sldMk cId="3149865993" sldId="278"/>
        </pc:sldMkLst>
        <pc:spChg chg="mod">
          <ac:chgData name="Haubenburger, Gabriel" userId="d79be2aa-0303-4748-b5e6-c8202455e92e" providerId="ADAL" clId="{2E67A716-531E-42DB-A1FD-7665D808FD07}" dt="2025-02-25T11:07:55.993" v="1"/>
          <ac:spMkLst>
            <pc:docMk/>
            <pc:sldMk cId="3149865993" sldId="278"/>
            <ac:spMk id="2" creationId="{6B6868A1-8F13-7A84-F571-681CA43D1C2B}"/>
          </ac:spMkLst>
        </pc:spChg>
      </pc:sldChg>
    </pc:docChg>
  </pc:docChgLst>
  <pc:docChgLst>
    <pc:chgData name="Haubenburger, Gabriel" userId="d79be2aa-0303-4748-b5e6-c8202455e92e" providerId="ADAL" clId="{2E646118-D614-4F60-98D5-F5CEFAB5F625}"/>
    <pc:docChg chg="undo custSel addSld delSld modSld">
      <pc:chgData name="Haubenburger, Gabriel" userId="d79be2aa-0303-4748-b5e6-c8202455e92e" providerId="ADAL" clId="{2E646118-D614-4F60-98D5-F5CEFAB5F625}" dt="2025-02-26T10:03:54.415" v="1855" actId="20577"/>
      <pc:docMkLst>
        <pc:docMk/>
      </pc:docMkLst>
      <pc:sldChg chg="modSp mod">
        <pc:chgData name="Haubenburger, Gabriel" userId="d79be2aa-0303-4748-b5e6-c8202455e92e" providerId="ADAL" clId="{2E646118-D614-4F60-98D5-F5CEFAB5F625}" dt="2025-02-26T09:40:33.314" v="755" actId="20577"/>
        <pc:sldMkLst>
          <pc:docMk/>
          <pc:sldMk cId="2717143054" sldId="257"/>
        </pc:sldMkLst>
        <pc:spChg chg="mod">
          <ac:chgData name="Haubenburger, Gabriel" userId="d79be2aa-0303-4748-b5e6-c8202455e92e" providerId="ADAL" clId="{2E646118-D614-4F60-98D5-F5CEFAB5F625}" dt="2025-02-26T09:40:33.314" v="755" actId="20577"/>
          <ac:spMkLst>
            <pc:docMk/>
            <pc:sldMk cId="2717143054" sldId="257"/>
            <ac:spMk id="3" creationId="{98451235-78B8-AFB4-FEBE-583C3874389C}"/>
          </ac:spMkLst>
        </pc:spChg>
      </pc:sldChg>
      <pc:sldChg chg="modSp mod">
        <pc:chgData name="Haubenburger, Gabriel" userId="d79be2aa-0303-4748-b5e6-c8202455e92e" providerId="ADAL" clId="{2E646118-D614-4F60-98D5-F5CEFAB5F625}" dt="2025-02-26T09:44:14.229" v="862" actId="20577"/>
        <pc:sldMkLst>
          <pc:docMk/>
          <pc:sldMk cId="3493682747" sldId="258"/>
        </pc:sldMkLst>
        <pc:spChg chg="mod">
          <ac:chgData name="Haubenburger, Gabriel" userId="d79be2aa-0303-4748-b5e6-c8202455e92e" providerId="ADAL" clId="{2E646118-D614-4F60-98D5-F5CEFAB5F625}" dt="2025-02-26T09:44:14.229" v="862" actId="20577"/>
          <ac:spMkLst>
            <pc:docMk/>
            <pc:sldMk cId="3493682747" sldId="258"/>
            <ac:spMk id="3" creationId="{05A724B5-2789-13EA-8403-299B735FD91A}"/>
          </ac:spMkLst>
        </pc:spChg>
      </pc:sldChg>
      <pc:sldChg chg="modSp mod">
        <pc:chgData name="Haubenburger, Gabriel" userId="d79be2aa-0303-4748-b5e6-c8202455e92e" providerId="ADAL" clId="{2E646118-D614-4F60-98D5-F5CEFAB5F625}" dt="2025-02-26T09:56:21.991" v="1225" actId="20577"/>
        <pc:sldMkLst>
          <pc:docMk/>
          <pc:sldMk cId="614946214" sldId="259"/>
        </pc:sldMkLst>
        <pc:spChg chg="mod">
          <ac:chgData name="Haubenburger, Gabriel" userId="d79be2aa-0303-4748-b5e6-c8202455e92e" providerId="ADAL" clId="{2E646118-D614-4F60-98D5-F5CEFAB5F625}" dt="2025-02-26T09:56:21.991" v="1225" actId="20577"/>
          <ac:spMkLst>
            <pc:docMk/>
            <pc:sldMk cId="614946214" sldId="259"/>
            <ac:spMk id="3" creationId="{49DAF316-A5ED-3FC0-8B28-64F8EA5BCC89}"/>
          </ac:spMkLst>
        </pc:spChg>
      </pc:sldChg>
      <pc:sldChg chg="modSp mod">
        <pc:chgData name="Haubenburger, Gabriel" userId="d79be2aa-0303-4748-b5e6-c8202455e92e" providerId="ADAL" clId="{2E646118-D614-4F60-98D5-F5CEFAB5F625}" dt="2025-02-26T09:49:17.358" v="945" actId="20577"/>
        <pc:sldMkLst>
          <pc:docMk/>
          <pc:sldMk cId="1507360320" sldId="260"/>
        </pc:sldMkLst>
        <pc:spChg chg="mod">
          <ac:chgData name="Haubenburger, Gabriel" userId="d79be2aa-0303-4748-b5e6-c8202455e92e" providerId="ADAL" clId="{2E646118-D614-4F60-98D5-F5CEFAB5F625}" dt="2025-02-26T09:49:17.358" v="945" actId="20577"/>
          <ac:spMkLst>
            <pc:docMk/>
            <pc:sldMk cId="1507360320" sldId="260"/>
            <ac:spMk id="3" creationId="{CF9B3F37-DA47-3C84-DC87-26A8679AF768}"/>
          </ac:spMkLst>
        </pc:spChg>
      </pc:sldChg>
      <pc:sldChg chg="modSp new mod">
        <pc:chgData name="Haubenburger, Gabriel" userId="d79be2aa-0303-4748-b5e6-c8202455e92e" providerId="ADAL" clId="{2E646118-D614-4F60-98D5-F5CEFAB5F625}" dt="2025-02-26T10:03:54.415" v="1855" actId="20577"/>
        <pc:sldMkLst>
          <pc:docMk/>
          <pc:sldMk cId="4197160221" sldId="261"/>
        </pc:sldMkLst>
        <pc:spChg chg="mod">
          <ac:chgData name="Haubenburger, Gabriel" userId="d79be2aa-0303-4748-b5e6-c8202455e92e" providerId="ADAL" clId="{2E646118-D614-4F60-98D5-F5CEFAB5F625}" dt="2025-02-26T09:26:20.766" v="1"/>
          <ac:spMkLst>
            <pc:docMk/>
            <pc:sldMk cId="4197160221" sldId="261"/>
            <ac:spMk id="2" creationId="{11A7B54A-9141-FD62-7130-1DDBFFD29ED8}"/>
          </ac:spMkLst>
        </pc:spChg>
        <pc:spChg chg="mod">
          <ac:chgData name="Haubenburger, Gabriel" userId="d79be2aa-0303-4748-b5e6-c8202455e92e" providerId="ADAL" clId="{2E646118-D614-4F60-98D5-F5CEFAB5F625}" dt="2025-02-26T10:03:54.415" v="1855" actId="20577"/>
          <ac:spMkLst>
            <pc:docMk/>
            <pc:sldMk cId="4197160221" sldId="261"/>
            <ac:spMk id="3" creationId="{65A334F4-9922-4628-EE8C-77BAB6FC2A9A}"/>
          </ac:spMkLst>
        </pc:spChg>
      </pc:sldChg>
      <pc:sldChg chg="modSp new mod">
        <pc:chgData name="Haubenburger, Gabriel" userId="d79be2aa-0303-4748-b5e6-c8202455e92e" providerId="ADAL" clId="{2E646118-D614-4F60-98D5-F5CEFAB5F625}" dt="2025-02-26T09:26:47.011" v="22" actId="20577"/>
        <pc:sldMkLst>
          <pc:docMk/>
          <pc:sldMk cId="602466227" sldId="262"/>
        </pc:sldMkLst>
        <pc:spChg chg="mod">
          <ac:chgData name="Haubenburger, Gabriel" userId="d79be2aa-0303-4748-b5e6-c8202455e92e" providerId="ADAL" clId="{2E646118-D614-4F60-98D5-F5CEFAB5F625}" dt="2025-02-26T09:26:47.011" v="22" actId="20577"/>
          <ac:spMkLst>
            <pc:docMk/>
            <pc:sldMk cId="602466227" sldId="262"/>
            <ac:spMk id="2" creationId="{36928D5F-0010-02BF-B49C-9AA524599FAD}"/>
          </ac:spMkLst>
        </pc:spChg>
      </pc:sldChg>
      <pc:sldChg chg="modSp new mod">
        <pc:chgData name="Haubenburger, Gabriel" userId="d79be2aa-0303-4748-b5e6-c8202455e92e" providerId="ADAL" clId="{2E646118-D614-4F60-98D5-F5CEFAB5F625}" dt="2025-02-26T09:26:59.333" v="44" actId="20577"/>
        <pc:sldMkLst>
          <pc:docMk/>
          <pc:sldMk cId="854119161" sldId="263"/>
        </pc:sldMkLst>
        <pc:spChg chg="mod">
          <ac:chgData name="Haubenburger, Gabriel" userId="d79be2aa-0303-4748-b5e6-c8202455e92e" providerId="ADAL" clId="{2E646118-D614-4F60-98D5-F5CEFAB5F625}" dt="2025-02-26T09:26:59.333" v="44" actId="20577"/>
          <ac:spMkLst>
            <pc:docMk/>
            <pc:sldMk cId="854119161" sldId="263"/>
            <ac:spMk id="2" creationId="{84651CF4-474C-C6B4-E04C-C49755FE149E}"/>
          </ac:spMkLst>
        </pc:spChg>
      </pc:sldChg>
      <pc:sldChg chg="new del">
        <pc:chgData name="Haubenburger, Gabriel" userId="d79be2aa-0303-4748-b5e6-c8202455e92e" providerId="ADAL" clId="{2E646118-D614-4F60-98D5-F5CEFAB5F625}" dt="2025-02-26T09:36:16.141" v="482" actId="47"/>
        <pc:sldMkLst>
          <pc:docMk/>
          <pc:sldMk cId="3586025004" sldId="264"/>
        </pc:sldMkLst>
      </pc:sldChg>
      <pc:sldChg chg="modSp add mod">
        <pc:chgData name="Haubenburger, Gabriel" userId="d79be2aa-0303-4748-b5e6-c8202455e92e" providerId="ADAL" clId="{2E646118-D614-4F60-98D5-F5CEFAB5F625}" dt="2025-02-26T09:42:20.267" v="829" actId="20577"/>
        <pc:sldMkLst>
          <pc:docMk/>
          <pc:sldMk cId="2721339359" sldId="265"/>
        </pc:sldMkLst>
        <pc:spChg chg="mod">
          <ac:chgData name="Haubenburger, Gabriel" userId="d79be2aa-0303-4748-b5e6-c8202455e92e" providerId="ADAL" clId="{2E646118-D614-4F60-98D5-F5CEFAB5F625}" dt="2025-02-26T09:36:19.995" v="488" actId="20577"/>
          <ac:spMkLst>
            <pc:docMk/>
            <pc:sldMk cId="2721339359" sldId="265"/>
            <ac:spMk id="2" creationId="{A5355EB3-F823-0F96-E4A3-72A7BEF5C21E}"/>
          </ac:spMkLst>
        </pc:spChg>
        <pc:spChg chg="mod">
          <ac:chgData name="Haubenburger, Gabriel" userId="d79be2aa-0303-4748-b5e6-c8202455e92e" providerId="ADAL" clId="{2E646118-D614-4F60-98D5-F5CEFAB5F625}" dt="2025-02-26T09:42:20.267" v="829" actId="20577"/>
          <ac:spMkLst>
            <pc:docMk/>
            <pc:sldMk cId="2721339359" sldId="265"/>
            <ac:spMk id="3" creationId="{D011D507-B7A1-5E69-A7F1-BDFF3BE2198F}"/>
          </ac:spMkLst>
        </pc:spChg>
      </pc:sldChg>
      <pc:sldChg chg="modSp add mod">
        <pc:chgData name="Haubenburger, Gabriel" userId="d79be2aa-0303-4748-b5e6-c8202455e92e" providerId="ADAL" clId="{2E646118-D614-4F60-98D5-F5CEFAB5F625}" dt="2025-02-26T09:53:07.870" v="1217" actId="20577"/>
        <pc:sldMkLst>
          <pc:docMk/>
          <pc:sldMk cId="3962287736" sldId="266"/>
        </pc:sldMkLst>
        <pc:spChg chg="mod">
          <ac:chgData name="Haubenburger, Gabriel" userId="d79be2aa-0303-4748-b5e6-c8202455e92e" providerId="ADAL" clId="{2E646118-D614-4F60-98D5-F5CEFAB5F625}" dt="2025-02-26T09:53:07.870" v="1217" actId="20577"/>
          <ac:spMkLst>
            <pc:docMk/>
            <pc:sldMk cId="3962287736" sldId="266"/>
            <ac:spMk id="2" creationId="{DB2F69C1-EC51-9527-D22F-C5D5859FB956}"/>
          </ac:spMkLst>
        </pc:spChg>
        <pc:spChg chg="mod">
          <ac:chgData name="Haubenburger, Gabriel" userId="d79be2aa-0303-4748-b5e6-c8202455e92e" providerId="ADAL" clId="{2E646118-D614-4F60-98D5-F5CEFAB5F625}" dt="2025-02-26T09:52:23.104" v="1194" actId="20577"/>
          <ac:spMkLst>
            <pc:docMk/>
            <pc:sldMk cId="3962287736" sldId="266"/>
            <ac:spMk id="3" creationId="{762A517C-600C-C210-A8B2-30E7F1F5EAF7}"/>
          </ac:spMkLst>
        </pc:spChg>
      </pc:sldChg>
      <pc:sldChg chg="modSp new mod">
        <pc:chgData name="Haubenburger, Gabriel" userId="d79be2aa-0303-4748-b5e6-c8202455e92e" providerId="ADAL" clId="{2E646118-D614-4F60-98D5-F5CEFAB5F625}" dt="2025-02-26T09:48:43.487" v="923" actId="20577"/>
        <pc:sldMkLst>
          <pc:docMk/>
          <pc:sldMk cId="2614765100" sldId="267"/>
        </pc:sldMkLst>
        <pc:spChg chg="mod">
          <ac:chgData name="Haubenburger, Gabriel" userId="d79be2aa-0303-4748-b5e6-c8202455e92e" providerId="ADAL" clId="{2E646118-D614-4F60-98D5-F5CEFAB5F625}" dt="2025-02-26T09:48:43.487" v="923" actId="20577"/>
          <ac:spMkLst>
            <pc:docMk/>
            <pc:sldMk cId="2614765100" sldId="267"/>
            <ac:spMk id="2" creationId="{EF77CAFF-ECAC-3311-95F9-2469A65FA70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23527-2CA4-B318-1AEF-F360A1034B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452017-D462-058B-1AC8-83FAD845D7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2D85D-3E8B-604A-DA9E-3DEA6AA3B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0DE9D-A889-4DD2-8CFA-0EF30468CF8D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6B0A5-459A-1F76-F810-BFA21B96E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D2B62-F4DB-8951-6308-D4AD60509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E750-0152-485F-9A20-D15A6F1C4A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8214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0AD47-7053-4605-6A9E-9021B13E0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74519D-C603-4463-B32B-B468D62F73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99BA6-02CE-9288-EFD4-476C299EF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0DE9D-A889-4DD2-8CFA-0EF30468CF8D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71ED5-30A6-3BA1-5881-7E3C4A928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4944F-BCDC-AD60-8F42-46D94356A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E750-0152-485F-9A20-D15A6F1C4A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192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65FFE2-EB1B-1957-1F98-E65057A68D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0ED237-BCD6-388F-E8CA-2FD9297559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526DC-E84B-7DD1-632B-42273724C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0DE9D-A889-4DD2-8CFA-0EF30468CF8D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5523E-FABA-0E7F-20A9-644B133AA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8FF759-3BE4-D943-2752-23214AA58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E750-0152-485F-9A20-D15A6F1C4A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973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40F5C-0EEE-CEDE-9BA6-D1A23190D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451EC-940D-2AC1-7550-10FAFD73D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0B4B3D-2FCB-03F5-4AA2-DCEE56103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0DE9D-A889-4DD2-8CFA-0EF30468CF8D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885270-BCC4-56B8-5725-901457B06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741AE1-8798-AE25-345E-F36E920C1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E750-0152-485F-9A20-D15A6F1C4A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7126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7691E-9540-2F23-4CD0-DBBAFFC16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B7918A-4E2E-0066-F04B-7458CAC99F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14085-64DC-9011-7C77-1E4043E37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0DE9D-A889-4DD2-8CFA-0EF30468CF8D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9FC814-08E0-D232-DB05-538B84BC6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8EA17-4630-5098-3116-5F8D9F3E9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E750-0152-485F-9A20-D15A6F1C4A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7441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05673-0D32-3DF4-3FC8-7E1766184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7B699-A5A2-38E9-243B-9C70D71AF7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4450BF-1626-D638-BBC3-AD895A8BB0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DEED40-A8FD-D8EA-9825-FAD43FC6E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0DE9D-A889-4DD2-8CFA-0EF30468CF8D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8B6304-3BF3-3D2E-9F76-EDB3314B0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FB58B3-C770-27F2-584E-7021F1082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E750-0152-485F-9A20-D15A6F1C4A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8052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087A1-9C9B-F1E4-53C0-AA3C3445E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4CC28D-C10F-9EC2-A3CF-14AAD4F1D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1FFBBF-52EB-36E2-1B9C-808E412FEF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780121-550A-B91C-5CBC-1F335B9A8E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692902-4D6E-F78C-A2DE-562F4FC326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BFEE7C-41C4-6DA9-5DB6-A5D6B3DEB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0DE9D-A889-4DD2-8CFA-0EF30468CF8D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629BEF-0CD4-BC32-244B-86C2C152A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C426D5-8399-9C25-46F4-A8C7EAADA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E750-0152-485F-9A20-D15A6F1C4A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9666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C9A31-4D30-AD70-D0D7-08320E10D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167887-D1AA-06B9-4682-C441F56BE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0DE9D-A889-4DD2-8CFA-0EF30468CF8D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9C5800-146B-52DC-E7D4-62DA94EAD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C33E89-8588-ECE6-3AC1-88E85E568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E750-0152-485F-9A20-D15A6F1C4A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4984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ADD73A-337D-8FDD-30C7-33A7314F6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0DE9D-A889-4DD2-8CFA-0EF30468CF8D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AD4DF7-08F4-10A2-63B1-3CC2BEDAB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1406C6-5266-6803-4E0B-EEC8B0330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E750-0152-485F-9A20-D15A6F1C4A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0004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9EE8E-96A9-03AC-CD46-B119AD695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9D140-46D8-3B73-3B4C-D18E6876F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8F4C17-1065-42B1-56B7-5BDC1C8CB6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8BF191-D7B9-274D-15D0-1EEFB7BFA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0DE9D-A889-4DD2-8CFA-0EF30468CF8D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0FD537-8EBE-3C47-F937-84A4251F3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2D5775-B660-81BC-159E-64DEDC6D0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E750-0152-485F-9A20-D15A6F1C4A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4441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D7692-CAFD-121F-167B-852786739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19E9F7-1A4F-48C5-AAE6-17AEEF958F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6EAB58-38D1-0189-5E9D-C3B81990D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5787B1-3B76-7936-643C-9DD5E8639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0DE9D-A889-4DD2-8CFA-0EF30468CF8D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6F1526-04E3-B93B-06EC-81EC5C58C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642A14-1ABF-B94E-ACE0-9267C9759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E750-0152-485F-9A20-D15A6F1C4A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7144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87E6BB-7445-7444-D02C-7B253DE3A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B66ECE-17B0-1CDA-E3E0-53E142139C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29EB9-BB6D-65FD-B3C6-AE2CA0E1F1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50DE9D-A889-4DD2-8CFA-0EF30468CF8D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17E90-1436-BAC8-9C75-5741C344BF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7D5AD-BC2F-0171-0B29-D679696F08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4BE750-0152-485F-9A20-D15A6F1C4A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0103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7F402-C242-3553-74C5-4586A72F82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5640"/>
            <a:ext cx="9144000" cy="560437"/>
          </a:xfrm>
        </p:spPr>
        <p:txBody>
          <a:bodyPr>
            <a:normAutofit/>
          </a:bodyPr>
          <a:lstStyle/>
          <a:p>
            <a:pPr algn="ctr"/>
            <a:r>
              <a:rPr lang="en-IN" sz="32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EXERCISE 3: IMPLEMENTATION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44A520-67C2-BC4C-1ABD-B1436C0F9F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91462"/>
            <a:ext cx="9144000" cy="2416280"/>
          </a:xfrm>
        </p:spPr>
        <p:txBody>
          <a:bodyPr>
            <a:normAutofit/>
          </a:bodyPr>
          <a:lstStyle/>
          <a:p>
            <a:pPr algn="just"/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884C43-787B-AAB7-D015-8A6D82C20CAC}"/>
              </a:ext>
            </a:extLst>
          </p:cNvPr>
          <p:cNvSpPr txBox="1"/>
          <p:nvPr/>
        </p:nvSpPr>
        <p:spPr>
          <a:xfrm>
            <a:off x="1445342" y="1091381"/>
            <a:ext cx="40312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000" b="0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Rois Lea Michaela (11810807)</a:t>
            </a:r>
          </a:p>
          <a:p>
            <a:pPr algn="l"/>
            <a:r>
              <a:rPr lang="en-IN" sz="2000" b="0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Bhardwaj Aman (12333472)</a:t>
            </a:r>
          </a:p>
          <a:p>
            <a:pPr algn="l"/>
            <a:r>
              <a:rPr lang="en-IN" sz="2000" b="0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Haubenburger Gabriel (11840531)</a:t>
            </a:r>
            <a:endParaRPr lang="en-I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DDD0B2-0C73-BB74-C187-D7CF1F2BFFB4}"/>
              </a:ext>
            </a:extLst>
          </p:cNvPr>
          <p:cNvSpPr txBox="1"/>
          <p:nvPr/>
        </p:nvSpPr>
        <p:spPr>
          <a:xfrm>
            <a:off x="3834582" y="2270629"/>
            <a:ext cx="4680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478442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28D5F-0010-02BF-B49C-9AA524599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Other </a:t>
            </a:r>
            <a:r>
              <a:rPr lang="de-DE" dirty="0" err="1"/>
              <a:t>AutoML</a:t>
            </a:r>
            <a:r>
              <a:rPr lang="de-DE" dirty="0"/>
              <a:t>: TPOT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F4088-4385-27B5-73A2-13FBAC6C4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466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51CF4-474C-C6B4-E04C-C49755FE1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Other </a:t>
            </a:r>
            <a:r>
              <a:rPr lang="de-DE" dirty="0" err="1"/>
              <a:t>AutoML</a:t>
            </a:r>
            <a:r>
              <a:rPr lang="de-DE" dirty="0"/>
              <a:t>: </a:t>
            </a:r>
            <a:r>
              <a:rPr lang="de-DE" dirty="0" err="1"/>
              <a:t>pycaret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35D93-76A2-0A85-C06E-587891F28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119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9AD0B-4FBB-D310-AB77-359E58554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Tackling SA – </a:t>
            </a:r>
            <a:r>
              <a:rPr lang="de-DE" dirty="0" err="1"/>
              <a:t>problem</a:t>
            </a:r>
            <a:r>
              <a:rPr lang="de-DE" dirty="0"/>
              <a:t>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questions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51235-78B8-AFB4-FEBE-583C38743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search space?</a:t>
            </a:r>
          </a:p>
          <a:p>
            <a:pPr lvl="1"/>
            <a:r>
              <a:rPr lang="en-US" dirty="0"/>
              <a:t>Our search space consists of the selected classifiers together with possible values for important hyperparameters</a:t>
            </a:r>
          </a:p>
          <a:p>
            <a:pPr lvl="1"/>
            <a:r>
              <a:rPr lang="en-US" dirty="0"/>
              <a:t>For our classifiers we chose</a:t>
            </a:r>
          </a:p>
          <a:p>
            <a:pPr lvl="2"/>
            <a:r>
              <a:rPr lang="en-US" dirty="0"/>
              <a:t>Multilayer perceptron</a:t>
            </a:r>
          </a:p>
          <a:p>
            <a:pPr lvl="2"/>
            <a:r>
              <a:rPr lang="en-US" dirty="0"/>
              <a:t>k-NN</a:t>
            </a:r>
          </a:p>
          <a:p>
            <a:pPr lvl="2"/>
            <a:r>
              <a:rPr lang="en-US" dirty="0"/>
              <a:t>C-Support Vector</a:t>
            </a:r>
          </a:p>
          <a:p>
            <a:pPr lvl="2"/>
            <a:r>
              <a:rPr lang="en-US" dirty="0"/>
              <a:t>Decision trees</a:t>
            </a:r>
          </a:p>
          <a:p>
            <a:pPr lvl="2"/>
            <a:r>
              <a:rPr lang="en-US" dirty="0"/>
              <a:t>Gradient Boosting</a:t>
            </a:r>
          </a:p>
        </p:txBody>
      </p:sp>
    </p:spTree>
    <p:extLst>
      <p:ext uri="{BB962C8B-B14F-4D97-AF65-F5344CB8AC3E}">
        <p14:creationId xmlns:p14="http://schemas.microsoft.com/office/powerpoint/2010/main" val="2717143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F1BC6E-1882-B7B7-C34F-5E1480650A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55EB3-F823-0F96-E4A3-72A7BEF5C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Tackling SA – </a:t>
            </a:r>
            <a:r>
              <a:rPr lang="de-DE" dirty="0" err="1"/>
              <a:t>problem</a:t>
            </a:r>
            <a:r>
              <a:rPr lang="de-DE" dirty="0"/>
              <a:t>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questions</a:t>
            </a:r>
            <a:r>
              <a:rPr lang="de-DE" dirty="0"/>
              <a:t> </a:t>
            </a:r>
            <a:r>
              <a:rPr lang="de-DE" dirty="0" err="1"/>
              <a:t>cont</a:t>
            </a:r>
            <a:r>
              <a:rPr lang="de-DE" dirty="0"/>
              <a:t>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1D507-B7A1-5E69-A7F1-BDFF3BE21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solution?</a:t>
            </a:r>
          </a:p>
          <a:p>
            <a:pPr lvl="1"/>
            <a:r>
              <a:rPr lang="en-US" dirty="0"/>
              <a:t>A solution is a point in the search space</a:t>
            </a:r>
          </a:p>
          <a:p>
            <a:pPr lvl="1"/>
            <a:r>
              <a:rPr lang="en-US" dirty="0"/>
              <a:t>We represent it as a vector in [0, 1)^(n+1)</a:t>
            </a:r>
          </a:p>
          <a:p>
            <a:pPr lvl="1"/>
            <a:r>
              <a:rPr lang="en-US" dirty="0"/>
              <a:t>n is the maximum number of hyperparameters over all of our classifiers</a:t>
            </a:r>
          </a:p>
          <a:p>
            <a:pPr lvl="1"/>
            <a:r>
              <a:rPr lang="en-US" dirty="0"/>
              <a:t>Multiply coordinate by number of different settings for the given hyperparameter and round down to get an index</a:t>
            </a:r>
          </a:p>
          <a:p>
            <a:pPr lvl="1"/>
            <a:r>
              <a:rPr lang="en-US" dirty="0"/>
              <a:t>e.g. consider (0.25, 0.11, 0.34, …) </a:t>
            </a:r>
          </a:p>
          <a:p>
            <a:pPr lvl="2"/>
            <a:r>
              <a:rPr lang="en-US" dirty="0"/>
              <a:t>0.25 points to the classifier with index </a:t>
            </a:r>
            <a:r>
              <a:rPr lang="en-US" i="1" dirty="0"/>
              <a:t>floor(5*0.25) = 1 </a:t>
            </a:r>
            <a:r>
              <a:rPr lang="en-US" i="1" dirty="0">
                <a:sym typeface="Wingdings" panose="05000000000000000000" pitchFamily="2" charset="2"/>
              </a:rPr>
              <a:t> </a:t>
            </a:r>
            <a:r>
              <a:rPr lang="en-US" dirty="0">
                <a:sym typeface="Wingdings" panose="05000000000000000000" pitchFamily="2" charset="2"/>
              </a:rPr>
              <a:t>classifier 2 (KNC)</a:t>
            </a:r>
            <a:endParaRPr lang="en-US" i="1" dirty="0"/>
          </a:p>
          <a:p>
            <a:pPr lvl="2"/>
            <a:r>
              <a:rPr lang="en-US" dirty="0"/>
              <a:t>Assume KNC has 20 different values for its first hyperparameter, pick the one with index </a:t>
            </a:r>
            <a:r>
              <a:rPr lang="en-US" i="1" dirty="0"/>
              <a:t>floor(20*0.11)=2</a:t>
            </a:r>
          </a:p>
          <a:p>
            <a:pPr lvl="1"/>
            <a:r>
              <a:rPr lang="en-US" dirty="0"/>
              <a:t>Excess coordinates for a given </a:t>
            </a:r>
            <a:r>
              <a:rPr lang="en-US" dirty="0" err="1"/>
              <a:t>clf</a:t>
            </a:r>
            <a:r>
              <a:rPr lang="en-US" dirty="0"/>
              <a:t> are ignored</a:t>
            </a:r>
          </a:p>
        </p:txBody>
      </p:sp>
    </p:spTree>
    <p:extLst>
      <p:ext uri="{BB962C8B-B14F-4D97-AF65-F5344CB8AC3E}">
        <p14:creationId xmlns:p14="http://schemas.microsoft.com/office/powerpoint/2010/main" val="2721339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7B54A-9141-FD62-7130-1DDBFFD29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Tackling SA – </a:t>
            </a:r>
            <a:r>
              <a:rPr lang="de-DE" dirty="0" err="1"/>
              <a:t>problem</a:t>
            </a:r>
            <a:r>
              <a:rPr lang="de-DE" dirty="0"/>
              <a:t>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questions</a:t>
            </a:r>
            <a:r>
              <a:rPr lang="de-DE" dirty="0"/>
              <a:t> </a:t>
            </a:r>
            <a:r>
              <a:rPr lang="de-DE" dirty="0" err="1"/>
              <a:t>cont</a:t>
            </a:r>
            <a:r>
              <a:rPr lang="de-DE" dirty="0"/>
              <a:t>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334F4-9922-4628-EE8C-77BAB6FC2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neighbors of a solution?</a:t>
            </a:r>
          </a:p>
          <a:p>
            <a:pPr lvl="1"/>
            <a:r>
              <a:rPr lang="en-US" dirty="0"/>
              <a:t>Classifier</a:t>
            </a:r>
          </a:p>
          <a:p>
            <a:pPr lvl="2"/>
            <a:r>
              <a:rPr lang="en-US" dirty="0"/>
              <a:t>Seems sensible to penalize picking other classifiers (intuitively further away)</a:t>
            </a:r>
          </a:p>
          <a:p>
            <a:pPr lvl="2"/>
            <a:r>
              <a:rPr lang="en-US" dirty="0"/>
              <a:t>Add current classifier and its neighbors to a list, then add current classifier again a few times based on a static weight and current T</a:t>
            </a:r>
          </a:p>
          <a:p>
            <a:pPr lvl="2"/>
            <a:r>
              <a:rPr lang="en-US" dirty="0"/>
              <a:t>Select randomly from that list</a:t>
            </a:r>
          </a:p>
          <a:p>
            <a:pPr lvl="1"/>
            <a:r>
              <a:rPr lang="en-US" dirty="0"/>
              <a:t>Hyperparameters</a:t>
            </a:r>
          </a:p>
          <a:p>
            <a:pPr lvl="2"/>
            <a:r>
              <a:rPr lang="en-US" dirty="0"/>
              <a:t>With classifier selected, we have initial hyperparameters specified by the solution vector</a:t>
            </a:r>
          </a:p>
          <a:p>
            <a:pPr lvl="2"/>
            <a:r>
              <a:rPr lang="en-US" dirty="0"/>
              <a:t>Based on T, allow up to a certain number of steps to be taken along the axis for each hyperparameter, then selected randomly from the range 0 to max allowed steps</a:t>
            </a:r>
          </a:p>
          <a:p>
            <a:pPr lvl="2"/>
            <a:r>
              <a:rPr lang="en-US" dirty="0"/>
              <a:t>Update only the coordinates in solution vector relevant for </a:t>
            </a:r>
            <a:r>
              <a:rPr lang="en-US"/>
              <a:t>current classifier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160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09746-FBFD-B09A-1E71-81A7BCCBC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Tackling SA – </a:t>
            </a:r>
            <a:r>
              <a:rPr lang="de-DE" dirty="0" err="1"/>
              <a:t>problem</a:t>
            </a:r>
            <a:r>
              <a:rPr lang="de-DE" dirty="0"/>
              <a:t>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questions</a:t>
            </a:r>
            <a:r>
              <a:rPr lang="de-DE" dirty="0"/>
              <a:t> </a:t>
            </a:r>
            <a:r>
              <a:rPr lang="de-DE" dirty="0" err="1"/>
              <a:t>cont</a:t>
            </a:r>
            <a:r>
              <a:rPr lang="de-DE" dirty="0"/>
              <a:t>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AF316-A5ED-3FC0-8B28-64F8EA5BC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cost of a solution?</a:t>
            </a:r>
          </a:p>
          <a:p>
            <a:pPr lvl="1"/>
            <a:r>
              <a:rPr lang="en-US" dirty="0"/>
              <a:t>Obvious first choice is accuracy of prediction</a:t>
            </a:r>
          </a:p>
          <a:p>
            <a:pPr lvl="1"/>
            <a:r>
              <a:rPr lang="en-US" dirty="0"/>
              <a:t>Scores in range [0, 1] not good for our method of choosing worse solutions</a:t>
            </a:r>
          </a:p>
          <a:p>
            <a:pPr lvl="1"/>
            <a:r>
              <a:rPr lang="en-US" dirty="0"/>
              <a:t>Scaled it up by 100 to get a wider range of scores </a:t>
            </a:r>
          </a:p>
          <a:p>
            <a:r>
              <a:rPr lang="en-US" dirty="0"/>
              <a:t>How do we determine the initial solution?</a:t>
            </a:r>
          </a:p>
          <a:p>
            <a:pPr lvl="1"/>
            <a:r>
              <a:rPr lang="en-US" dirty="0"/>
              <a:t>We simply picked randomly from the entire search space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946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C6FD5-C683-3CAD-A48C-20BC47988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Tackling SA –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questions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724B5-2789-13EA-8403-299B735FD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How do we determine the initial “temperature” T”?</a:t>
            </a:r>
          </a:p>
          <a:p>
            <a:pPr lvl="1"/>
            <a:r>
              <a:rPr lang="en-US" dirty="0"/>
              <a:t>Want an initially high probability to accept worse solutions</a:t>
            </a:r>
          </a:p>
          <a:p>
            <a:pPr lvl="1"/>
            <a:r>
              <a:rPr lang="en-US" dirty="0"/>
              <a:t>Based on score range and method for choosing worse solution went with T = 150 as default</a:t>
            </a:r>
          </a:p>
          <a:p>
            <a:pPr lvl="1"/>
            <a:r>
              <a:rPr lang="en-US" dirty="0"/>
              <a:t>P(</a:t>
            </a:r>
            <a:r>
              <a:rPr lang="en-US" dirty="0" err="1"/>
              <a:t>ChoseWorse</a:t>
            </a:r>
            <a:r>
              <a:rPr lang="en-US" dirty="0"/>
              <a:t>) ~ 0.7 for eval(</a:t>
            </a:r>
            <a:r>
              <a:rPr lang="en-US" dirty="0" err="1"/>
              <a:t>v_n</a:t>
            </a:r>
            <a:r>
              <a:rPr lang="en-US" dirty="0"/>
              <a:t>)-eval(</a:t>
            </a:r>
            <a:r>
              <a:rPr lang="en-US" dirty="0" err="1"/>
              <a:t>v_c</a:t>
            </a:r>
            <a:r>
              <a:rPr lang="en-US" dirty="0"/>
              <a:t>) = 50</a:t>
            </a:r>
          </a:p>
          <a:p>
            <a:r>
              <a:rPr lang="en-US" dirty="0"/>
              <a:t>How do we determine the cooling ration g(</a:t>
            </a:r>
            <a:r>
              <a:rPr lang="en-US" dirty="0" err="1"/>
              <a:t>T,t</a:t>
            </a:r>
            <a:r>
              <a:rPr lang="en-US" dirty="0"/>
              <a:t>)?</a:t>
            </a:r>
          </a:p>
          <a:p>
            <a:pPr lvl="1"/>
            <a:r>
              <a:rPr lang="en-US" dirty="0"/>
              <a:t>We wanted a cooling function that slowed down at lower temperatures</a:t>
            </a:r>
          </a:p>
          <a:p>
            <a:pPr lvl="1"/>
            <a:r>
              <a:rPr lang="en-US" dirty="0"/>
              <a:t>We ignore the time stamp</a:t>
            </a:r>
          </a:p>
          <a:p>
            <a:pPr lvl="1"/>
            <a:r>
              <a:rPr lang="en-US" dirty="0"/>
              <a:t>Multiplying by a factor k &lt; 1 means same relative cooling but slower absolute cooling at lower temperatures</a:t>
            </a:r>
          </a:p>
          <a:p>
            <a:pPr lvl="1"/>
            <a:r>
              <a:rPr lang="en-US" dirty="0"/>
              <a:t>Default: chose k = 0.9995 to reduce 150 to ~10 after ~5.5k cooling steps</a:t>
            </a:r>
          </a:p>
          <a:p>
            <a:pPr lvl="1"/>
            <a:r>
              <a:rPr lang="en-US" dirty="0"/>
              <a:t>Default: reheat to 100 once T drops below 10</a:t>
            </a:r>
          </a:p>
        </p:txBody>
      </p:sp>
    </p:spTree>
    <p:extLst>
      <p:ext uri="{BB962C8B-B14F-4D97-AF65-F5344CB8AC3E}">
        <p14:creationId xmlns:p14="http://schemas.microsoft.com/office/powerpoint/2010/main" val="3493682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7BED9-4410-3B83-483C-34B0F5E26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Tackling SA –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questions</a:t>
            </a:r>
            <a:r>
              <a:rPr lang="de-DE" dirty="0"/>
              <a:t> </a:t>
            </a:r>
            <a:r>
              <a:rPr lang="de-DE" dirty="0" err="1"/>
              <a:t>cont</a:t>
            </a:r>
            <a:r>
              <a:rPr lang="de-DE" dirty="0"/>
              <a:t>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B3F37-DA47-3C84-DC87-26A8679AF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determine the termination condition?</a:t>
            </a:r>
          </a:p>
          <a:p>
            <a:pPr lvl="1"/>
            <a:r>
              <a:rPr lang="en-US" dirty="0"/>
              <a:t>Simple method: a certain number of iterations have concluded</a:t>
            </a:r>
          </a:p>
          <a:p>
            <a:pPr lvl="1"/>
            <a:r>
              <a:rPr lang="en-US" dirty="0"/>
              <a:t>We chose 10 iterations for the default value</a:t>
            </a:r>
          </a:p>
          <a:p>
            <a:r>
              <a:rPr lang="en-US" dirty="0"/>
              <a:t>How do we determine the halting criterion?</a:t>
            </a:r>
          </a:p>
          <a:p>
            <a:pPr lvl="1"/>
            <a:r>
              <a:rPr lang="en-US" dirty="0"/>
              <a:t>Want the algorithm to run at least an hour</a:t>
            </a:r>
          </a:p>
          <a:p>
            <a:pPr lvl="1"/>
            <a:r>
              <a:rPr lang="en-US" dirty="0"/>
              <a:t>Terminate once that hour has passed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360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AD14CC-0334-B743-1F2E-848103F2E1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F69C1-EC51-9527-D22F-C5D5859FB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Tackling SA –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questions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A517C-600C-C210-A8B2-30E7F1F5E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our parameters?</a:t>
            </a:r>
          </a:p>
          <a:p>
            <a:pPr lvl="1"/>
            <a:r>
              <a:rPr lang="en-US" dirty="0"/>
              <a:t>Initial temperature</a:t>
            </a:r>
          </a:p>
          <a:p>
            <a:pPr lvl="1"/>
            <a:r>
              <a:rPr lang="en-US" dirty="0"/>
              <a:t>Minimum temperature</a:t>
            </a:r>
          </a:p>
          <a:p>
            <a:pPr lvl="1"/>
            <a:r>
              <a:rPr lang="en-US" dirty="0"/>
              <a:t>Reheat temperature</a:t>
            </a:r>
          </a:p>
          <a:p>
            <a:pPr lvl="1"/>
            <a:r>
              <a:rPr lang="en-US" dirty="0"/>
              <a:t>Cooling factor</a:t>
            </a:r>
          </a:p>
          <a:p>
            <a:pPr lvl="1"/>
            <a:r>
              <a:rPr lang="en-US" dirty="0"/>
              <a:t>Iterations of choosing a neighbor for each t</a:t>
            </a:r>
          </a:p>
          <a:p>
            <a:pPr lvl="1"/>
            <a:r>
              <a:rPr lang="en-US" dirty="0"/>
              <a:t>Static weight for keeping the current classifier </a:t>
            </a:r>
          </a:p>
          <a:p>
            <a:pPr lvl="1"/>
            <a:r>
              <a:rPr lang="en-US" dirty="0"/>
              <a:t>Temperature effect on keeping the current classifier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287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7CAFF-ECAC-3311-95F9-2469A65FA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Implementation </a:t>
            </a:r>
            <a:r>
              <a:rPr lang="de-DE" dirty="0" err="1"/>
              <a:t>details</a:t>
            </a:r>
            <a:r>
              <a:rPr lang="de-DE" dirty="0"/>
              <a:t> – </a:t>
            </a:r>
            <a:r>
              <a:rPr lang="de-DE" dirty="0" err="1"/>
              <a:t>logging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D8661-A66B-6DCF-D562-659A3AD37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765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</TotalTime>
  <Words>623</Words>
  <Application>Microsoft Office PowerPoint</Application>
  <PresentationFormat>Widescreen</PresentationFormat>
  <Paragraphs>71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Aptos</vt:lpstr>
      <vt:lpstr>Aptos Display</vt:lpstr>
      <vt:lpstr>Arial</vt:lpstr>
      <vt:lpstr>Times New Roman</vt:lpstr>
      <vt:lpstr>Wingdings</vt:lpstr>
      <vt:lpstr>Office Theme</vt:lpstr>
      <vt:lpstr>EXERCISE 3: IMPLEMENTATION</vt:lpstr>
      <vt:lpstr>Tackling SA – problem specific questions</vt:lpstr>
      <vt:lpstr>Tackling SA – problem specific questions cont.</vt:lpstr>
      <vt:lpstr>Tackling SA – problem specific questions cont.</vt:lpstr>
      <vt:lpstr>Tackling SA – problem specific questions cont.</vt:lpstr>
      <vt:lpstr>Tackling SA – specific questions</vt:lpstr>
      <vt:lpstr>Tackling SA – specific questions cont.</vt:lpstr>
      <vt:lpstr>Tackling SA – more questions</vt:lpstr>
      <vt:lpstr>Implementation details – logging</vt:lpstr>
      <vt:lpstr>Other AutoML: TPOT</vt:lpstr>
      <vt:lpstr>Other AutoML: pycaret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Aman Bhardwaj</dc:creator>
  <cp:lastModifiedBy>Haubenburger, Gabriel</cp:lastModifiedBy>
  <cp:revision>17</cp:revision>
  <dcterms:created xsi:type="dcterms:W3CDTF">2024-12-15T08:40:25Z</dcterms:created>
  <dcterms:modified xsi:type="dcterms:W3CDTF">2025-02-26T10:03:54Z</dcterms:modified>
</cp:coreProperties>
</file>