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72"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redo custSel addSld modSld sldOrd">
      <pc:chgData name="Haubenburger, Gabriel" userId="d79be2aa-0303-4748-b5e6-c8202455e92e" providerId="ADAL" clId="{C41F04A2-1B58-4C51-987F-CBD3CF99D29E}" dt="2024-12-15T20:46:13.863" v="791"/>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20:46:13.863" v="791"/>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20:46:13.863" v="791"/>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18:33:20.022" v="464" actId="790"/>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sldChg chg="modSp mod">
        <pc:chgData name="Haubenburger, Gabriel" userId="d79be2aa-0303-4748-b5e6-c8202455e92e" providerId="ADAL" clId="{C41F04A2-1B58-4C51-987F-CBD3CF99D29E}" dt="2024-12-15T20:45:54.393" v="790" actId="20577"/>
        <pc:sldMkLst>
          <pc:docMk/>
          <pc:sldMk cId="945193923" sldId="271"/>
        </pc:sldMkLst>
        <pc:spChg chg="mod">
          <ac:chgData name="Haubenburger, Gabriel" userId="d79be2aa-0303-4748-b5e6-c8202455e92e" providerId="ADAL" clId="{C41F04A2-1B58-4C51-987F-CBD3CF99D29E}" dt="2024-12-15T20:45:54.393" v="790" actId="20577"/>
          <ac:spMkLst>
            <pc:docMk/>
            <pc:sldMk cId="945193923" sldId="271"/>
            <ac:spMk id="3" creationId="{FFBFFA5E-236F-3279-8F0F-D69DEC44B6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42225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a:t>We experimented with:</a:t>
            </a:r>
          </a:p>
          <a:p>
            <a:pPr lvl="1"/>
            <a:r>
              <a:rPr lang="en-US"/>
              <a:t>Number of trees</a:t>
            </a:r>
          </a:p>
          <a:p>
            <a:pPr lvl="1"/>
            <a:r>
              <a:rPr lang="en-US"/>
              <a:t>A maximum of features considered in a split</a:t>
            </a:r>
          </a:p>
          <a:p>
            <a:pPr lvl="1"/>
            <a:r>
              <a:rPr lang="en-US"/>
              <a:t>Maximum tree depth</a:t>
            </a:r>
          </a:p>
          <a:p>
            <a:pPr lvl="1"/>
            <a:r>
              <a:rPr lang="en-US"/>
              <a:t>A minimum of samples before a split</a:t>
            </a:r>
          </a:p>
          <a:p>
            <a:pPr lvl="1"/>
            <a:r>
              <a:rPr lang="en-US"/>
              <a:t>A minimum of samples per leaf</a:t>
            </a:r>
          </a:p>
          <a:p>
            <a:pPr lvl="1"/>
            <a:r>
              <a:rPr lang="en-US"/>
              <a:t>A maximum of leaf nodes</a:t>
            </a:r>
          </a:p>
          <a:p>
            <a:pPr lvl="1"/>
            <a:r>
              <a:rPr lang="en-US"/>
              <a:t>?A maximum of samples for each tree</a:t>
            </a:r>
          </a:p>
          <a:p>
            <a:endParaRPr lang="de-AT"/>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a:t>Comparison</a:t>
            </a:r>
            <a:r>
              <a:rPr lang="de-DE"/>
              <a:t> </a:t>
            </a:r>
            <a:r>
              <a:rPr lang="en-US"/>
              <a:t>to</a:t>
            </a:r>
            <a:r>
              <a:rPr lang="de-DE"/>
              <a:t> </a:t>
            </a:r>
            <a:r>
              <a:rPr lang="en-US"/>
              <a:t>scikit-learn</a:t>
            </a:r>
            <a:r>
              <a:rPr lang="de-DE"/>
              <a:t> RandomForestRegressor</a:t>
            </a:r>
            <a:endParaRPr lang="de-AT"/>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revision>1</cp:revision>
  <dcterms:created xsi:type="dcterms:W3CDTF">2024-12-15T08:40:25Z</dcterms:created>
  <dcterms:modified xsi:type="dcterms:W3CDTF">2024-12-15T20:46:32Z</dcterms:modified>
</cp:coreProperties>
</file>