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0" r:id="rId4"/>
    <p:sldId id="258" r:id="rId5"/>
    <p:sldId id="259" r:id="rId6"/>
    <p:sldId id="261" r:id="rId7"/>
    <p:sldId id="264" r:id="rId8"/>
    <p:sldId id="262" r:id="rId9"/>
    <p:sldId id="263"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3" dt="2024-12-15T18:34:46.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50" d="100"/>
          <a:sy n="150" d="100"/>
        </p:scale>
        <p:origin x="702"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custSel addSld modSld sldOrd">
      <pc:chgData name="Haubenburger, Gabriel" userId="d79be2aa-0303-4748-b5e6-c8202455e92e" providerId="ADAL" clId="{C41F04A2-1B58-4C51-987F-CBD3CF99D29E}" dt="2024-12-15T18:37:24.439" v="753"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18:33:12.835" v="463" actId="790"/>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ldChg>
      <pc:sldChg chg="modSp new mod">
        <pc:chgData name="Haubenburger, Gabriel" userId="d79be2aa-0303-4748-b5e6-c8202455e92e" providerId="ADAL" clId="{C41F04A2-1B58-4C51-987F-CBD3CF99D29E}" dt="2024-12-15T18:34:26.137" v="469" actId="790"/>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8:33:53.071" v="465" actId="790"/>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18:33:20.022" v="464" actId="790"/>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ldChg>
      <pc:sldChg chg="modSp new mod">
        <pc:chgData name="Haubenburger, Gabriel" userId="d79be2aa-0303-4748-b5e6-c8202455e92e" providerId="ADAL" clId="{C41F04A2-1B58-4C51-987F-CBD3CF99D29E}" dt="2024-12-15T18:34:00.480" v="466" actId="790"/>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dirty="0"/>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dirty="0"/>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dirty="0">
                <a:latin typeface="Times New Roman" panose="02020603050405020304" pitchFamily="18" charset="0"/>
                <a:cs typeface="Times New Roman" panose="02020603050405020304" pitchFamily="18" charset="0"/>
              </a:rPr>
              <a:t>EXERCISE 2: IMPLEMENTATION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dirty="0">
                <a:latin typeface="Times New Roman" panose="02020603050405020304" pitchFamily="18" charset="0"/>
                <a:cs typeface="Times New Roman" panose="02020603050405020304" pitchFamily="18" charset="0"/>
              </a:rPr>
              <a:t>In this exercise, we </a:t>
            </a:r>
            <a:r>
              <a:rPr lang="en-US" sz="2000" cap="none" dirty="0">
                <a:latin typeface="Times New Roman" panose="02020603050405020304" pitchFamily="18" charset="0"/>
                <a:cs typeface="Times New Roman" panose="02020603050405020304" pitchFamily="18" charset="0"/>
              </a:rPr>
              <a:t>implemented a </a:t>
            </a:r>
            <a:r>
              <a:rPr lang="en-US" cap="none" dirty="0">
                <a:latin typeface="Times New Roman" panose="02020603050405020304" pitchFamily="18" charset="0"/>
                <a:cs typeface="Times New Roman" panose="02020603050405020304" pitchFamily="18" charset="0"/>
              </a:rPr>
              <a:t>R</a:t>
            </a:r>
            <a:r>
              <a:rPr lang="en-US" sz="2000" cap="none" dirty="0">
                <a:latin typeface="Times New Roman" panose="02020603050405020304" pitchFamily="18" charset="0"/>
                <a:cs typeface="Times New Roman" panose="02020603050405020304" pitchFamily="18" charset="0"/>
              </a:rPr>
              <a:t>andom </a:t>
            </a:r>
            <a:r>
              <a:rPr lang="en-US" cap="none" dirty="0">
                <a:latin typeface="Times New Roman" panose="02020603050405020304" pitchFamily="18" charset="0"/>
                <a:cs typeface="Times New Roman" panose="02020603050405020304" pitchFamily="18" charset="0"/>
              </a:rPr>
              <a:t>F</a:t>
            </a:r>
            <a:r>
              <a:rPr lang="en-US" sz="2000" cap="none" dirty="0">
                <a:latin typeface="Times New Roman" panose="02020603050405020304" pitchFamily="18" charset="0"/>
                <a:cs typeface="Times New Roman" panose="02020603050405020304" pitchFamily="18" charset="0"/>
              </a:rPr>
              <a:t>orest algorithm (based on regression</a:t>
            </a:r>
          </a:p>
          <a:p>
            <a:pPr algn="just"/>
            <a:r>
              <a:rPr lang="en-US" sz="2000" cap="none" dirty="0">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dirty="0">
                <a:latin typeface="Times New Roman" panose="02020603050405020304" pitchFamily="18" charset="0"/>
                <a:cs typeface="Times New Roman" panose="02020603050405020304" pitchFamily="18" charset="0"/>
              </a:rPr>
              <a:t>Rois Lea Michaela (11810807)</a:t>
            </a:r>
          </a:p>
          <a:p>
            <a:pPr algn="l"/>
            <a:r>
              <a:rPr lang="en-IN" sz="2000" b="0" i="0" u="none" strike="noStrike" baseline="0" dirty="0">
                <a:latin typeface="Times New Roman" panose="02020603050405020304" pitchFamily="18" charset="0"/>
                <a:cs typeface="Times New Roman" panose="02020603050405020304" pitchFamily="18" charset="0"/>
              </a:rPr>
              <a:t>Bhardwaj Aman (12333472)</a:t>
            </a:r>
          </a:p>
          <a:p>
            <a:pPr algn="l"/>
            <a:r>
              <a:rPr lang="en-IN" sz="2000" b="0" i="0" u="none" strike="noStrike" baseline="0" dirty="0">
                <a:latin typeface="Times New Roman" panose="02020603050405020304" pitchFamily="18" charset="0"/>
                <a:cs typeface="Times New Roman" panose="02020603050405020304" pitchFamily="18" charset="0"/>
              </a:rPr>
              <a:t>Haubenburger Gabriel (11840531)</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3637246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764173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36087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8687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3178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dirty="0"/>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dirty="0"/>
              <a:t>Real Estate Valuation</a:t>
            </a:r>
          </a:p>
          <a:p>
            <a:pPr lvl="1"/>
            <a:r>
              <a:rPr lang="en-IN" dirty="0"/>
              <a:t>6 features + target</a:t>
            </a:r>
          </a:p>
          <a:p>
            <a:pPr lvl="1"/>
            <a:r>
              <a:rPr lang="en-IN" dirty="0"/>
              <a:t>414 instances</a:t>
            </a:r>
          </a:p>
          <a:p>
            <a:r>
              <a:rPr lang="en-IN" dirty="0"/>
              <a:t>Colleges</a:t>
            </a:r>
          </a:p>
          <a:p>
            <a:pPr lvl="1"/>
            <a:r>
              <a:rPr lang="en-IN" dirty="0"/>
              <a:t>48 features</a:t>
            </a:r>
          </a:p>
          <a:p>
            <a:pPr lvl="1"/>
            <a:r>
              <a:rPr lang="en-IN" dirty="0"/>
              <a:t>7063 instances</a:t>
            </a:r>
          </a:p>
          <a:p>
            <a:pPr lvl="1"/>
            <a:r>
              <a:rPr lang="en-IN" dirty="0"/>
              <a:t>Large number of missing values</a:t>
            </a:r>
          </a:p>
          <a:p>
            <a:pPr lvl="1"/>
            <a:endParaRPr lang="en-IN" dirty="0"/>
          </a:p>
          <a:p>
            <a:endParaRPr lang="en-IN" dirty="0"/>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p:txBody>
          <a:bodyPr/>
          <a:lstStyle/>
          <a:p>
            <a:r>
              <a:rPr lang="en-US" dirty="0"/>
              <a:t>For Real Estate Valuation:</a:t>
            </a:r>
          </a:p>
          <a:p>
            <a:pPr lvl="1"/>
            <a:r>
              <a:rPr lang="en-US" dirty="0"/>
              <a:t>Text</a:t>
            </a:r>
          </a:p>
          <a:p>
            <a:r>
              <a:rPr lang="en-US" dirty="0"/>
              <a:t>For Colleges:</a:t>
            </a:r>
          </a:p>
          <a:p>
            <a:pPr lvl="1"/>
            <a:r>
              <a:rPr lang="en-US" dirty="0"/>
              <a:t>Text</a:t>
            </a:r>
          </a:p>
        </p:txBody>
      </p:sp>
    </p:spTree>
    <p:extLst>
      <p:ext uri="{BB962C8B-B14F-4D97-AF65-F5344CB8AC3E}">
        <p14:creationId xmlns:p14="http://schemas.microsoft.com/office/powerpoint/2010/main" val="156605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dirty="0"/>
              <a:t>Decision</a:t>
            </a:r>
            <a:r>
              <a:rPr lang="de-DE" dirty="0"/>
              <a:t> </a:t>
            </a:r>
            <a:r>
              <a:rPr lang="en-US" dirty="0"/>
              <a:t>Tree</a:t>
            </a:r>
            <a:r>
              <a:rPr lang="de-DE" dirty="0"/>
              <a:t> Regressor</a:t>
            </a:r>
            <a:endParaRPr lang="de-AT" dirty="0"/>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dirty="0"/>
              <a:t>Random Forest Regressor</a:t>
            </a:r>
            <a:endParaRPr lang="de-AT" dirty="0"/>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dirty="0"/>
              <a:t>Uses multiple decision trees trained on random subsets of the whole data set</a:t>
            </a:r>
          </a:p>
          <a:p>
            <a:r>
              <a:rPr lang="en-US" dirty="0"/>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dirty="0"/>
              <a:t>Hyperparameter </a:t>
            </a:r>
            <a:r>
              <a:rPr lang="en-US" dirty="0"/>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dirty="0"/>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dirty="0"/>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dirty="0"/>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4</TotalTime>
  <Words>208</Words>
  <Application>Microsoft Office PowerPoint</Application>
  <PresentationFormat>Widescreen</PresentationFormat>
  <Paragraphs>30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3</cp:revision>
  <dcterms:created xsi:type="dcterms:W3CDTF">2024-12-15T08:40:25Z</dcterms:created>
  <dcterms:modified xsi:type="dcterms:W3CDTF">2024-12-15T18:37:30Z</dcterms:modified>
</cp:coreProperties>
</file>