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5" r:id="rId4"/>
    <p:sldId id="261" r:id="rId5"/>
    <p:sldId id="259" r:id="rId6"/>
    <p:sldId id="258" r:id="rId7"/>
    <p:sldId id="260" r:id="rId8"/>
    <p:sldId id="266" r:id="rId9"/>
    <p:sldId id="267" r:id="rId10"/>
    <p:sldId id="262" r:id="rId11"/>
    <p:sldId id="263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646118-D614-4F60-98D5-F5CEFAB5F625}" v="1" dt="2025-02-26T09:36:14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ubenburger, Gabriel" userId="d79be2aa-0303-4748-b5e6-c8202455e92e" providerId="ADAL" clId="{2E67A716-531E-42DB-A1FD-7665D808FD07}"/>
    <pc:docChg chg="undo custSel addSld delSld modSld">
      <pc:chgData name="Haubenburger, Gabriel" userId="d79be2aa-0303-4748-b5e6-c8202455e92e" providerId="ADAL" clId="{2E67A716-531E-42DB-A1FD-7665D808FD07}" dt="2025-02-25T15:57:34.781" v="1809" actId="20577"/>
      <pc:docMkLst>
        <pc:docMk/>
      </pc:docMkLst>
      <pc:sldChg chg="modSp add del mod">
        <pc:chgData name="Haubenburger, Gabriel" userId="d79be2aa-0303-4748-b5e6-c8202455e92e" providerId="ADAL" clId="{2E67A716-531E-42DB-A1FD-7665D808FD07}" dt="2025-02-25T11:08:20.846" v="25" actId="20577"/>
        <pc:sldMkLst>
          <pc:docMk/>
          <pc:sldMk cId="3478442744" sldId="256"/>
        </pc:sldMkLst>
        <pc:spChg chg="mod">
          <ac:chgData name="Haubenburger, Gabriel" userId="d79be2aa-0303-4748-b5e6-c8202455e92e" providerId="ADAL" clId="{2E67A716-531E-42DB-A1FD-7665D808FD07}" dt="2025-02-25T11:07:56.042" v="2" actId="27636"/>
          <ac:spMkLst>
            <pc:docMk/>
            <pc:sldMk cId="3478442744" sldId="256"/>
            <ac:spMk id="2" creationId="{2357F402-C242-3553-74C5-4586A72F82CC}"/>
          </ac:spMkLst>
        </pc:spChg>
        <pc:spChg chg="mod">
          <ac:chgData name="Haubenburger, Gabriel" userId="d79be2aa-0303-4748-b5e6-c8202455e92e" providerId="ADAL" clId="{2E67A716-531E-42DB-A1FD-7665D808FD07}" dt="2025-02-25T11:08:20.846" v="25" actId="20577"/>
          <ac:spMkLst>
            <pc:docMk/>
            <pc:sldMk cId="3478442744" sldId="256"/>
            <ac:spMk id="3" creationId="{9544A520-67C2-BC4C-1ABD-B1436C0F9F4F}"/>
          </ac:spMkLst>
        </pc:spChg>
      </pc:sldChg>
      <pc:sldChg chg="modSp new mod">
        <pc:chgData name="Haubenburger, Gabriel" userId="d79be2aa-0303-4748-b5e6-c8202455e92e" providerId="ADAL" clId="{2E67A716-531E-42DB-A1FD-7665D808FD07}" dt="2025-02-25T15:54:56.384" v="1770" actId="20577"/>
        <pc:sldMkLst>
          <pc:docMk/>
          <pc:sldMk cId="2717143054" sldId="257"/>
        </pc:sldMkLst>
        <pc:spChg chg="mod">
          <ac:chgData name="Haubenburger, Gabriel" userId="d79be2aa-0303-4748-b5e6-c8202455e92e" providerId="ADAL" clId="{2E67A716-531E-42DB-A1FD-7665D808FD07}" dt="2025-02-25T15:18:33.393" v="1420" actId="20577"/>
          <ac:spMkLst>
            <pc:docMk/>
            <pc:sldMk cId="2717143054" sldId="257"/>
            <ac:spMk id="2" creationId="{4229AD0B-4FBB-D310-AB77-359E5855442F}"/>
          </ac:spMkLst>
        </pc:spChg>
        <pc:spChg chg="mod">
          <ac:chgData name="Haubenburger, Gabriel" userId="d79be2aa-0303-4748-b5e6-c8202455e92e" providerId="ADAL" clId="{2E67A716-531E-42DB-A1FD-7665D808FD07}" dt="2025-02-25T15:54:56.384" v="1770" actId="20577"/>
          <ac:spMkLst>
            <pc:docMk/>
            <pc:sldMk cId="2717143054" sldId="257"/>
            <ac:spMk id="3" creationId="{98451235-78B8-AFB4-FEBE-583C3874389C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08.457" v="6" actId="47"/>
        <pc:sldMkLst>
          <pc:docMk/>
          <pc:sldMk cId="3647451211" sldId="257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3647451211" sldId="257"/>
            <ac:spMk id="2" creationId="{76FF67D3-B55B-1A2C-CABD-B97CE0F8F85D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3647451211" sldId="257"/>
            <ac:spMk id="3" creationId="{81CB7FBD-1F71-A08C-1886-60F43C36D18B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09.403" v="8" actId="47"/>
        <pc:sldMkLst>
          <pc:docMk/>
          <pc:sldMk cId="225849889" sldId="258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25849889" sldId="258"/>
            <ac:spMk id="2" creationId="{D53941FA-7273-3406-419C-D52C9C290FFD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25849889" sldId="258"/>
            <ac:spMk id="3" creationId="{BB3969EE-A50A-F4A8-56A6-D2F56033ADBA}"/>
          </ac:spMkLst>
        </pc:spChg>
      </pc:sldChg>
      <pc:sldChg chg="modSp new mod">
        <pc:chgData name="Haubenburger, Gabriel" userId="d79be2aa-0303-4748-b5e6-c8202455e92e" providerId="ADAL" clId="{2E67A716-531E-42DB-A1FD-7665D808FD07}" dt="2025-02-25T15:57:34.781" v="1809" actId="20577"/>
        <pc:sldMkLst>
          <pc:docMk/>
          <pc:sldMk cId="3493682747" sldId="258"/>
        </pc:sldMkLst>
        <pc:spChg chg="mod">
          <ac:chgData name="Haubenburger, Gabriel" userId="d79be2aa-0303-4748-b5e6-c8202455e92e" providerId="ADAL" clId="{2E67A716-531E-42DB-A1FD-7665D808FD07}" dt="2025-02-25T15:19:12.193" v="1426" actId="20577"/>
          <ac:spMkLst>
            <pc:docMk/>
            <pc:sldMk cId="3493682747" sldId="258"/>
            <ac:spMk id="2" creationId="{D83C6FD5-C683-3CAD-A48C-20BC4798881F}"/>
          </ac:spMkLst>
        </pc:spChg>
        <pc:spChg chg="mod">
          <ac:chgData name="Haubenburger, Gabriel" userId="d79be2aa-0303-4748-b5e6-c8202455e92e" providerId="ADAL" clId="{2E67A716-531E-42DB-A1FD-7665D808FD07}" dt="2025-02-25T15:57:34.781" v="1809" actId="20577"/>
          <ac:spMkLst>
            <pc:docMk/>
            <pc:sldMk cId="3493682747" sldId="258"/>
            <ac:spMk id="3" creationId="{05A724B5-2789-13EA-8403-299B735FD91A}"/>
          </ac:spMkLst>
        </pc:spChg>
      </pc:sldChg>
      <pc:sldChg chg="modSp new mod">
        <pc:chgData name="Haubenburger, Gabriel" userId="d79be2aa-0303-4748-b5e6-c8202455e92e" providerId="ADAL" clId="{2E67A716-531E-42DB-A1FD-7665D808FD07}" dt="2025-02-25T15:18:39.204" v="1421" actId="20577"/>
        <pc:sldMkLst>
          <pc:docMk/>
          <pc:sldMk cId="614946214" sldId="259"/>
        </pc:sldMkLst>
        <pc:spChg chg="mod">
          <ac:chgData name="Haubenburger, Gabriel" userId="d79be2aa-0303-4748-b5e6-c8202455e92e" providerId="ADAL" clId="{2E67A716-531E-42DB-A1FD-7665D808FD07}" dt="2025-02-25T15:18:39.204" v="1421" actId="20577"/>
          <ac:spMkLst>
            <pc:docMk/>
            <pc:sldMk cId="614946214" sldId="259"/>
            <ac:spMk id="2" creationId="{ECF09746-FBFD-B09A-1E71-81A7BCCBCA2B}"/>
          </ac:spMkLst>
        </pc:spChg>
        <pc:spChg chg="mod">
          <ac:chgData name="Haubenburger, Gabriel" userId="d79be2aa-0303-4748-b5e6-c8202455e92e" providerId="ADAL" clId="{2E67A716-531E-42DB-A1FD-7665D808FD07}" dt="2025-02-25T15:17:34.445" v="1326" actId="20577"/>
          <ac:spMkLst>
            <pc:docMk/>
            <pc:sldMk cId="614946214" sldId="259"/>
            <ac:spMk id="3" creationId="{49DAF316-A5ED-3FC0-8B28-64F8EA5BCC89}"/>
          </ac:spMkLst>
        </pc:spChg>
      </pc:sldChg>
      <pc:sldChg chg="modSp del mod">
        <pc:chgData name="Haubenburger, Gabriel" userId="d79be2aa-0303-4748-b5e6-c8202455e92e" providerId="ADAL" clId="{2E67A716-531E-42DB-A1FD-7665D808FD07}" dt="2025-02-25T11:08:09.889" v="9" actId="47"/>
        <pc:sldMkLst>
          <pc:docMk/>
          <pc:sldMk cId="4244075057" sldId="259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4244075057" sldId="259"/>
            <ac:spMk id="2" creationId="{D00F6813-54FC-527F-C6A4-D8A65970CE8E}"/>
          </ac:spMkLst>
        </pc:spChg>
        <pc:spChg chg="mod">
          <ac:chgData name="Haubenburger, Gabriel" userId="d79be2aa-0303-4748-b5e6-c8202455e92e" providerId="ADAL" clId="{2E67A716-531E-42DB-A1FD-7665D808FD07}" dt="2025-02-25T11:07:56.204" v="3" actId="27636"/>
          <ac:spMkLst>
            <pc:docMk/>
            <pc:sldMk cId="4244075057" sldId="259"/>
            <ac:spMk id="3" creationId="{BC38231A-ECB4-0153-0411-F74632AD3135}"/>
          </ac:spMkLst>
        </pc:spChg>
      </pc:sldChg>
      <pc:sldChg chg="modSp new mod">
        <pc:chgData name="Haubenburger, Gabriel" userId="d79be2aa-0303-4748-b5e6-c8202455e92e" providerId="ADAL" clId="{2E67A716-531E-42DB-A1FD-7665D808FD07}" dt="2025-02-25T15:19:14.279" v="1427" actId="20577"/>
        <pc:sldMkLst>
          <pc:docMk/>
          <pc:sldMk cId="1507360320" sldId="260"/>
        </pc:sldMkLst>
        <pc:spChg chg="mod">
          <ac:chgData name="Haubenburger, Gabriel" userId="d79be2aa-0303-4748-b5e6-c8202455e92e" providerId="ADAL" clId="{2E67A716-531E-42DB-A1FD-7665D808FD07}" dt="2025-02-25T15:19:14.279" v="1427" actId="20577"/>
          <ac:spMkLst>
            <pc:docMk/>
            <pc:sldMk cId="1507360320" sldId="260"/>
            <ac:spMk id="2" creationId="{ACA7BED9-4410-3B83-483C-34B0F5E26229}"/>
          </ac:spMkLst>
        </pc:spChg>
        <pc:spChg chg="mod">
          <ac:chgData name="Haubenburger, Gabriel" userId="d79be2aa-0303-4748-b5e6-c8202455e92e" providerId="ADAL" clId="{2E67A716-531E-42DB-A1FD-7665D808FD07}" dt="2025-02-25T15:02:44.517" v="629" actId="33524"/>
          <ac:spMkLst>
            <pc:docMk/>
            <pc:sldMk cId="1507360320" sldId="260"/>
            <ac:spMk id="3" creationId="{CF9B3F37-DA47-3C84-DC87-26A8679AF768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09.893" v="10" actId="47"/>
        <pc:sldMkLst>
          <pc:docMk/>
          <pc:sldMk cId="2778680789" sldId="261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778680789" sldId="261"/>
            <ac:spMk id="2" creationId="{DC99B76B-690A-D473-6489-8EBA89769C27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778680789" sldId="261"/>
            <ac:spMk id="3" creationId="{0A9D697E-4ADF-2F55-0E09-4F1AB55C3465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10.205" v="14" actId="47"/>
        <pc:sldMkLst>
          <pc:docMk/>
          <pc:sldMk cId="2625827110" sldId="262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625827110" sldId="262"/>
            <ac:spMk id="2" creationId="{ACF1EA68-71E2-CFFF-77D9-9092BD40F57C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625827110" sldId="262"/>
            <ac:spMk id="3" creationId="{862D0347-F04C-D218-02C2-4F0512D86408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10.916" v="17" actId="47"/>
        <pc:sldMkLst>
          <pc:docMk/>
          <pc:sldMk cId="271810423" sldId="263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71810423" sldId="263"/>
            <ac:spMk id="2" creationId="{2D8F8289-407F-B67A-7169-6CF13174AF57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71810423" sldId="263"/>
            <ac:spMk id="3" creationId="{0358DEBD-0580-CCFC-97FB-D946EFFD3344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09.909" v="11" actId="47"/>
        <pc:sldMkLst>
          <pc:docMk/>
          <pc:sldMk cId="1949933045" sldId="264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1949933045" sldId="264"/>
            <ac:spMk id="2" creationId="{44507AA4-E8F1-18B6-384D-A7EAF861E7A6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1949933045" sldId="264"/>
            <ac:spMk id="3" creationId="{20C3F7A4-DC70-2815-C3BC-43BFCD5E11B8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11.504" v="21" actId="47"/>
        <pc:sldMkLst>
          <pc:docMk/>
          <pc:sldMk cId="1764173400" sldId="266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1764173400" sldId="266"/>
            <ac:spMk id="2" creationId="{F2828560-3281-7AA8-FACE-BE9A95FCF4EE}"/>
          </ac:spMkLst>
        </pc:spChg>
      </pc:sldChg>
      <pc:sldChg chg="del">
        <pc:chgData name="Haubenburger, Gabriel" userId="d79be2aa-0303-4748-b5e6-c8202455e92e" providerId="ADAL" clId="{2E67A716-531E-42DB-A1FD-7665D808FD07}" dt="2025-02-25T11:08:11.644" v="22" actId="47"/>
        <pc:sldMkLst>
          <pc:docMk/>
          <pc:sldMk cId="1936087243" sldId="267"/>
        </pc:sldMkLst>
      </pc:sldChg>
      <pc:sldChg chg="del">
        <pc:chgData name="Haubenburger, Gabriel" userId="d79be2aa-0303-4748-b5e6-c8202455e92e" providerId="ADAL" clId="{2E67A716-531E-42DB-A1FD-7665D808FD07}" dt="2025-02-25T11:08:09.068" v="7" actId="47"/>
        <pc:sldMkLst>
          <pc:docMk/>
          <pc:sldMk cId="945193923" sldId="271"/>
        </pc:sldMkLst>
      </pc:sldChg>
      <pc:sldChg chg="modSp del">
        <pc:chgData name="Haubenburger, Gabriel" userId="d79be2aa-0303-4748-b5e6-c8202455e92e" providerId="ADAL" clId="{2E67A716-531E-42DB-A1FD-7665D808FD07}" dt="2025-02-25T11:08:11.364" v="20" actId="47"/>
        <pc:sldMkLst>
          <pc:docMk/>
          <pc:sldMk cId="4222534279" sldId="272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4222534279" sldId="272"/>
            <ac:spMk id="2" creationId="{F2828560-3281-7AA8-FACE-BE9A95FCF4EE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4222534279" sldId="272"/>
            <ac:spMk id="3" creationId="{C2C34ABA-A410-7029-1000-0F296A1EC0E5}"/>
          </ac:spMkLst>
        </pc:spChg>
      </pc:sldChg>
      <pc:sldChg chg="modSp del mod">
        <pc:chgData name="Haubenburger, Gabriel" userId="d79be2aa-0303-4748-b5e6-c8202455e92e" providerId="ADAL" clId="{2E67A716-531E-42DB-A1FD-7665D808FD07}" dt="2025-02-25T11:08:11.232" v="19" actId="47"/>
        <pc:sldMkLst>
          <pc:docMk/>
          <pc:sldMk cId="1301165960" sldId="273"/>
        </pc:sldMkLst>
        <pc:spChg chg="mod">
          <ac:chgData name="Haubenburger, Gabriel" userId="d79be2aa-0303-4748-b5e6-c8202455e92e" providerId="ADAL" clId="{2E67A716-531E-42DB-A1FD-7665D808FD07}" dt="2025-02-25T11:07:56.228" v="5" actId="27636"/>
          <ac:spMkLst>
            <pc:docMk/>
            <pc:sldMk cId="1301165960" sldId="273"/>
            <ac:spMk id="3" creationId="{E891079C-1F56-4C81-8E96-3272DC335B4F}"/>
          </ac:spMkLst>
        </pc:spChg>
      </pc:sldChg>
      <pc:sldChg chg="modSp del mod">
        <pc:chgData name="Haubenburger, Gabriel" userId="d79be2aa-0303-4748-b5e6-c8202455e92e" providerId="ADAL" clId="{2E67A716-531E-42DB-A1FD-7665D808FD07}" dt="2025-02-25T11:08:11.105" v="18" actId="47"/>
        <pc:sldMkLst>
          <pc:docMk/>
          <pc:sldMk cId="34964441" sldId="274"/>
        </pc:sldMkLst>
        <pc:spChg chg="mod">
          <ac:chgData name="Haubenburger, Gabriel" userId="d79be2aa-0303-4748-b5e6-c8202455e92e" providerId="ADAL" clId="{2E67A716-531E-42DB-A1FD-7665D808FD07}" dt="2025-02-25T11:07:56.216" v="4" actId="27636"/>
          <ac:spMkLst>
            <pc:docMk/>
            <pc:sldMk cId="34964441" sldId="274"/>
            <ac:spMk id="3" creationId="{0358DEBD-0580-CCFC-97FB-D946EFFD3344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09.925" v="12" actId="47"/>
        <pc:sldMkLst>
          <pc:docMk/>
          <pc:sldMk cId="3743318395" sldId="275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3743318395" sldId="275"/>
            <ac:spMk id="2" creationId="{B98FBC8F-41CA-CF98-A6AB-B03AA1D2A014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10.061" v="13" actId="47"/>
        <pc:sldMkLst>
          <pc:docMk/>
          <pc:sldMk cId="2235552338" sldId="276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235552338" sldId="276"/>
            <ac:spMk id="2" creationId="{F26011C8-264F-EC4E-353B-F026DECDB0FA}"/>
          </ac:spMkLst>
        </pc:spChg>
      </pc:sldChg>
      <pc:sldChg chg="del">
        <pc:chgData name="Haubenburger, Gabriel" userId="d79be2aa-0303-4748-b5e6-c8202455e92e" providerId="ADAL" clId="{2E67A716-531E-42DB-A1FD-7665D808FD07}" dt="2025-02-25T11:08:10.334" v="15" actId="47"/>
        <pc:sldMkLst>
          <pc:docMk/>
          <pc:sldMk cId="3788316918" sldId="277"/>
        </pc:sldMkLst>
      </pc:sldChg>
      <pc:sldChg chg="modSp del">
        <pc:chgData name="Haubenburger, Gabriel" userId="d79be2aa-0303-4748-b5e6-c8202455e92e" providerId="ADAL" clId="{2E67A716-531E-42DB-A1FD-7665D808FD07}" dt="2025-02-25T11:08:10.491" v="16" actId="47"/>
        <pc:sldMkLst>
          <pc:docMk/>
          <pc:sldMk cId="3149865993" sldId="278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3149865993" sldId="278"/>
            <ac:spMk id="2" creationId="{6B6868A1-8F13-7A84-F571-681CA43D1C2B}"/>
          </ac:spMkLst>
        </pc:spChg>
      </pc:sldChg>
    </pc:docChg>
  </pc:docChgLst>
  <pc:docChgLst>
    <pc:chgData name="Haubenburger, Gabriel" userId="d79be2aa-0303-4748-b5e6-c8202455e92e" providerId="ADAL" clId="{DE5DAF71-5BBF-41EE-B8A3-F1AA83675C76}"/>
    <pc:docChg chg="custSel addSld modSld">
      <pc:chgData name="Haubenburger, Gabriel" userId="d79be2aa-0303-4748-b5e6-c8202455e92e" providerId="ADAL" clId="{DE5DAF71-5BBF-41EE-B8A3-F1AA83675C76}" dt="2025-02-26T14:32:52.384" v="1051" actId="20577"/>
      <pc:docMkLst>
        <pc:docMk/>
      </pc:docMkLst>
      <pc:sldChg chg="modSp mod">
        <pc:chgData name="Haubenburger, Gabriel" userId="d79be2aa-0303-4748-b5e6-c8202455e92e" providerId="ADAL" clId="{DE5DAF71-5BBF-41EE-B8A3-F1AA83675C76}" dt="2025-02-26T13:44:54.506" v="5" actId="20577"/>
        <pc:sldMkLst>
          <pc:docMk/>
          <pc:sldMk cId="2717143054" sldId="257"/>
        </pc:sldMkLst>
        <pc:spChg chg="mod">
          <ac:chgData name="Haubenburger, Gabriel" userId="d79be2aa-0303-4748-b5e6-c8202455e92e" providerId="ADAL" clId="{DE5DAF71-5BBF-41EE-B8A3-F1AA83675C76}" dt="2025-02-26T13:44:54.506" v="5" actId="20577"/>
          <ac:spMkLst>
            <pc:docMk/>
            <pc:sldMk cId="2717143054" sldId="257"/>
            <ac:spMk id="3" creationId="{98451235-78B8-AFB4-FEBE-583C3874389C}"/>
          </ac:spMkLst>
        </pc:spChg>
      </pc:sldChg>
      <pc:sldChg chg="modSp mod">
        <pc:chgData name="Haubenburger, Gabriel" userId="d79be2aa-0303-4748-b5e6-c8202455e92e" providerId="ADAL" clId="{DE5DAF71-5BBF-41EE-B8A3-F1AA83675C76}" dt="2025-02-26T13:49:14.714" v="139" actId="20577"/>
        <pc:sldMkLst>
          <pc:docMk/>
          <pc:sldMk cId="614946214" sldId="259"/>
        </pc:sldMkLst>
        <pc:spChg chg="mod">
          <ac:chgData name="Haubenburger, Gabriel" userId="d79be2aa-0303-4748-b5e6-c8202455e92e" providerId="ADAL" clId="{DE5DAF71-5BBF-41EE-B8A3-F1AA83675C76}" dt="2025-02-26T13:49:14.714" v="139" actId="20577"/>
          <ac:spMkLst>
            <pc:docMk/>
            <pc:sldMk cId="614946214" sldId="259"/>
            <ac:spMk id="3" creationId="{49DAF316-A5ED-3FC0-8B28-64F8EA5BCC89}"/>
          </ac:spMkLst>
        </pc:spChg>
      </pc:sldChg>
      <pc:sldChg chg="modSp mod">
        <pc:chgData name="Haubenburger, Gabriel" userId="d79be2aa-0303-4748-b5e6-c8202455e92e" providerId="ADAL" clId="{DE5DAF71-5BBF-41EE-B8A3-F1AA83675C76}" dt="2025-02-26T13:48:24.210" v="93" actId="139"/>
        <pc:sldMkLst>
          <pc:docMk/>
          <pc:sldMk cId="4197160221" sldId="261"/>
        </pc:sldMkLst>
        <pc:spChg chg="mod">
          <ac:chgData name="Haubenburger, Gabriel" userId="d79be2aa-0303-4748-b5e6-c8202455e92e" providerId="ADAL" clId="{DE5DAF71-5BBF-41EE-B8A3-F1AA83675C76}" dt="2025-02-26T13:48:24.210" v="93" actId="139"/>
          <ac:spMkLst>
            <pc:docMk/>
            <pc:sldMk cId="4197160221" sldId="261"/>
            <ac:spMk id="3" creationId="{65A334F4-9922-4628-EE8C-77BAB6FC2A9A}"/>
          </ac:spMkLst>
        </pc:spChg>
      </pc:sldChg>
      <pc:sldChg chg="modSp mod">
        <pc:chgData name="Haubenburger, Gabriel" userId="d79be2aa-0303-4748-b5e6-c8202455e92e" providerId="ADAL" clId="{DE5DAF71-5BBF-41EE-B8A3-F1AA83675C76}" dt="2025-02-26T14:04:23.108" v="808" actId="20577"/>
        <pc:sldMkLst>
          <pc:docMk/>
          <pc:sldMk cId="602466227" sldId="262"/>
        </pc:sldMkLst>
        <pc:spChg chg="mod">
          <ac:chgData name="Haubenburger, Gabriel" userId="d79be2aa-0303-4748-b5e6-c8202455e92e" providerId="ADAL" clId="{DE5DAF71-5BBF-41EE-B8A3-F1AA83675C76}" dt="2025-02-26T14:04:23.108" v="808" actId="20577"/>
          <ac:spMkLst>
            <pc:docMk/>
            <pc:sldMk cId="602466227" sldId="262"/>
            <ac:spMk id="3" creationId="{DE7F4088-4385-27B5-73A2-13FBAC6C4B5B}"/>
          </ac:spMkLst>
        </pc:spChg>
      </pc:sldChg>
      <pc:sldChg chg="modSp mod">
        <pc:chgData name="Haubenburger, Gabriel" userId="d79be2aa-0303-4748-b5e6-c8202455e92e" providerId="ADAL" clId="{DE5DAF71-5BBF-41EE-B8A3-F1AA83675C76}" dt="2025-02-26T14:10:04.241" v="907" actId="20577"/>
        <pc:sldMkLst>
          <pc:docMk/>
          <pc:sldMk cId="854119161" sldId="263"/>
        </pc:sldMkLst>
        <pc:spChg chg="mod">
          <ac:chgData name="Haubenburger, Gabriel" userId="d79be2aa-0303-4748-b5e6-c8202455e92e" providerId="ADAL" clId="{DE5DAF71-5BBF-41EE-B8A3-F1AA83675C76}" dt="2025-02-26T14:10:04.241" v="907" actId="20577"/>
          <ac:spMkLst>
            <pc:docMk/>
            <pc:sldMk cId="854119161" sldId="263"/>
            <ac:spMk id="3" creationId="{AA835D93-76A2-0A85-C06E-587891F28C6F}"/>
          </ac:spMkLst>
        </pc:spChg>
      </pc:sldChg>
      <pc:sldChg chg="modSp mod">
        <pc:chgData name="Haubenburger, Gabriel" userId="d79be2aa-0303-4748-b5e6-c8202455e92e" providerId="ADAL" clId="{DE5DAF71-5BBF-41EE-B8A3-F1AA83675C76}" dt="2025-02-26T13:46:15.914" v="29" actId="6549"/>
        <pc:sldMkLst>
          <pc:docMk/>
          <pc:sldMk cId="2721339359" sldId="265"/>
        </pc:sldMkLst>
        <pc:spChg chg="mod">
          <ac:chgData name="Haubenburger, Gabriel" userId="d79be2aa-0303-4748-b5e6-c8202455e92e" providerId="ADAL" clId="{DE5DAF71-5BBF-41EE-B8A3-F1AA83675C76}" dt="2025-02-26T13:46:15.914" v="29" actId="6549"/>
          <ac:spMkLst>
            <pc:docMk/>
            <pc:sldMk cId="2721339359" sldId="265"/>
            <ac:spMk id="3" creationId="{D011D507-B7A1-5E69-A7F1-BDFF3BE2198F}"/>
          </ac:spMkLst>
        </pc:spChg>
      </pc:sldChg>
      <pc:sldChg chg="modSp mod">
        <pc:chgData name="Haubenburger, Gabriel" userId="d79be2aa-0303-4748-b5e6-c8202455e92e" providerId="ADAL" clId="{DE5DAF71-5BBF-41EE-B8A3-F1AA83675C76}" dt="2025-02-26T13:57:55.553" v="609" actId="20577"/>
        <pc:sldMkLst>
          <pc:docMk/>
          <pc:sldMk cId="2614765100" sldId="267"/>
        </pc:sldMkLst>
        <pc:spChg chg="mod">
          <ac:chgData name="Haubenburger, Gabriel" userId="d79be2aa-0303-4748-b5e6-c8202455e92e" providerId="ADAL" clId="{DE5DAF71-5BBF-41EE-B8A3-F1AA83675C76}" dt="2025-02-26T13:57:55.553" v="609" actId="20577"/>
          <ac:spMkLst>
            <pc:docMk/>
            <pc:sldMk cId="2614765100" sldId="267"/>
            <ac:spMk id="3" creationId="{A25D8661-A66B-6DCF-D562-659A3AD37907}"/>
          </ac:spMkLst>
        </pc:spChg>
      </pc:sldChg>
      <pc:sldChg chg="modSp new mod">
        <pc:chgData name="Haubenburger, Gabriel" userId="d79be2aa-0303-4748-b5e6-c8202455e92e" providerId="ADAL" clId="{DE5DAF71-5BBF-41EE-B8A3-F1AA83675C76}" dt="2025-02-26T14:27:17.648" v="973" actId="5793"/>
        <pc:sldMkLst>
          <pc:docMk/>
          <pc:sldMk cId="1840228212" sldId="268"/>
        </pc:sldMkLst>
        <pc:spChg chg="mod">
          <ac:chgData name="Haubenburger, Gabriel" userId="d79be2aa-0303-4748-b5e6-c8202455e92e" providerId="ADAL" clId="{DE5DAF71-5BBF-41EE-B8A3-F1AA83675C76}" dt="2025-02-26T14:27:17.648" v="973" actId="5793"/>
          <ac:spMkLst>
            <pc:docMk/>
            <pc:sldMk cId="1840228212" sldId="268"/>
            <ac:spMk id="2" creationId="{0548D2CD-5887-4CBC-AB92-DE95B880503B}"/>
          </ac:spMkLst>
        </pc:spChg>
      </pc:sldChg>
      <pc:sldChg chg="modSp add mod">
        <pc:chgData name="Haubenburger, Gabriel" userId="d79be2aa-0303-4748-b5e6-c8202455e92e" providerId="ADAL" clId="{DE5DAF71-5BBF-41EE-B8A3-F1AA83675C76}" dt="2025-02-26T14:31:29.062" v="1034" actId="20577"/>
        <pc:sldMkLst>
          <pc:docMk/>
          <pc:sldMk cId="3822289146" sldId="269"/>
        </pc:sldMkLst>
        <pc:spChg chg="mod">
          <ac:chgData name="Haubenburger, Gabriel" userId="d79be2aa-0303-4748-b5e6-c8202455e92e" providerId="ADAL" clId="{DE5DAF71-5BBF-41EE-B8A3-F1AA83675C76}" dt="2025-02-26T14:31:29.062" v="1034" actId="20577"/>
          <ac:spMkLst>
            <pc:docMk/>
            <pc:sldMk cId="3822289146" sldId="269"/>
            <ac:spMk id="2" creationId="{5446C777-1BD7-C3DF-B7BC-61DEF537A4CA}"/>
          </ac:spMkLst>
        </pc:spChg>
      </pc:sldChg>
      <pc:sldChg chg="modSp add mod">
        <pc:chgData name="Haubenburger, Gabriel" userId="d79be2aa-0303-4748-b5e6-c8202455e92e" providerId="ADAL" clId="{DE5DAF71-5BBF-41EE-B8A3-F1AA83675C76}" dt="2025-02-26T14:32:44.241" v="1042" actId="20577"/>
        <pc:sldMkLst>
          <pc:docMk/>
          <pc:sldMk cId="2588077949" sldId="270"/>
        </pc:sldMkLst>
        <pc:spChg chg="mod">
          <ac:chgData name="Haubenburger, Gabriel" userId="d79be2aa-0303-4748-b5e6-c8202455e92e" providerId="ADAL" clId="{DE5DAF71-5BBF-41EE-B8A3-F1AA83675C76}" dt="2025-02-26T14:32:44.241" v="1042" actId="20577"/>
          <ac:spMkLst>
            <pc:docMk/>
            <pc:sldMk cId="2588077949" sldId="270"/>
            <ac:spMk id="2" creationId="{3A716E90-39A1-54A6-1E7A-F893D23071F6}"/>
          </ac:spMkLst>
        </pc:spChg>
      </pc:sldChg>
      <pc:sldChg chg="modSp add mod">
        <pc:chgData name="Haubenburger, Gabriel" userId="d79be2aa-0303-4748-b5e6-c8202455e92e" providerId="ADAL" clId="{DE5DAF71-5BBF-41EE-B8A3-F1AA83675C76}" dt="2025-02-26T14:32:52.384" v="1051" actId="20577"/>
        <pc:sldMkLst>
          <pc:docMk/>
          <pc:sldMk cId="1023669183" sldId="271"/>
        </pc:sldMkLst>
        <pc:spChg chg="mod">
          <ac:chgData name="Haubenburger, Gabriel" userId="d79be2aa-0303-4748-b5e6-c8202455e92e" providerId="ADAL" clId="{DE5DAF71-5BBF-41EE-B8A3-F1AA83675C76}" dt="2025-02-26T14:32:52.384" v="1051" actId="20577"/>
          <ac:spMkLst>
            <pc:docMk/>
            <pc:sldMk cId="1023669183" sldId="271"/>
            <ac:spMk id="2" creationId="{EC1630C1-9234-1B29-5501-E37342ED8762}"/>
          </ac:spMkLst>
        </pc:spChg>
      </pc:sldChg>
      <pc:sldChg chg="modSp add mod">
        <pc:chgData name="Haubenburger, Gabriel" userId="d79be2aa-0303-4748-b5e6-c8202455e92e" providerId="ADAL" clId="{DE5DAF71-5BBF-41EE-B8A3-F1AA83675C76}" dt="2025-02-26T14:31:03.944" v="1002" actId="20577"/>
        <pc:sldMkLst>
          <pc:docMk/>
          <pc:sldMk cId="3661030336" sldId="272"/>
        </pc:sldMkLst>
        <pc:spChg chg="mod">
          <ac:chgData name="Haubenburger, Gabriel" userId="d79be2aa-0303-4748-b5e6-c8202455e92e" providerId="ADAL" clId="{DE5DAF71-5BBF-41EE-B8A3-F1AA83675C76}" dt="2025-02-26T14:31:03.944" v="1002" actId="20577"/>
          <ac:spMkLst>
            <pc:docMk/>
            <pc:sldMk cId="3661030336" sldId="272"/>
            <ac:spMk id="2" creationId="{4AA59D0A-CD9D-619D-20FD-F1501B4E370C}"/>
          </ac:spMkLst>
        </pc:spChg>
      </pc:sldChg>
      <pc:sldChg chg="modSp add mod">
        <pc:chgData name="Haubenburger, Gabriel" userId="d79be2aa-0303-4748-b5e6-c8202455e92e" providerId="ADAL" clId="{DE5DAF71-5BBF-41EE-B8A3-F1AA83675C76}" dt="2025-02-26T14:31:15.119" v="1016" actId="20577"/>
        <pc:sldMkLst>
          <pc:docMk/>
          <pc:sldMk cId="3934004675" sldId="273"/>
        </pc:sldMkLst>
        <pc:spChg chg="mod">
          <ac:chgData name="Haubenburger, Gabriel" userId="d79be2aa-0303-4748-b5e6-c8202455e92e" providerId="ADAL" clId="{DE5DAF71-5BBF-41EE-B8A3-F1AA83675C76}" dt="2025-02-26T14:31:15.119" v="1016" actId="20577"/>
          <ac:spMkLst>
            <pc:docMk/>
            <pc:sldMk cId="3934004675" sldId="273"/>
            <ac:spMk id="2" creationId="{D6ACE52B-C4B6-47A2-775E-C0E23FD7A8E0}"/>
          </ac:spMkLst>
        </pc:spChg>
      </pc:sldChg>
      <pc:sldChg chg="modSp add mod">
        <pc:chgData name="Haubenburger, Gabriel" userId="d79be2aa-0303-4748-b5e6-c8202455e92e" providerId="ADAL" clId="{DE5DAF71-5BBF-41EE-B8A3-F1AA83675C76}" dt="2025-02-26T14:28:17.822" v="990" actId="20577"/>
        <pc:sldMkLst>
          <pc:docMk/>
          <pc:sldMk cId="2912626497" sldId="274"/>
        </pc:sldMkLst>
        <pc:spChg chg="mod">
          <ac:chgData name="Haubenburger, Gabriel" userId="d79be2aa-0303-4748-b5e6-c8202455e92e" providerId="ADAL" clId="{DE5DAF71-5BBF-41EE-B8A3-F1AA83675C76}" dt="2025-02-26T14:28:17.822" v="990" actId="20577"/>
          <ac:spMkLst>
            <pc:docMk/>
            <pc:sldMk cId="2912626497" sldId="274"/>
            <ac:spMk id="2" creationId="{C1C72007-791C-96BA-0E25-81C053FBF303}"/>
          </ac:spMkLst>
        </pc:spChg>
      </pc:sldChg>
      <pc:sldChg chg="modSp add mod">
        <pc:chgData name="Haubenburger, Gabriel" userId="d79be2aa-0303-4748-b5e6-c8202455e92e" providerId="ADAL" clId="{DE5DAF71-5BBF-41EE-B8A3-F1AA83675C76}" dt="2025-02-26T14:31:19.230" v="1022" actId="20577"/>
        <pc:sldMkLst>
          <pc:docMk/>
          <pc:sldMk cId="843519229" sldId="275"/>
        </pc:sldMkLst>
        <pc:spChg chg="mod">
          <ac:chgData name="Haubenburger, Gabriel" userId="d79be2aa-0303-4748-b5e6-c8202455e92e" providerId="ADAL" clId="{DE5DAF71-5BBF-41EE-B8A3-F1AA83675C76}" dt="2025-02-26T14:31:19.230" v="1022" actId="20577"/>
          <ac:spMkLst>
            <pc:docMk/>
            <pc:sldMk cId="843519229" sldId="275"/>
            <ac:spMk id="2" creationId="{C426F002-A686-D47A-248A-39DD9005AED7}"/>
          </ac:spMkLst>
        </pc:spChg>
      </pc:sldChg>
    </pc:docChg>
  </pc:docChgLst>
  <pc:docChgLst>
    <pc:chgData name="Haubenburger, Gabriel" userId="d79be2aa-0303-4748-b5e6-c8202455e92e" providerId="ADAL" clId="{2E646118-D614-4F60-98D5-F5CEFAB5F625}"/>
    <pc:docChg chg="undo custSel addSld delSld modSld">
      <pc:chgData name="Haubenburger, Gabriel" userId="d79be2aa-0303-4748-b5e6-c8202455e92e" providerId="ADAL" clId="{2E646118-D614-4F60-98D5-F5CEFAB5F625}" dt="2025-02-26T10:03:54.415" v="1855" actId="20577"/>
      <pc:docMkLst>
        <pc:docMk/>
      </pc:docMkLst>
      <pc:sldChg chg="modSp mod">
        <pc:chgData name="Haubenburger, Gabriel" userId="d79be2aa-0303-4748-b5e6-c8202455e92e" providerId="ADAL" clId="{2E646118-D614-4F60-98D5-F5CEFAB5F625}" dt="2025-02-26T09:40:33.314" v="755" actId="20577"/>
        <pc:sldMkLst>
          <pc:docMk/>
          <pc:sldMk cId="2717143054" sldId="257"/>
        </pc:sldMkLst>
        <pc:spChg chg="mod">
          <ac:chgData name="Haubenburger, Gabriel" userId="d79be2aa-0303-4748-b5e6-c8202455e92e" providerId="ADAL" clId="{2E646118-D614-4F60-98D5-F5CEFAB5F625}" dt="2025-02-26T09:40:33.314" v="755" actId="20577"/>
          <ac:spMkLst>
            <pc:docMk/>
            <pc:sldMk cId="2717143054" sldId="257"/>
            <ac:spMk id="3" creationId="{98451235-78B8-AFB4-FEBE-583C3874389C}"/>
          </ac:spMkLst>
        </pc:spChg>
      </pc:sldChg>
      <pc:sldChg chg="modSp mod">
        <pc:chgData name="Haubenburger, Gabriel" userId="d79be2aa-0303-4748-b5e6-c8202455e92e" providerId="ADAL" clId="{2E646118-D614-4F60-98D5-F5CEFAB5F625}" dt="2025-02-26T09:44:14.229" v="862" actId="20577"/>
        <pc:sldMkLst>
          <pc:docMk/>
          <pc:sldMk cId="3493682747" sldId="258"/>
        </pc:sldMkLst>
        <pc:spChg chg="mod">
          <ac:chgData name="Haubenburger, Gabriel" userId="d79be2aa-0303-4748-b5e6-c8202455e92e" providerId="ADAL" clId="{2E646118-D614-4F60-98D5-F5CEFAB5F625}" dt="2025-02-26T09:44:14.229" v="862" actId="20577"/>
          <ac:spMkLst>
            <pc:docMk/>
            <pc:sldMk cId="3493682747" sldId="258"/>
            <ac:spMk id="3" creationId="{05A724B5-2789-13EA-8403-299B735FD91A}"/>
          </ac:spMkLst>
        </pc:spChg>
      </pc:sldChg>
      <pc:sldChg chg="modSp mod">
        <pc:chgData name="Haubenburger, Gabriel" userId="d79be2aa-0303-4748-b5e6-c8202455e92e" providerId="ADAL" clId="{2E646118-D614-4F60-98D5-F5CEFAB5F625}" dt="2025-02-26T09:56:21.991" v="1225" actId="20577"/>
        <pc:sldMkLst>
          <pc:docMk/>
          <pc:sldMk cId="614946214" sldId="259"/>
        </pc:sldMkLst>
        <pc:spChg chg="mod">
          <ac:chgData name="Haubenburger, Gabriel" userId="d79be2aa-0303-4748-b5e6-c8202455e92e" providerId="ADAL" clId="{2E646118-D614-4F60-98D5-F5CEFAB5F625}" dt="2025-02-26T09:56:21.991" v="1225" actId="20577"/>
          <ac:spMkLst>
            <pc:docMk/>
            <pc:sldMk cId="614946214" sldId="259"/>
            <ac:spMk id="3" creationId="{49DAF316-A5ED-3FC0-8B28-64F8EA5BCC89}"/>
          </ac:spMkLst>
        </pc:spChg>
      </pc:sldChg>
      <pc:sldChg chg="modSp mod">
        <pc:chgData name="Haubenburger, Gabriel" userId="d79be2aa-0303-4748-b5e6-c8202455e92e" providerId="ADAL" clId="{2E646118-D614-4F60-98D5-F5CEFAB5F625}" dt="2025-02-26T09:49:17.358" v="945" actId="20577"/>
        <pc:sldMkLst>
          <pc:docMk/>
          <pc:sldMk cId="1507360320" sldId="260"/>
        </pc:sldMkLst>
        <pc:spChg chg="mod">
          <ac:chgData name="Haubenburger, Gabriel" userId="d79be2aa-0303-4748-b5e6-c8202455e92e" providerId="ADAL" clId="{2E646118-D614-4F60-98D5-F5CEFAB5F625}" dt="2025-02-26T09:49:17.358" v="945" actId="20577"/>
          <ac:spMkLst>
            <pc:docMk/>
            <pc:sldMk cId="1507360320" sldId="260"/>
            <ac:spMk id="3" creationId="{CF9B3F37-DA47-3C84-DC87-26A8679AF768}"/>
          </ac:spMkLst>
        </pc:spChg>
      </pc:sldChg>
      <pc:sldChg chg="modSp new mod">
        <pc:chgData name="Haubenburger, Gabriel" userId="d79be2aa-0303-4748-b5e6-c8202455e92e" providerId="ADAL" clId="{2E646118-D614-4F60-98D5-F5CEFAB5F625}" dt="2025-02-26T10:03:54.415" v="1855" actId="20577"/>
        <pc:sldMkLst>
          <pc:docMk/>
          <pc:sldMk cId="4197160221" sldId="261"/>
        </pc:sldMkLst>
        <pc:spChg chg="mod">
          <ac:chgData name="Haubenburger, Gabriel" userId="d79be2aa-0303-4748-b5e6-c8202455e92e" providerId="ADAL" clId="{2E646118-D614-4F60-98D5-F5CEFAB5F625}" dt="2025-02-26T09:26:20.766" v="1"/>
          <ac:spMkLst>
            <pc:docMk/>
            <pc:sldMk cId="4197160221" sldId="261"/>
            <ac:spMk id="2" creationId="{11A7B54A-9141-FD62-7130-1DDBFFD29ED8}"/>
          </ac:spMkLst>
        </pc:spChg>
        <pc:spChg chg="mod">
          <ac:chgData name="Haubenburger, Gabriel" userId="d79be2aa-0303-4748-b5e6-c8202455e92e" providerId="ADAL" clId="{2E646118-D614-4F60-98D5-F5CEFAB5F625}" dt="2025-02-26T10:03:54.415" v="1855" actId="20577"/>
          <ac:spMkLst>
            <pc:docMk/>
            <pc:sldMk cId="4197160221" sldId="261"/>
            <ac:spMk id="3" creationId="{65A334F4-9922-4628-EE8C-77BAB6FC2A9A}"/>
          </ac:spMkLst>
        </pc:spChg>
      </pc:sldChg>
      <pc:sldChg chg="modSp new mod">
        <pc:chgData name="Haubenburger, Gabriel" userId="d79be2aa-0303-4748-b5e6-c8202455e92e" providerId="ADAL" clId="{2E646118-D614-4F60-98D5-F5CEFAB5F625}" dt="2025-02-26T09:26:47.011" v="22" actId="20577"/>
        <pc:sldMkLst>
          <pc:docMk/>
          <pc:sldMk cId="602466227" sldId="262"/>
        </pc:sldMkLst>
        <pc:spChg chg="mod">
          <ac:chgData name="Haubenburger, Gabriel" userId="d79be2aa-0303-4748-b5e6-c8202455e92e" providerId="ADAL" clId="{2E646118-D614-4F60-98D5-F5CEFAB5F625}" dt="2025-02-26T09:26:47.011" v="22" actId="20577"/>
          <ac:spMkLst>
            <pc:docMk/>
            <pc:sldMk cId="602466227" sldId="262"/>
            <ac:spMk id="2" creationId="{36928D5F-0010-02BF-B49C-9AA524599FAD}"/>
          </ac:spMkLst>
        </pc:spChg>
      </pc:sldChg>
      <pc:sldChg chg="modSp new mod">
        <pc:chgData name="Haubenburger, Gabriel" userId="d79be2aa-0303-4748-b5e6-c8202455e92e" providerId="ADAL" clId="{2E646118-D614-4F60-98D5-F5CEFAB5F625}" dt="2025-02-26T09:26:59.333" v="44" actId="20577"/>
        <pc:sldMkLst>
          <pc:docMk/>
          <pc:sldMk cId="854119161" sldId="263"/>
        </pc:sldMkLst>
        <pc:spChg chg="mod">
          <ac:chgData name="Haubenburger, Gabriel" userId="d79be2aa-0303-4748-b5e6-c8202455e92e" providerId="ADAL" clId="{2E646118-D614-4F60-98D5-F5CEFAB5F625}" dt="2025-02-26T09:26:59.333" v="44" actId="20577"/>
          <ac:spMkLst>
            <pc:docMk/>
            <pc:sldMk cId="854119161" sldId="263"/>
            <ac:spMk id="2" creationId="{84651CF4-474C-C6B4-E04C-C49755FE149E}"/>
          </ac:spMkLst>
        </pc:spChg>
      </pc:sldChg>
      <pc:sldChg chg="new del">
        <pc:chgData name="Haubenburger, Gabriel" userId="d79be2aa-0303-4748-b5e6-c8202455e92e" providerId="ADAL" clId="{2E646118-D614-4F60-98D5-F5CEFAB5F625}" dt="2025-02-26T09:36:16.141" v="482" actId="47"/>
        <pc:sldMkLst>
          <pc:docMk/>
          <pc:sldMk cId="3586025004" sldId="264"/>
        </pc:sldMkLst>
      </pc:sldChg>
      <pc:sldChg chg="modSp add mod">
        <pc:chgData name="Haubenburger, Gabriel" userId="d79be2aa-0303-4748-b5e6-c8202455e92e" providerId="ADAL" clId="{2E646118-D614-4F60-98D5-F5CEFAB5F625}" dt="2025-02-26T09:42:20.267" v="829" actId="20577"/>
        <pc:sldMkLst>
          <pc:docMk/>
          <pc:sldMk cId="2721339359" sldId="265"/>
        </pc:sldMkLst>
        <pc:spChg chg="mod">
          <ac:chgData name="Haubenburger, Gabriel" userId="d79be2aa-0303-4748-b5e6-c8202455e92e" providerId="ADAL" clId="{2E646118-D614-4F60-98D5-F5CEFAB5F625}" dt="2025-02-26T09:36:19.995" v="488" actId="20577"/>
          <ac:spMkLst>
            <pc:docMk/>
            <pc:sldMk cId="2721339359" sldId="265"/>
            <ac:spMk id="2" creationId="{A5355EB3-F823-0F96-E4A3-72A7BEF5C21E}"/>
          </ac:spMkLst>
        </pc:spChg>
        <pc:spChg chg="mod">
          <ac:chgData name="Haubenburger, Gabriel" userId="d79be2aa-0303-4748-b5e6-c8202455e92e" providerId="ADAL" clId="{2E646118-D614-4F60-98D5-F5CEFAB5F625}" dt="2025-02-26T09:42:20.267" v="829" actId="20577"/>
          <ac:spMkLst>
            <pc:docMk/>
            <pc:sldMk cId="2721339359" sldId="265"/>
            <ac:spMk id="3" creationId="{D011D507-B7A1-5E69-A7F1-BDFF3BE2198F}"/>
          </ac:spMkLst>
        </pc:spChg>
      </pc:sldChg>
      <pc:sldChg chg="modSp add mod">
        <pc:chgData name="Haubenburger, Gabriel" userId="d79be2aa-0303-4748-b5e6-c8202455e92e" providerId="ADAL" clId="{2E646118-D614-4F60-98D5-F5CEFAB5F625}" dt="2025-02-26T09:53:07.870" v="1217" actId="20577"/>
        <pc:sldMkLst>
          <pc:docMk/>
          <pc:sldMk cId="3962287736" sldId="266"/>
        </pc:sldMkLst>
        <pc:spChg chg="mod">
          <ac:chgData name="Haubenburger, Gabriel" userId="d79be2aa-0303-4748-b5e6-c8202455e92e" providerId="ADAL" clId="{2E646118-D614-4F60-98D5-F5CEFAB5F625}" dt="2025-02-26T09:53:07.870" v="1217" actId="20577"/>
          <ac:spMkLst>
            <pc:docMk/>
            <pc:sldMk cId="3962287736" sldId="266"/>
            <ac:spMk id="2" creationId="{DB2F69C1-EC51-9527-D22F-C5D5859FB956}"/>
          </ac:spMkLst>
        </pc:spChg>
        <pc:spChg chg="mod">
          <ac:chgData name="Haubenburger, Gabriel" userId="d79be2aa-0303-4748-b5e6-c8202455e92e" providerId="ADAL" clId="{2E646118-D614-4F60-98D5-F5CEFAB5F625}" dt="2025-02-26T09:52:23.104" v="1194" actId="20577"/>
          <ac:spMkLst>
            <pc:docMk/>
            <pc:sldMk cId="3962287736" sldId="266"/>
            <ac:spMk id="3" creationId="{762A517C-600C-C210-A8B2-30E7F1F5EAF7}"/>
          </ac:spMkLst>
        </pc:spChg>
      </pc:sldChg>
      <pc:sldChg chg="modSp new mod">
        <pc:chgData name="Haubenburger, Gabriel" userId="d79be2aa-0303-4748-b5e6-c8202455e92e" providerId="ADAL" clId="{2E646118-D614-4F60-98D5-F5CEFAB5F625}" dt="2025-02-26T09:48:43.487" v="923" actId="20577"/>
        <pc:sldMkLst>
          <pc:docMk/>
          <pc:sldMk cId="2614765100" sldId="267"/>
        </pc:sldMkLst>
        <pc:spChg chg="mod">
          <ac:chgData name="Haubenburger, Gabriel" userId="d79be2aa-0303-4748-b5e6-c8202455e92e" providerId="ADAL" clId="{2E646118-D614-4F60-98D5-F5CEFAB5F625}" dt="2025-02-26T09:48:43.487" v="923" actId="20577"/>
          <ac:spMkLst>
            <pc:docMk/>
            <pc:sldMk cId="2614765100" sldId="267"/>
            <ac:spMk id="2" creationId="{EF77CAFF-ECAC-3311-95F9-2469A65FA7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3527-2CA4-B318-1AEF-F360A1034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52017-D462-058B-1AC8-83FAD845D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2D85D-3E8B-604A-DA9E-3DEA6AA3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B0A5-459A-1F76-F810-BFA21B96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D2B62-F4DB-8951-6308-D4AD6050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21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AD47-7053-4605-6A9E-9021B13E0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4519D-C603-4463-B32B-B468D62F7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99BA6-02CE-9288-EFD4-476C299EF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71ED5-30A6-3BA1-5881-7E3C4A92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4944F-BCDC-AD60-8F42-46D94356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9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5FFE2-EB1B-1957-1F98-E65057A68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ED237-BCD6-388F-E8CA-2FD929755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526DC-E84B-7DD1-632B-42273724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5523E-FABA-0E7F-20A9-644B133A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FF759-3BE4-D943-2752-23214AA5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97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0F5C-0EEE-CEDE-9BA6-D1A23190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451EC-940D-2AC1-7550-10FAFD73D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B4B3D-2FCB-03F5-4AA2-DCEE5610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85270-BCC4-56B8-5725-901457B0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41AE1-8798-AE25-345E-F36E920C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12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7691E-9540-2F23-4CD0-DBBAFFC1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7918A-4E2E-0066-F04B-7458CAC99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14085-64DC-9011-7C77-1E4043E3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FC814-08E0-D232-DB05-538B84BC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8EA17-4630-5098-3116-5F8D9F3E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44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5673-0D32-3DF4-3FC8-7E176618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B699-A5A2-38E9-243B-9C70D71AF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450BF-1626-D638-BBC3-AD895A8BB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EED40-A8FD-D8EA-9825-FAD43FC6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B6304-3BF3-3D2E-9F76-EDB3314B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B58B3-C770-27F2-584E-7021F108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05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87A1-9C9B-F1E4-53C0-AA3C3445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CC28D-C10F-9EC2-A3CF-14AAD4F1D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FFBBF-52EB-36E2-1B9C-808E412FE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80121-550A-B91C-5CBC-1F335B9A8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92902-4D6E-F78C-A2DE-562F4FC32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FEE7C-41C4-6DA9-5DB6-A5D6B3DE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29BEF-0CD4-BC32-244B-86C2C152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426D5-8399-9C25-46F4-A8C7EAAD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66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9A31-4D30-AD70-D0D7-08320E10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67887-D1AA-06B9-4682-C441F56B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C5800-146B-52DC-E7D4-62DA94EA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33E89-8588-ECE6-3AC1-88E85E56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98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ADD73A-337D-8FDD-30C7-33A7314F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D4DF7-08F4-10A2-63B1-3CC2BEDA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406C6-5266-6803-4E0B-EEC8B033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00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EE8E-96A9-03AC-CD46-B119AD695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9D140-46D8-3B73-3B4C-D18E6876F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F4C17-1065-42B1-56B7-5BDC1C8CB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BF191-D7B9-274D-15D0-1EEFB7BF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FD537-8EBE-3C47-F937-84A4251F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D5775-B660-81BC-159E-64DEDC6D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44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7692-CAFD-121F-167B-85278673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9E9F7-1A4F-48C5-AAE6-17AEEF958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EAB58-38D1-0189-5E9D-C3B81990D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787B1-3B76-7936-643C-9DD5E863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F1526-04E3-B93B-06EC-81EC5C58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42A14-1ABF-B94E-ACE0-9267C975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14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87E6BB-7445-7444-D02C-7B253DE3A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66ECE-17B0-1CDA-E3E0-53E142139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29EB9-BB6D-65FD-B3C6-AE2CA0E1F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17E90-1436-BAC8-9C75-5741C344B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7D5AD-BC2F-0171-0B29-D679696F0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10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F402-C242-3553-74C5-4586A72F8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640"/>
            <a:ext cx="9144000" cy="560437"/>
          </a:xfrm>
        </p:spPr>
        <p:txBody>
          <a:bodyPr>
            <a:normAutofit/>
          </a:bodyPr>
          <a:lstStyle/>
          <a:p>
            <a:pPr algn="ctr"/>
            <a:r>
              <a:rPr lang="en-IN" sz="3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3: IMPLEMENTATION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4A520-67C2-BC4C-1ABD-B1436C0F9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1462"/>
            <a:ext cx="9144000" cy="2416280"/>
          </a:xfrm>
        </p:spPr>
        <p:txBody>
          <a:bodyPr>
            <a:normAutofit/>
          </a:bodyPr>
          <a:lstStyle/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884C43-787B-AAB7-D015-8A6D82C20CAC}"/>
              </a:ext>
            </a:extLst>
          </p:cNvPr>
          <p:cNvSpPr txBox="1"/>
          <p:nvPr/>
        </p:nvSpPr>
        <p:spPr>
          <a:xfrm>
            <a:off x="1445342" y="1091381"/>
            <a:ext cx="4031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Rois Lea Michaela (11810807)</a:t>
            </a:r>
          </a:p>
          <a:p>
            <a:pPr algn="l"/>
            <a:r>
              <a:rPr lang="en-IN" sz="20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Bhardwaj Aman (12333472)</a:t>
            </a:r>
          </a:p>
          <a:p>
            <a:pPr algn="l"/>
            <a:r>
              <a:rPr lang="en-IN" sz="20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Haubenburger Gabriel (11840531)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DD0B2-0C73-BB74-C187-D7CF1F2BFFB4}"/>
              </a:ext>
            </a:extLst>
          </p:cNvPr>
          <p:cNvSpPr txBox="1"/>
          <p:nvPr/>
        </p:nvSpPr>
        <p:spPr>
          <a:xfrm>
            <a:off x="3834582" y="2270629"/>
            <a:ext cx="468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7844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8D5F-0010-02BF-B49C-9AA52459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</a:t>
            </a:r>
            <a:r>
              <a:rPr lang="de-DE" dirty="0" err="1"/>
              <a:t>AutoML</a:t>
            </a:r>
            <a:r>
              <a:rPr lang="de-DE" dirty="0"/>
              <a:t>: TPOT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F4088-4385-27B5-73A2-13FBAC6C4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genetic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5 generations</a:t>
            </a:r>
          </a:p>
          <a:p>
            <a:pPr lvl="1"/>
            <a:r>
              <a:rPr lang="en-US" dirty="0"/>
              <a:t>Population size of 20</a:t>
            </a:r>
          </a:p>
          <a:p>
            <a:pPr lvl="1"/>
            <a:r>
              <a:rPr lang="en-US" dirty="0"/>
              <a:t>5-fold CV</a:t>
            </a:r>
          </a:p>
        </p:txBody>
      </p:sp>
    </p:spTree>
    <p:extLst>
      <p:ext uri="{BB962C8B-B14F-4D97-AF65-F5344CB8AC3E}">
        <p14:creationId xmlns:p14="http://schemas.microsoft.com/office/powerpoint/2010/main" val="602466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51CF4-474C-C6B4-E04C-C49755FE1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</a:t>
            </a:r>
            <a:r>
              <a:rPr lang="de-DE" dirty="0" err="1"/>
              <a:t>AutoML</a:t>
            </a:r>
            <a:r>
              <a:rPr lang="de-DE" dirty="0"/>
              <a:t>: </a:t>
            </a:r>
            <a:r>
              <a:rPr lang="de-DE" dirty="0" err="1"/>
              <a:t>pycaret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35D93-76A2-0A85-C06E-587891F28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Wrapper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ML </a:t>
            </a:r>
            <a:r>
              <a:rPr lang="de-DE" dirty="0" err="1"/>
              <a:t>libraries</a:t>
            </a:r>
            <a:endParaRPr lang="de-DE" dirty="0"/>
          </a:p>
          <a:p>
            <a:r>
              <a:rPr lang="de-DE" dirty="0"/>
              <a:t>Default </a:t>
            </a:r>
            <a:r>
              <a:rPr lang="de-DE" dirty="0" err="1"/>
              <a:t>parameters</a:t>
            </a:r>
            <a:r>
              <a:rPr lang="de-DE" dirty="0"/>
              <a:t> – </a:t>
            </a:r>
            <a:r>
              <a:rPr lang="de-DE" dirty="0" err="1"/>
              <a:t>trains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hyperparameters</a:t>
            </a:r>
            <a:r>
              <a:rPr lang="de-DE" dirty="0"/>
              <a:t> and </a:t>
            </a:r>
            <a:r>
              <a:rPr lang="de-DE" dirty="0" err="1"/>
              <a:t>compares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19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D2CD-5887-4CBC-AB92-DE95B8805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set</a:t>
            </a:r>
            <a:r>
              <a:rPr lang="de-DE" dirty="0"/>
              <a:t> 1: Sick – </a:t>
            </a:r>
            <a:r>
              <a:rPr lang="de-DE" dirty="0" err="1"/>
              <a:t>comparison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FFCE8-5186-AEE6-F9DC-8927A5FCE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28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6CDDF-72FA-4678-BAD5-D212F900B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777-1BD7-C3DF-B7BC-61DEF537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set</a:t>
            </a:r>
            <a:r>
              <a:rPr lang="de-DE" dirty="0"/>
              <a:t> 1: Sick –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cont</a:t>
            </a:r>
            <a:r>
              <a:rPr lang="de-DE" dirty="0"/>
              <a:t>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566B9-056E-C3DB-F89D-08949D29A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89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153DC-AE43-4FF5-9C3B-6A06EE744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6E90-39A1-54A6-1E7A-F893D230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set</a:t>
            </a:r>
            <a:r>
              <a:rPr lang="de-DE" dirty="0"/>
              <a:t> 2: </a:t>
            </a:r>
            <a:r>
              <a:rPr lang="de-DE" dirty="0" err="1"/>
              <a:t>Congress</a:t>
            </a:r>
            <a:r>
              <a:rPr lang="de-DE" dirty="0"/>
              <a:t> – </a:t>
            </a:r>
            <a:r>
              <a:rPr lang="de-DE" dirty="0" err="1"/>
              <a:t>comparison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68B84-C1A1-85B9-6022-68951379A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77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3A8C8-B67B-8DA8-FBB0-051DB108F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30C1-9234-1B29-5501-E37342ED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set</a:t>
            </a:r>
            <a:r>
              <a:rPr lang="de-DE" dirty="0"/>
              <a:t> 2: </a:t>
            </a:r>
            <a:r>
              <a:rPr lang="de-DE" dirty="0" err="1"/>
              <a:t>Congress</a:t>
            </a:r>
            <a:r>
              <a:rPr lang="de-DE" dirty="0"/>
              <a:t> –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cont</a:t>
            </a:r>
            <a:r>
              <a:rPr lang="de-DE" dirty="0"/>
              <a:t>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2C05B-F290-45F6-FA75-8C3F364FD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9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0AC64-5783-7454-57A3-F0015443A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9D0A-CD9D-619D-20FD-F1501B4E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set</a:t>
            </a:r>
            <a:r>
              <a:rPr lang="de-DE" dirty="0"/>
              <a:t> 3: </a:t>
            </a:r>
            <a:r>
              <a:rPr lang="de-DE" dirty="0" err="1"/>
              <a:t>Waveform</a:t>
            </a:r>
            <a:r>
              <a:rPr lang="de-DE" dirty="0"/>
              <a:t> – </a:t>
            </a:r>
            <a:r>
              <a:rPr lang="de-DE" dirty="0" err="1"/>
              <a:t>comparison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C573A-82CD-685E-3B3E-3B0511657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30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50A5-5A93-63F8-1FDF-06E7787D7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CE52B-C4B6-47A2-775E-C0E23FD7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set</a:t>
            </a:r>
            <a:r>
              <a:rPr lang="de-DE" dirty="0"/>
              <a:t> 3: </a:t>
            </a:r>
            <a:r>
              <a:rPr lang="de-DE" dirty="0" err="1"/>
              <a:t>Waveform</a:t>
            </a:r>
            <a:r>
              <a:rPr lang="de-DE" dirty="0"/>
              <a:t> –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cont</a:t>
            </a:r>
            <a:r>
              <a:rPr lang="de-DE" dirty="0"/>
              <a:t>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DC018-526F-4A9F-D874-AC779DED5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4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BA3EB-ABA4-6083-0096-FFA43FEB7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2007-791C-96BA-0E25-81C053FB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set</a:t>
            </a:r>
            <a:r>
              <a:rPr lang="de-DE" dirty="0"/>
              <a:t> 4: </a:t>
            </a:r>
            <a:r>
              <a:rPr lang="de-DE" dirty="0" err="1"/>
              <a:t>Wine</a:t>
            </a:r>
            <a:r>
              <a:rPr lang="de-DE" dirty="0"/>
              <a:t> – </a:t>
            </a:r>
            <a:r>
              <a:rPr lang="de-DE" dirty="0" err="1"/>
              <a:t>comparison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B843-D812-DADB-6EB9-7FFE286D4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26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11C24-A95A-A767-4905-F18C799A5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F002-A686-D47A-248A-39DD9005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set</a:t>
            </a:r>
            <a:r>
              <a:rPr lang="de-DE" dirty="0"/>
              <a:t> 4: </a:t>
            </a:r>
            <a:r>
              <a:rPr lang="de-DE" dirty="0" err="1"/>
              <a:t>Wine</a:t>
            </a:r>
            <a:r>
              <a:rPr lang="de-DE" dirty="0"/>
              <a:t> –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cont</a:t>
            </a:r>
            <a:r>
              <a:rPr lang="de-DE" dirty="0"/>
              <a:t>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8585-0F4B-8C4A-9CCB-81F16C9F8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1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AD0B-4FBB-D310-AB77-359E5855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Tackling SA –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51235-78B8-AFB4-FEBE-583C38743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our search space?</a:t>
            </a:r>
          </a:p>
          <a:p>
            <a:pPr lvl="1"/>
            <a:r>
              <a:rPr lang="en-US" dirty="0"/>
              <a:t>The search space consists of the selected classifiers together with possible values for important hyperparameters</a:t>
            </a:r>
          </a:p>
          <a:p>
            <a:pPr lvl="1"/>
            <a:r>
              <a:rPr lang="en-US" dirty="0"/>
              <a:t>For our classifiers we chose</a:t>
            </a:r>
          </a:p>
          <a:p>
            <a:pPr lvl="2"/>
            <a:r>
              <a:rPr lang="en-US" dirty="0"/>
              <a:t>Multilayer perceptron</a:t>
            </a:r>
          </a:p>
          <a:p>
            <a:pPr lvl="2"/>
            <a:r>
              <a:rPr lang="en-US" dirty="0"/>
              <a:t>k-NN</a:t>
            </a:r>
          </a:p>
          <a:p>
            <a:pPr lvl="2"/>
            <a:r>
              <a:rPr lang="en-US" dirty="0"/>
              <a:t>C-Support Vector</a:t>
            </a:r>
          </a:p>
          <a:p>
            <a:pPr lvl="2"/>
            <a:r>
              <a:rPr lang="en-US" dirty="0"/>
              <a:t>Decision trees</a:t>
            </a:r>
          </a:p>
          <a:p>
            <a:pPr lvl="2"/>
            <a:r>
              <a:rPr lang="en-US" dirty="0"/>
              <a:t>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271714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1BC6E-1882-B7B7-C34F-5E1480650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5EB3-F823-0F96-E4A3-72A7BEF5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Tackling SA –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cont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1D507-B7A1-5E69-A7F1-BDFF3BE21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solution?</a:t>
            </a:r>
          </a:p>
          <a:p>
            <a:pPr lvl="1"/>
            <a:r>
              <a:rPr lang="en-US" dirty="0"/>
              <a:t>A solution is a point in the search space</a:t>
            </a:r>
          </a:p>
          <a:p>
            <a:pPr lvl="1"/>
            <a:r>
              <a:rPr lang="en-US" dirty="0"/>
              <a:t>We represent it as a vector in [0, 1)^(n+1)</a:t>
            </a:r>
          </a:p>
          <a:p>
            <a:pPr lvl="1"/>
            <a:r>
              <a:rPr lang="en-US" dirty="0"/>
              <a:t>n is the maximum number of hyperparameters over all our classifiers</a:t>
            </a:r>
          </a:p>
          <a:p>
            <a:pPr lvl="1"/>
            <a:r>
              <a:rPr lang="en-US" dirty="0"/>
              <a:t>We multiply a coordinate by the number of different settings for the given hyperparameter and round down to get an index</a:t>
            </a:r>
          </a:p>
          <a:p>
            <a:pPr lvl="1"/>
            <a:r>
              <a:rPr lang="en-US" dirty="0"/>
              <a:t>e.g. consider (0.25, 0.11, 0.34, …) </a:t>
            </a:r>
          </a:p>
          <a:p>
            <a:pPr lvl="2"/>
            <a:r>
              <a:rPr lang="en-US" dirty="0"/>
              <a:t>0.25 points to the classifier with index </a:t>
            </a:r>
            <a:r>
              <a:rPr lang="en-US" i="1" dirty="0"/>
              <a:t>floor(5*0.25) = 1 </a:t>
            </a:r>
            <a:r>
              <a:rPr lang="en-US" i="1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classifier 2 (KNC)</a:t>
            </a:r>
            <a:endParaRPr lang="en-US" i="1" dirty="0"/>
          </a:p>
          <a:p>
            <a:pPr lvl="2"/>
            <a:r>
              <a:rPr lang="en-US" dirty="0"/>
              <a:t>Assume KNC has 20 different values for its first hyperparameter, pick the one with index </a:t>
            </a:r>
            <a:r>
              <a:rPr lang="en-US" i="1" dirty="0"/>
              <a:t>floor(20*0.11)=2</a:t>
            </a:r>
          </a:p>
          <a:p>
            <a:pPr lvl="1"/>
            <a:r>
              <a:rPr lang="en-US" dirty="0"/>
              <a:t>Excess coordinates for a given classifier are ignored</a:t>
            </a:r>
          </a:p>
        </p:txBody>
      </p:sp>
    </p:spTree>
    <p:extLst>
      <p:ext uri="{BB962C8B-B14F-4D97-AF65-F5344CB8AC3E}">
        <p14:creationId xmlns:p14="http://schemas.microsoft.com/office/powerpoint/2010/main" val="272133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B54A-9141-FD62-7130-1DDBFFD2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Tackling SA –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cont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334F4-9922-4628-EE8C-77BAB6FC2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What are the neighbors of a solution?</a:t>
            </a:r>
          </a:p>
          <a:p>
            <a:pPr lvl="1"/>
            <a:r>
              <a:rPr lang="en-US" dirty="0"/>
              <a:t>Classifier</a:t>
            </a:r>
          </a:p>
          <a:p>
            <a:pPr lvl="2"/>
            <a:r>
              <a:rPr lang="en-US" dirty="0"/>
              <a:t>Seems sensible to penalize picking other classifiers (intuitively further away)</a:t>
            </a:r>
          </a:p>
          <a:p>
            <a:pPr lvl="2"/>
            <a:r>
              <a:rPr lang="en-US" dirty="0"/>
              <a:t>Add current classifier and its neighbors to a list, then add current classifier again a few times based on a static weight and current T (more often for lower T)</a:t>
            </a:r>
          </a:p>
          <a:p>
            <a:pPr lvl="2"/>
            <a:r>
              <a:rPr lang="en-US" dirty="0"/>
              <a:t>Select randomly from that list</a:t>
            </a:r>
          </a:p>
          <a:p>
            <a:pPr lvl="1"/>
            <a:r>
              <a:rPr lang="en-US" dirty="0"/>
              <a:t>Hyperparameters</a:t>
            </a:r>
          </a:p>
          <a:p>
            <a:pPr lvl="2"/>
            <a:r>
              <a:rPr lang="en-US" dirty="0"/>
              <a:t>With the classifier selected, we have initial hyperparameters specified by the solution vector</a:t>
            </a:r>
          </a:p>
          <a:p>
            <a:pPr lvl="2"/>
            <a:r>
              <a:rPr lang="en-US" dirty="0"/>
              <a:t>Based on T, allow up to a certain number of steps to be taken along the axis for each hyperparameter, then selected randomly from the range [0 to max allowed steps]</a:t>
            </a:r>
          </a:p>
          <a:p>
            <a:pPr lvl="2"/>
            <a:r>
              <a:rPr lang="en-US" dirty="0"/>
              <a:t>Update only the coordinates in solution vector relevant for current classifier in the returned neighbor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6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9746-FBFD-B09A-1E71-81A7BCCB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Tackling SA –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cont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AF316-A5ED-3FC0-8B28-64F8EA5BC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cost of a solution?</a:t>
            </a:r>
          </a:p>
          <a:p>
            <a:pPr lvl="1"/>
            <a:r>
              <a:rPr lang="en-US" dirty="0"/>
              <a:t>Obvious first and simple choice is the prediction accuracy</a:t>
            </a:r>
          </a:p>
          <a:p>
            <a:pPr lvl="1"/>
            <a:r>
              <a:rPr lang="en-US" dirty="0"/>
              <a:t>However, scores in range [0, 1] not good for our method of allowing worse solutions</a:t>
            </a:r>
          </a:p>
          <a:p>
            <a:pPr lvl="1"/>
            <a:r>
              <a:rPr lang="en-US" dirty="0"/>
              <a:t>Scaled it up by 100 to get a wider range of scores </a:t>
            </a:r>
          </a:p>
          <a:p>
            <a:r>
              <a:rPr lang="en-US" dirty="0"/>
              <a:t>How do we determine the initial solution?</a:t>
            </a:r>
          </a:p>
          <a:p>
            <a:pPr lvl="1"/>
            <a:r>
              <a:rPr lang="en-US" dirty="0"/>
              <a:t>We simply picked randomly from the entire search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4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6FD5-C683-3CAD-A48C-20BC4798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Tackling SA –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724B5-2789-13EA-8403-299B735FD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do we determine the initial “temperature” T”?</a:t>
            </a:r>
          </a:p>
          <a:p>
            <a:pPr lvl="1"/>
            <a:r>
              <a:rPr lang="en-US" dirty="0"/>
              <a:t>Want an initially high probability to accept worse solutions</a:t>
            </a:r>
          </a:p>
          <a:p>
            <a:pPr lvl="1"/>
            <a:r>
              <a:rPr lang="en-US" dirty="0"/>
              <a:t>Based on score range and method for choosing worse solution went with T = 150 as default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ChoseWorse</a:t>
            </a:r>
            <a:r>
              <a:rPr lang="en-US" dirty="0"/>
              <a:t>) ~ 0.7 for eval(</a:t>
            </a:r>
            <a:r>
              <a:rPr lang="en-US" dirty="0" err="1"/>
              <a:t>v_n</a:t>
            </a:r>
            <a:r>
              <a:rPr lang="en-US" dirty="0"/>
              <a:t>)-eval(</a:t>
            </a:r>
            <a:r>
              <a:rPr lang="en-US" dirty="0" err="1"/>
              <a:t>v_c</a:t>
            </a:r>
            <a:r>
              <a:rPr lang="en-US" dirty="0"/>
              <a:t>) = 50</a:t>
            </a:r>
          </a:p>
          <a:p>
            <a:r>
              <a:rPr lang="en-US" dirty="0"/>
              <a:t>How do we determine the cooling ration g(</a:t>
            </a:r>
            <a:r>
              <a:rPr lang="en-US" dirty="0" err="1"/>
              <a:t>T,t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We wanted a cooling function that slowed down at lower temperatures</a:t>
            </a:r>
          </a:p>
          <a:p>
            <a:pPr lvl="1"/>
            <a:r>
              <a:rPr lang="en-US" dirty="0"/>
              <a:t>We ignore the time stamp</a:t>
            </a:r>
          </a:p>
          <a:p>
            <a:pPr lvl="1"/>
            <a:r>
              <a:rPr lang="en-US" dirty="0"/>
              <a:t>Multiplying by a factor k &lt; 1 means same relative cooling but slower absolute cooling at lower temperatures</a:t>
            </a:r>
          </a:p>
          <a:p>
            <a:pPr lvl="1"/>
            <a:r>
              <a:rPr lang="en-US" dirty="0"/>
              <a:t>Default: chose k = 0.9995 to reduce 150 to ~10 after ~5.5k cooling steps</a:t>
            </a:r>
          </a:p>
          <a:p>
            <a:pPr lvl="1"/>
            <a:r>
              <a:rPr lang="en-US" dirty="0"/>
              <a:t>Default: reheat to 100 once T drops below 10</a:t>
            </a:r>
          </a:p>
        </p:txBody>
      </p:sp>
    </p:spTree>
    <p:extLst>
      <p:ext uri="{BB962C8B-B14F-4D97-AF65-F5344CB8AC3E}">
        <p14:creationId xmlns:p14="http://schemas.microsoft.com/office/powerpoint/2010/main" val="349368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BED9-4410-3B83-483C-34B0F5E2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Tackling SA –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cont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B3F37-DA47-3C84-DC87-26A8679AF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determine the termination condition?</a:t>
            </a:r>
          </a:p>
          <a:p>
            <a:pPr lvl="1"/>
            <a:r>
              <a:rPr lang="en-US" dirty="0"/>
              <a:t>Simple method: a certain number of iterations have concluded</a:t>
            </a:r>
          </a:p>
          <a:p>
            <a:pPr lvl="1"/>
            <a:r>
              <a:rPr lang="en-US" dirty="0"/>
              <a:t>We chose 10 iterations for the default value</a:t>
            </a:r>
          </a:p>
          <a:p>
            <a:r>
              <a:rPr lang="en-US" dirty="0"/>
              <a:t>How do we determine the halting criterion?</a:t>
            </a:r>
          </a:p>
          <a:p>
            <a:pPr lvl="1"/>
            <a:r>
              <a:rPr lang="en-US" dirty="0"/>
              <a:t>Want the algorithm to run at least an hour</a:t>
            </a:r>
          </a:p>
          <a:p>
            <a:pPr lvl="1"/>
            <a:r>
              <a:rPr lang="en-US" dirty="0"/>
              <a:t>Terminate once that hour has passed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6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D14CC-0334-B743-1F2E-848103F2E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69C1-EC51-9527-D22F-C5D5859F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Tackling SA –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A517C-600C-C210-A8B2-30E7F1F5E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our parameters?</a:t>
            </a:r>
          </a:p>
          <a:p>
            <a:pPr lvl="1"/>
            <a:r>
              <a:rPr lang="en-US" dirty="0"/>
              <a:t>Initial temperature</a:t>
            </a:r>
          </a:p>
          <a:p>
            <a:pPr lvl="1"/>
            <a:r>
              <a:rPr lang="en-US" dirty="0"/>
              <a:t>Minimum temperature</a:t>
            </a:r>
          </a:p>
          <a:p>
            <a:pPr lvl="1"/>
            <a:r>
              <a:rPr lang="en-US" dirty="0"/>
              <a:t>Reheat temperature</a:t>
            </a:r>
          </a:p>
          <a:p>
            <a:pPr lvl="1"/>
            <a:r>
              <a:rPr lang="en-US" dirty="0"/>
              <a:t>Cooling factor</a:t>
            </a:r>
          </a:p>
          <a:p>
            <a:pPr lvl="1"/>
            <a:r>
              <a:rPr lang="en-US" dirty="0"/>
              <a:t>Iterations of choosing a neighbor for each t</a:t>
            </a:r>
          </a:p>
          <a:p>
            <a:pPr lvl="1"/>
            <a:r>
              <a:rPr lang="en-US" dirty="0"/>
              <a:t>Static weight for keeping the current classifier </a:t>
            </a:r>
          </a:p>
          <a:p>
            <a:pPr lvl="1"/>
            <a:r>
              <a:rPr lang="en-US" dirty="0"/>
              <a:t>Temperature effect on keeping the current classifier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8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CAFF-ECAC-3311-95F9-2469A65FA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</a:t>
            </a:r>
            <a:r>
              <a:rPr lang="de-DE" dirty="0" err="1"/>
              <a:t>details</a:t>
            </a:r>
            <a:r>
              <a:rPr lang="de-DE" dirty="0"/>
              <a:t> – </a:t>
            </a:r>
            <a:r>
              <a:rPr lang="de-DE" dirty="0" err="1"/>
              <a:t>logging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D8661-A66B-6DCF-D562-659A3AD37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track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solutions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log </a:t>
            </a:r>
            <a:r>
              <a:rPr lang="de-DE" dirty="0" err="1"/>
              <a:t>file</a:t>
            </a:r>
            <a:endParaRPr lang="de-DE" dirty="0"/>
          </a:p>
          <a:p>
            <a:r>
              <a:rPr lang="de-DE" dirty="0" err="1"/>
              <a:t>Initially</a:t>
            </a:r>
            <a:r>
              <a:rPr lang="de-DE" dirty="0"/>
              <a:t> </a:t>
            </a:r>
            <a:r>
              <a:rPr lang="de-DE" dirty="0" err="1"/>
              <a:t>logged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10 t</a:t>
            </a:r>
          </a:p>
          <a:p>
            <a:r>
              <a:rPr lang="de-DE" dirty="0"/>
              <a:t>Switched </a:t>
            </a:r>
            <a:r>
              <a:rPr lang="de-DE" dirty="0" err="1"/>
              <a:t>to</a:t>
            </a:r>
            <a:r>
              <a:rPr lang="de-DE" dirty="0"/>
              <a:t> at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a </a:t>
            </a:r>
            <a:r>
              <a:rPr lang="de-DE" dirty="0" err="1"/>
              <a:t>minute</a:t>
            </a:r>
            <a:r>
              <a:rPr lang="de-DE" dirty="0"/>
              <a:t>,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former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logged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endParaRPr lang="de-DE" dirty="0"/>
          </a:p>
          <a:p>
            <a:r>
              <a:rPr lang="de-DE" dirty="0"/>
              <a:t>Also log </a:t>
            </a:r>
            <a:r>
              <a:rPr lang="de-DE" dirty="0" err="1"/>
              <a:t>one</a:t>
            </a:r>
            <a:r>
              <a:rPr lang="de-DE" dirty="0"/>
              <a:t> final time at </a:t>
            </a:r>
            <a:r>
              <a:rPr lang="de-DE" dirty="0" err="1"/>
              <a:t>the</a:t>
            </a:r>
            <a:r>
              <a:rPr lang="de-DE"/>
              <a:t> end</a:t>
            </a:r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log:</a:t>
            </a:r>
          </a:p>
          <a:p>
            <a:pPr lvl="1"/>
            <a:r>
              <a:rPr lang="de-DE" dirty="0"/>
              <a:t>The </a:t>
            </a:r>
            <a:r>
              <a:rPr lang="de-DE" dirty="0" err="1"/>
              <a:t>best</a:t>
            </a:r>
            <a:r>
              <a:rPr lang="de-DE" dirty="0"/>
              <a:t> score</a:t>
            </a:r>
          </a:p>
          <a:p>
            <a:pPr lvl="1"/>
            <a:r>
              <a:rPr lang="de-DE" dirty="0"/>
              <a:t>The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(</a:t>
            </a:r>
            <a:r>
              <a:rPr lang="de-DE" dirty="0" err="1"/>
              <a:t>classifier</a:t>
            </a:r>
            <a:r>
              <a:rPr lang="de-DE" dirty="0"/>
              <a:t> + </a:t>
            </a:r>
            <a:r>
              <a:rPr lang="de-DE" dirty="0" err="1"/>
              <a:t>hyperparameters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T and t</a:t>
            </a:r>
          </a:p>
          <a:p>
            <a:pPr lvl="1"/>
            <a:r>
              <a:rPr lang="de-DE" dirty="0" err="1"/>
              <a:t>Elapsed</a:t>
            </a:r>
            <a:r>
              <a:rPr lang="de-DE" dirty="0"/>
              <a:t>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76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801</Words>
  <Application>Microsoft Office PowerPoint</Application>
  <PresentationFormat>Widescreen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Times New Roman</vt:lpstr>
      <vt:lpstr>Wingdings</vt:lpstr>
      <vt:lpstr>Office Theme</vt:lpstr>
      <vt:lpstr>EXERCISE 3: IMPLEMENTATION</vt:lpstr>
      <vt:lpstr>Tackling SA – problem specific questions</vt:lpstr>
      <vt:lpstr>Tackling SA – problem specific questions cont.</vt:lpstr>
      <vt:lpstr>Tackling SA – problem specific questions cont.</vt:lpstr>
      <vt:lpstr>Tackling SA – problem specific questions cont.</vt:lpstr>
      <vt:lpstr>Tackling SA – specific questions</vt:lpstr>
      <vt:lpstr>Tackling SA – specific questions cont.</vt:lpstr>
      <vt:lpstr>Tackling SA – more questions</vt:lpstr>
      <vt:lpstr>Implementation details – logging</vt:lpstr>
      <vt:lpstr>Other AutoML: TPOT</vt:lpstr>
      <vt:lpstr>Other AutoML: pycaret</vt:lpstr>
      <vt:lpstr>Data set 1: Sick – comparison </vt:lpstr>
      <vt:lpstr>Data set 1: Sick – comparison cont. </vt:lpstr>
      <vt:lpstr>Data set 2: Congress – comparison </vt:lpstr>
      <vt:lpstr>Data set 2: Congress – comparison cont. </vt:lpstr>
      <vt:lpstr>Data set 3: Waveform – comparison </vt:lpstr>
      <vt:lpstr>Data set 3: Waveform – comparison cont. </vt:lpstr>
      <vt:lpstr>Data set 4: Wine – comparison </vt:lpstr>
      <vt:lpstr>Data set 4: Wine – comparison cont.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Bhardwaj</dc:creator>
  <cp:lastModifiedBy>Haubenburger, Gabriel</cp:lastModifiedBy>
  <cp:revision>17</cp:revision>
  <dcterms:created xsi:type="dcterms:W3CDTF">2024-12-15T08:40:25Z</dcterms:created>
  <dcterms:modified xsi:type="dcterms:W3CDTF">2025-02-26T14:45:51Z</dcterms:modified>
</cp:coreProperties>
</file>