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4" r:id="rId8"/>
    <p:sldId id="262"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50" d="100"/>
          <a:sy n="150" d="100"/>
        </p:scale>
        <p:origin x="7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addSld modSld sldOrd">
      <pc:chgData name="Haubenburger, Gabriel" userId="d79be2aa-0303-4748-b5e6-c8202455e92e" providerId="ADAL" clId="{C41F04A2-1B58-4C51-987F-CBD3CF99D29E}" dt="2024-12-15T14:42:22.649" v="296" actId="20577"/>
      <pc:docMkLst>
        <pc:docMk/>
      </pc:docMkLst>
      <pc:sldChg chg="modSp mod">
        <pc:chgData name="Haubenburger, Gabriel" userId="d79be2aa-0303-4748-b5e6-c8202455e92e" providerId="ADAL" clId="{C41F04A2-1B58-4C51-987F-CBD3CF99D29E}" dt="2024-12-15T14:36:35.033" v="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ldChg>
      <pc:sldChg chg="modSp new mod">
        <pc:chgData name="Haubenburger, Gabriel" userId="d79be2aa-0303-4748-b5e6-c8202455e92e" providerId="ADAL" clId="{C41F04A2-1B58-4C51-987F-CBD3CF99D29E}" dt="2024-12-15T14:37:10.018" v="45" actId="20577"/>
        <pc:sldMkLst>
          <pc:docMk/>
          <pc:sldMk cId="225849889" sldId="258"/>
        </pc:sldMkLst>
        <pc:spChg chg="mod">
          <ac:chgData name="Haubenburger, Gabriel" userId="d79be2aa-0303-4748-b5e6-c8202455e92e" providerId="ADAL" clId="{C41F04A2-1B58-4C51-987F-CBD3CF99D29E}" dt="2024-12-15T14:37:10.018" v="45" actId="20577"/>
          <ac:spMkLst>
            <pc:docMk/>
            <pc:sldMk cId="225849889" sldId="258"/>
            <ac:spMk id="2" creationId="{D53941FA-7273-3406-419C-D52C9C290FFD}"/>
          </ac:spMkLst>
        </pc:spChg>
      </pc:sldChg>
      <pc:sldChg chg="modSp new mod">
        <pc:chgData name="Haubenburger, Gabriel" userId="d79be2aa-0303-4748-b5e6-c8202455e92e" providerId="ADAL" clId="{C41F04A2-1B58-4C51-987F-CBD3CF99D29E}" dt="2024-12-15T14:37:17.361" v="68"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ldChg>
      <pc:sldChg chg="modSp new mod ord">
        <pc:chgData name="Haubenburger, Gabriel" userId="d79be2aa-0303-4748-b5e6-c8202455e92e" providerId="ADAL" clId="{C41F04A2-1B58-4C51-987F-CBD3CF99D29E}" dt="2024-12-15T14:37:35.113" v="83" actId="20577"/>
        <pc:sldMkLst>
          <pc:docMk/>
          <pc:sldMk cId="156605029" sldId="260"/>
        </pc:sldMkLst>
        <pc:spChg chg="mod">
          <ac:chgData name="Haubenburger, Gabriel" userId="d79be2aa-0303-4748-b5e6-c8202455e92e" providerId="ADAL" clId="{C41F04A2-1B58-4C51-987F-CBD3CF99D29E}" dt="2024-12-15T14:37:35.113" v="83" actId="20577"/>
          <ac:spMkLst>
            <pc:docMk/>
            <pc:sldMk cId="156605029" sldId="260"/>
            <ac:spMk id="2" creationId="{43E5E657-5791-8DDB-8C86-08F40B5DA77F}"/>
          </ac:spMkLst>
        </pc:spChg>
      </pc:sldChg>
      <pc:sldChg chg="modSp new mod">
        <pc:chgData name="Haubenburger, Gabriel" userId="d79be2aa-0303-4748-b5e6-c8202455e92e" providerId="ADAL" clId="{C41F04A2-1B58-4C51-987F-CBD3CF99D29E}" dt="2024-12-15T14:38:36.441" v="116" actId="20577"/>
        <pc:sldMkLst>
          <pc:docMk/>
          <pc:sldMk cId="2778680789" sldId="261"/>
        </pc:sldMkLst>
        <pc:spChg chg="mod">
          <ac:chgData name="Haubenburger, Gabriel" userId="d79be2aa-0303-4748-b5e6-c8202455e92e" providerId="ADAL" clId="{C41F04A2-1B58-4C51-987F-CBD3CF99D29E}" dt="2024-12-15T14:38:36.441" v="116" actId="20577"/>
          <ac:spMkLst>
            <pc:docMk/>
            <pc:sldMk cId="2778680789" sldId="261"/>
            <ac:spMk id="2" creationId="{DC99B76B-690A-D473-6489-8EBA89769C27}"/>
          </ac:spMkLst>
        </pc:spChg>
      </pc:sldChg>
      <pc:sldChg chg="modSp new mod">
        <pc:chgData name="Haubenburger, Gabriel" userId="d79be2aa-0303-4748-b5e6-c8202455e92e" providerId="ADAL" clId="{C41F04A2-1B58-4C51-987F-CBD3CF99D29E}" dt="2024-12-15T14:41:34.945" v="286" actId="20577"/>
        <pc:sldMkLst>
          <pc:docMk/>
          <pc:sldMk cId="2625827110" sldId="262"/>
        </pc:sldMkLst>
        <pc:spChg chg="mod">
          <ac:chgData name="Haubenburger, Gabriel" userId="d79be2aa-0303-4748-b5e6-c8202455e92e" providerId="ADAL" clId="{C41F04A2-1B58-4C51-987F-CBD3CF99D29E}" dt="2024-12-15T14:41:34.945" v="286" actId="20577"/>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4:39:29.385" v="193" actId="20577"/>
        <pc:sldMkLst>
          <pc:docMk/>
          <pc:sldMk cId="271810423" sldId="263"/>
        </pc:sldMkLst>
        <pc:spChg chg="mod">
          <ac:chgData name="Haubenburger, Gabriel" userId="d79be2aa-0303-4748-b5e6-c8202455e92e" providerId="ADAL" clId="{C41F04A2-1B58-4C51-987F-CBD3CF99D29E}" dt="2024-12-15T14:39:29.385" v="193" actId="20577"/>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14:41:25.913" v="264" actId="20577"/>
        <pc:sldMkLst>
          <pc:docMk/>
          <pc:sldMk cId="1949933045" sldId="264"/>
        </pc:sldMkLst>
        <pc:spChg chg="mod">
          <ac:chgData name="Haubenburger, Gabriel" userId="d79be2aa-0303-4748-b5e6-c8202455e92e" providerId="ADAL" clId="{C41F04A2-1B58-4C51-987F-CBD3CF99D29E}" dt="2024-12-15T14:41:25.913" v="264" actId="20577"/>
          <ac:spMkLst>
            <pc:docMk/>
            <pc:sldMk cId="1949933045" sldId="264"/>
            <ac:spMk id="2" creationId="{44507AA4-E8F1-18B6-384D-A7EAF861E7A6}"/>
          </ac:spMkLst>
        </pc:spChg>
      </pc:sldChg>
      <pc:sldChg chg="modSp new mod">
        <pc:chgData name="Haubenburger, Gabriel" userId="d79be2aa-0303-4748-b5e6-c8202455e92e" providerId="ADAL" clId="{C41F04A2-1B58-4C51-987F-CBD3CF99D29E}" dt="2024-12-15T14:42:22.649" v="296" actId="20577"/>
        <pc:sldMkLst>
          <pc:docMk/>
          <pc:sldMk cId="3637246051" sldId="265"/>
        </pc:sldMkLst>
        <pc:spChg chg="mod">
          <ac:chgData name="Haubenburger, Gabriel" userId="d79be2aa-0303-4748-b5e6-c8202455e92e" providerId="ADAL" clId="{C41F04A2-1B58-4C51-987F-CBD3CF99D29E}" dt="2024-12-15T14:42:22.649" v="296" actId="20577"/>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dirty="0">
                <a:latin typeface="Times New Roman" panose="02020603050405020304" pitchFamily="18" charset="0"/>
                <a:cs typeface="Times New Roman" panose="02020603050405020304" pitchFamily="18" charset="0"/>
              </a:rPr>
              <a:t>EXERCISE 2: IMPLEMENTATION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dirty="0">
                <a:latin typeface="Times New Roman" panose="02020603050405020304" pitchFamily="18" charset="0"/>
                <a:cs typeface="Times New Roman" panose="02020603050405020304" pitchFamily="18" charset="0"/>
              </a:rPr>
              <a:t>In this exercise, we </a:t>
            </a:r>
            <a:r>
              <a:rPr lang="en-US" sz="2000" cap="none" dirty="0">
                <a:latin typeface="Times New Roman" panose="02020603050405020304" pitchFamily="18" charset="0"/>
                <a:cs typeface="Times New Roman" panose="02020603050405020304" pitchFamily="18" charset="0"/>
              </a:rPr>
              <a:t>implemented a </a:t>
            </a:r>
            <a:r>
              <a:rPr lang="en-US" cap="none" dirty="0">
                <a:latin typeface="Times New Roman" panose="02020603050405020304" pitchFamily="18" charset="0"/>
                <a:cs typeface="Times New Roman" panose="02020603050405020304" pitchFamily="18" charset="0"/>
              </a:rPr>
              <a:t>R</a:t>
            </a:r>
            <a:r>
              <a:rPr lang="en-US" sz="2000" cap="none" dirty="0">
                <a:latin typeface="Times New Roman" panose="02020603050405020304" pitchFamily="18" charset="0"/>
                <a:cs typeface="Times New Roman" panose="02020603050405020304" pitchFamily="18" charset="0"/>
              </a:rPr>
              <a:t>andom </a:t>
            </a:r>
            <a:r>
              <a:rPr lang="en-US" cap="none" dirty="0">
                <a:latin typeface="Times New Roman" panose="02020603050405020304" pitchFamily="18" charset="0"/>
                <a:cs typeface="Times New Roman" panose="02020603050405020304" pitchFamily="18" charset="0"/>
              </a:rPr>
              <a:t>F</a:t>
            </a:r>
            <a:r>
              <a:rPr lang="en-US" sz="2000" cap="none" dirty="0">
                <a:latin typeface="Times New Roman" panose="02020603050405020304" pitchFamily="18" charset="0"/>
                <a:cs typeface="Times New Roman" panose="02020603050405020304" pitchFamily="18" charset="0"/>
              </a:rPr>
              <a:t>orest algorithm (based on regression</a:t>
            </a:r>
          </a:p>
          <a:p>
            <a:pPr algn="just"/>
            <a:r>
              <a:rPr lang="en-US" sz="2000" cap="none" dirty="0">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a:t>
            </a:r>
            <a:r>
              <a:rPr lang="en-US" sz="2000" cap="none" dirty="0" err="1">
                <a:latin typeface="Times New Roman" panose="02020603050405020304" pitchFamily="18" charset="0"/>
                <a:cs typeface="Times New Roman" panose="02020603050405020304" pitchFamily="18" charset="0"/>
              </a:rPr>
              <a:t>percent_pell_grant</a:t>
            </a:r>
            <a:r>
              <a:rPr lang="en-US" sz="2000" cap="none" dirty="0">
                <a:latin typeface="Times New Roman" panose="02020603050405020304" pitchFamily="18" charset="0"/>
                <a:cs typeface="Times New Roman" panose="02020603050405020304" pitchFamily="18" charset="0"/>
              </a:rPr>
              <a:t>”. The real estate valuation dataset has 8 attributes which are all numeric and the target attribute is “Y house price of unit area</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dirty="0">
                <a:latin typeface="Times New Roman" panose="02020603050405020304" pitchFamily="18" charset="0"/>
                <a:cs typeface="Times New Roman" panose="02020603050405020304" pitchFamily="18" charset="0"/>
              </a:rPr>
              <a:t>Rois Lea Michaela (11810807)</a:t>
            </a:r>
          </a:p>
          <a:p>
            <a:pPr algn="l"/>
            <a:r>
              <a:rPr lang="en-IN" sz="2000" b="0" i="0" u="none" strike="noStrike" baseline="0" dirty="0">
                <a:latin typeface="Times New Roman" panose="02020603050405020304" pitchFamily="18" charset="0"/>
                <a:cs typeface="Times New Roman" panose="02020603050405020304" pitchFamily="18" charset="0"/>
              </a:rPr>
              <a:t>Bhardwaj Aman (12333472)</a:t>
            </a:r>
          </a:p>
          <a:p>
            <a:pPr algn="l"/>
            <a:r>
              <a:rPr lang="en-IN" sz="2000" b="0" i="0" u="none" strike="noStrike" baseline="0" dirty="0" err="1">
                <a:latin typeface="Times New Roman" panose="02020603050405020304" pitchFamily="18" charset="0"/>
                <a:cs typeface="Times New Roman" panose="02020603050405020304" pitchFamily="18" charset="0"/>
              </a:rPr>
              <a:t>Haubenburger</a:t>
            </a:r>
            <a:r>
              <a:rPr lang="en-IN" sz="2000" b="0" i="0" u="none" strike="noStrike" baseline="0" dirty="0">
                <a:latin typeface="Times New Roman" panose="02020603050405020304" pitchFamily="18" charset="0"/>
                <a:cs typeface="Times New Roman" panose="02020603050405020304" pitchFamily="18" charset="0"/>
              </a:rPr>
              <a:t> Gabriel (11840531)</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de-DE" dirty="0" err="1"/>
              <a:t>Conclusion</a:t>
            </a:r>
            <a:endParaRPr lang="de-AT" dirty="0"/>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63724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p:txBody>
          <a:bodyPr/>
          <a:lstStyle/>
          <a:p>
            <a:r>
              <a:rPr lang="de-DE" dirty="0" err="1"/>
              <a:t>Preprocessing</a:t>
            </a:r>
            <a:endParaRPr lang="de-AT" dirty="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5660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de-DE" dirty="0" err="1"/>
              <a:t>Decision</a:t>
            </a:r>
            <a:r>
              <a:rPr lang="de-DE" dirty="0"/>
              <a:t> </a:t>
            </a:r>
            <a:r>
              <a:rPr lang="de-DE" dirty="0" err="1"/>
              <a:t>Tree</a:t>
            </a:r>
            <a:r>
              <a:rPr lang="de-DE" dirty="0"/>
              <a:t> Regressor</a:t>
            </a:r>
            <a:endParaRPr lang="de-AT" dirty="0"/>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dirty="0"/>
              <a:t>Random Forest Regressor</a:t>
            </a:r>
            <a:endParaRPr lang="de-AT" dirty="0"/>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dirty="0"/>
              <a:t>Hyperparameter </a:t>
            </a:r>
            <a:r>
              <a:rPr lang="de-DE" dirty="0" err="1"/>
              <a:t>optimization</a:t>
            </a:r>
            <a:endParaRPr lang="de-AT" dirty="0"/>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de-DE" dirty="0" err="1"/>
              <a:t>Comparison</a:t>
            </a:r>
            <a:r>
              <a:rPr lang="de-DE" dirty="0"/>
              <a:t> </a:t>
            </a:r>
            <a:r>
              <a:rPr lang="de-DE" dirty="0" err="1"/>
              <a:t>to</a:t>
            </a:r>
            <a:r>
              <a:rPr lang="de-DE" dirty="0"/>
              <a:t> </a:t>
            </a:r>
            <a:r>
              <a:rPr lang="de-DE" dirty="0" err="1"/>
              <a:t>scikit</a:t>
            </a:r>
            <a:r>
              <a:rPr lang="de-DE" dirty="0"/>
              <a:t> </a:t>
            </a:r>
            <a:r>
              <a:rPr lang="de-DE" dirty="0" err="1"/>
              <a:t>learn</a:t>
            </a:r>
            <a:r>
              <a:rPr lang="de-DE" dirty="0"/>
              <a:t> </a:t>
            </a:r>
            <a:r>
              <a:rPr lang="de-DE" dirty="0" err="1"/>
              <a:t>DecisionTreeRegressor</a:t>
            </a:r>
            <a:r>
              <a:rPr lang="de-DE" dirty="0"/>
              <a:t> </a:t>
            </a:r>
            <a:endParaRPr lang="de-AT" dirty="0"/>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de-DE" dirty="0" err="1"/>
              <a:t>to</a:t>
            </a:r>
            <a:r>
              <a:rPr lang="de-DE" dirty="0"/>
              <a:t> </a:t>
            </a:r>
            <a:r>
              <a:rPr lang="de-DE" dirty="0" err="1"/>
              <a:t>scikit</a:t>
            </a:r>
            <a:r>
              <a:rPr lang="de-DE" dirty="0"/>
              <a:t> </a:t>
            </a:r>
            <a:r>
              <a:rPr lang="de-DE" dirty="0" err="1"/>
              <a:t>learn</a:t>
            </a:r>
            <a:r>
              <a:rPr lang="de-DE" dirty="0"/>
              <a:t> </a:t>
            </a:r>
            <a:r>
              <a:rPr lang="de-DE" dirty="0" err="1"/>
              <a:t>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de-DE" dirty="0" err="1"/>
              <a:t>Comparison</a:t>
            </a:r>
            <a:r>
              <a:rPr lang="de-DE" dirty="0"/>
              <a:t> </a:t>
            </a:r>
            <a:r>
              <a:rPr lang="de-DE" dirty="0" err="1"/>
              <a:t>to</a:t>
            </a:r>
            <a:r>
              <a:rPr lang="de-DE" dirty="0"/>
              <a:t> LLM </a:t>
            </a:r>
            <a:r>
              <a:rPr lang="de-DE" dirty="0" err="1"/>
              <a:t>version</a:t>
            </a:r>
            <a:endParaRPr lang="de-AT" dirty="0"/>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150</Words>
  <Application>Microsoft Office PowerPoint</Application>
  <PresentationFormat>Widescreen</PresentationFormat>
  <Paragraphs>16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 learn RandomForestRegressor</vt:lpstr>
      <vt:lpstr>Comparison to LLM version</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3</cp:revision>
  <dcterms:created xsi:type="dcterms:W3CDTF">2024-12-15T08:40:25Z</dcterms:created>
  <dcterms:modified xsi:type="dcterms:W3CDTF">2024-12-15T14:42:28Z</dcterms:modified>
</cp:coreProperties>
</file>