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998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52392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680658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55119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212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036216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8829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7579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24547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13629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3289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50DE9D-A889-4DD2-8CFA-0EF30468CF8D}" type="datetimeFigureOut">
              <a:rPr lang="en-IN" smtClean="0"/>
              <a:t>15-12-2024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458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1155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338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52274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72636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50DE9D-A889-4DD2-8CFA-0EF30468CF8D}" type="datetimeFigureOut">
              <a:rPr lang="en-IN" smtClean="0"/>
              <a:t>15-12-2024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4BE750-0152-485F-9A20-D15A6F1C4A10}" type="slidenum">
              <a:rPr lang="en-IN" smtClean="0"/>
              <a:t>‹#›</a:t>
            </a:fld>
            <a:endParaRPr lang="en-IN"/>
          </a:p>
        </p:txBody>
      </p:sp>
    </p:spTree>
    <p:extLst>
      <p:ext uri="{BB962C8B-B14F-4D97-AF65-F5344CB8AC3E}">
        <p14:creationId xmlns:p14="http://schemas.microsoft.com/office/powerpoint/2010/main" val="28631643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F402-C242-3553-74C5-4586A72F82CC}"/>
              </a:ext>
            </a:extLst>
          </p:cNvPr>
          <p:cNvSpPr>
            <a:spLocks noGrp="1"/>
          </p:cNvSpPr>
          <p:nvPr>
            <p:ph type="ctrTitle"/>
          </p:nvPr>
        </p:nvSpPr>
        <p:spPr>
          <a:xfrm>
            <a:off x="1524000" y="255640"/>
            <a:ext cx="9144000" cy="560437"/>
          </a:xfrm>
        </p:spPr>
        <p:txBody>
          <a:bodyPr>
            <a:normAutofit fontScale="90000"/>
          </a:bodyPr>
          <a:lstStyle/>
          <a:p>
            <a:pPr algn="ctr"/>
            <a:r>
              <a:rPr lang="en-IN" sz="3200" b="1" i="0" u="none" strike="noStrike" baseline="0" dirty="0">
                <a:latin typeface="Times New Roman" panose="02020603050405020304" pitchFamily="18" charset="0"/>
                <a:cs typeface="Times New Roman" panose="02020603050405020304" pitchFamily="18" charset="0"/>
              </a:rPr>
              <a:t>EXERCISE 2: IMPLEMENTATION</a:t>
            </a:r>
            <a:endParaRPr lang="en-IN" sz="3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544A520-67C2-BC4C-1ABD-B1436C0F9F4F}"/>
              </a:ext>
            </a:extLst>
          </p:cNvPr>
          <p:cNvSpPr>
            <a:spLocks noGrp="1"/>
          </p:cNvSpPr>
          <p:nvPr>
            <p:ph type="subTitle" idx="1"/>
          </p:nvPr>
        </p:nvSpPr>
        <p:spPr>
          <a:xfrm>
            <a:off x="1524000" y="2991462"/>
            <a:ext cx="9144000" cy="2416280"/>
          </a:xfrm>
        </p:spPr>
        <p:txBody>
          <a:bodyPr>
            <a:normAutofit/>
          </a:bodyPr>
          <a:lstStyle/>
          <a:p>
            <a:pPr algn="just"/>
            <a:r>
              <a:rPr lang="en-IN" sz="2000" cap="none" dirty="0">
                <a:latin typeface="Times New Roman" panose="02020603050405020304" pitchFamily="18" charset="0"/>
                <a:cs typeface="Times New Roman" panose="02020603050405020304" pitchFamily="18" charset="0"/>
              </a:rPr>
              <a:t>In this exercise, we </a:t>
            </a:r>
            <a:r>
              <a:rPr lang="en-US" sz="2000" cap="none" dirty="0">
                <a:latin typeface="Times New Roman" panose="02020603050405020304" pitchFamily="18" charset="0"/>
                <a:cs typeface="Times New Roman" panose="02020603050405020304" pitchFamily="18" charset="0"/>
              </a:rPr>
              <a:t>implemented a </a:t>
            </a:r>
            <a:r>
              <a:rPr lang="en-US" cap="none" dirty="0">
                <a:latin typeface="Times New Roman" panose="02020603050405020304" pitchFamily="18" charset="0"/>
                <a:cs typeface="Times New Roman" panose="02020603050405020304" pitchFamily="18" charset="0"/>
              </a:rPr>
              <a:t>R</a:t>
            </a:r>
            <a:r>
              <a:rPr lang="en-US" sz="2000" cap="none" dirty="0">
                <a:latin typeface="Times New Roman" panose="02020603050405020304" pitchFamily="18" charset="0"/>
                <a:cs typeface="Times New Roman" panose="02020603050405020304" pitchFamily="18" charset="0"/>
              </a:rPr>
              <a:t>andom </a:t>
            </a:r>
            <a:r>
              <a:rPr lang="en-US" cap="none" dirty="0">
                <a:latin typeface="Times New Roman" panose="02020603050405020304" pitchFamily="18" charset="0"/>
                <a:cs typeface="Times New Roman" panose="02020603050405020304" pitchFamily="18" charset="0"/>
              </a:rPr>
              <a:t>F</a:t>
            </a:r>
            <a:r>
              <a:rPr lang="en-US" sz="2000" cap="none" dirty="0">
                <a:latin typeface="Times New Roman" panose="02020603050405020304" pitchFamily="18" charset="0"/>
                <a:cs typeface="Times New Roman" panose="02020603050405020304" pitchFamily="18" charset="0"/>
              </a:rPr>
              <a:t>orest algorithm (based on regression</a:t>
            </a:r>
          </a:p>
          <a:p>
            <a:pPr algn="just"/>
            <a:r>
              <a:rPr lang="en-US" sz="2000" cap="none" dirty="0">
                <a:latin typeface="Times New Roman" panose="02020603050405020304" pitchFamily="18" charset="0"/>
                <a:cs typeface="Times New Roman" panose="02020603050405020304" pitchFamily="18" charset="0"/>
              </a:rPr>
              <a:t>Trees) for predicting numeric values. We selected two datasets, namely, colleges (large, high dimensional with missing values) and real estate valuation (small, low dimensional and no missing value). The colleges dataset has 51 attributes which are numeric, ordinal and nominal. The target attribute is taken as “</a:t>
            </a:r>
            <a:r>
              <a:rPr lang="en-US" sz="2000" cap="none" dirty="0" err="1">
                <a:latin typeface="Times New Roman" panose="02020603050405020304" pitchFamily="18" charset="0"/>
                <a:cs typeface="Times New Roman" panose="02020603050405020304" pitchFamily="18" charset="0"/>
              </a:rPr>
              <a:t>percent_pell_grant</a:t>
            </a:r>
            <a:r>
              <a:rPr lang="en-US" sz="2000" cap="none" dirty="0">
                <a:latin typeface="Times New Roman" panose="02020603050405020304" pitchFamily="18" charset="0"/>
                <a:cs typeface="Times New Roman" panose="02020603050405020304" pitchFamily="18" charset="0"/>
              </a:rPr>
              <a:t>”. The real estate valuation dataset has 8 attributes which are all numeric and the target attribute is “Y house price of unit area</a:t>
            </a:r>
            <a:r>
              <a:rPr lang="en-US" sz="2000" dirty="0">
                <a:latin typeface="Times New Roman" panose="02020603050405020304" pitchFamily="18" charset="0"/>
                <a:cs typeface="Times New Roman" panose="02020603050405020304" pitchFamily="18" charset="0"/>
              </a:rPr>
              <a:t>”. </a:t>
            </a:r>
          </a:p>
          <a:p>
            <a:pPr algn="just"/>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884C43-787B-AAB7-D015-8A6D82C20CAC}"/>
              </a:ext>
            </a:extLst>
          </p:cNvPr>
          <p:cNvSpPr txBox="1"/>
          <p:nvPr/>
        </p:nvSpPr>
        <p:spPr>
          <a:xfrm>
            <a:off x="1445342" y="1091381"/>
            <a:ext cx="4031226" cy="1015663"/>
          </a:xfrm>
          <a:prstGeom prst="rect">
            <a:avLst/>
          </a:prstGeom>
          <a:noFill/>
        </p:spPr>
        <p:txBody>
          <a:bodyPr wrap="square" rtlCol="0">
            <a:spAutoFit/>
          </a:bodyPr>
          <a:lstStyle/>
          <a:p>
            <a:pPr algn="l"/>
            <a:r>
              <a:rPr lang="en-IN" sz="2000" b="0" i="0" u="none" strike="noStrike" baseline="0" dirty="0">
                <a:latin typeface="Times New Roman" panose="02020603050405020304" pitchFamily="18" charset="0"/>
                <a:cs typeface="Times New Roman" panose="02020603050405020304" pitchFamily="18" charset="0"/>
              </a:rPr>
              <a:t>Rois Lea Michaela (11810807)</a:t>
            </a:r>
          </a:p>
          <a:p>
            <a:pPr algn="l"/>
            <a:r>
              <a:rPr lang="en-IN" sz="2000" b="0" i="0" u="none" strike="noStrike" baseline="0" dirty="0">
                <a:latin typeface="Times New Roman" panose="02020603050405020304" pitchFamily="18" charset="0"/>
                <a:cs typeface="Times New Roman" panose="02020603050405020304" pitchFamily="18" charset="0"/>
              </a:rPr>
              <a:t>Bhardwaj Aman (12333472)</a:t>
            </a:r>
          </a:p>
          <a:p>
            <a:pPr algn="l"/>
            <a:r>
              <a:rPr lang="en-IN" sz="2000" b="0" i="0" u="none" strike="noStrike" baseline="0" dirty="0" err="1">
                <a:latin typeface="Times New Roman" panose="02020603050405020304" pitchFamily="18" charset="0"/>
                <a:cs typeface="Times New Roman" panose="02020603050405020304" pitchFamily="18" charset="0"/>
              </a:rPr>
              <a:t>Haubenburger</a:t>
            </a:r>
            <a:r>
              <a:rPr lang="en-IN" sz="2000" b="0" i="0" u="none" strike="noStrike" baseline="0" dirty="0">
                <a:latin typeface="Times New Roman" panose="02020603050405020304" pitchFamily="18" charset="0"/>
                <a:cs typeface="Times New Roman" panose="02020603050405020304" pitchFamily="18" charset="0"/>
              </a:rPr>
              <a:t> Gabriel (11840531)</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DDD0B2-0C73-BB74-C187-D7CF1F2BFFB4}"/>
              </a:ext>
            </a:extLst>
          </p:cNvPr>
          <p:cNvSpPr txBox="1"/>
          <p:nvPr/>
        </p:nvSpPr>
        <p:spPr>
          <a:xfrm>
            <a:off x="3834582" y="2270629"/>
            <a:ext cx="4680154"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47844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7D3-B55B-1A2C-CABD-B97CE0F8F8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1CB7FBD-1F71-A08C-1886-60F43C36D18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474512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24</TotalTime>
  <Words>125</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Century Gothic</vt:lpstr>
      <vt:lpstr>Times New Roman</vt:lpstr>
      <vt:lpstr>Wingdings 3</vt:lpstr>
      <vt:lpstr>Ion</vt:lpstr>
      <vt:lpstr>EXERCISE 2: 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Bhardwaj</dc:creator>
  <cp:lastModifiedBy>Aman Bhardwaj</cp:lastModifiedBy>
  <cp:revision>3</cp:revision>
  <dcterms:created xsi:type="dcterms:W3CDTF">2024-12-15T08:40:25Z</dcterms:created>
  <dcterms:modified xsi:type="dcterms:W3CDTF">2024-12-15T09:04:39Z</dcterms:modified>
</cp:coreProperties>
</file>