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67A716-531E-42DB-A1FD-7665D808FD07}" v="1" dt="2025-02-25T11:07:55.9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ubenburger, Gabriel" userId="d79be2aa-0303-4748-b5e6-c8202455e92e" providerId="ADAL" clId="{2E67A716-531E-42DB-A1FD-7665D808FD07}"/>
    <pc:docChg chg="undo custSel addSld delSld modSld">
      <pc:chgData name="Haubenburger, Gabriel" userId="d79be2aa-0303-4748-b5e6-c8202455e92e" providerId="ADAL" clId="{2E67A716-531E-42DB-A1FD-7665D808FD07}" dt="2025-02-25T11:09:44.947" v="63" actId="20577"/>
      <pc:docMkLst>
        <pc:docMk/>
      </pc:docMkLst>
      <pc:sldChg chg="modSp add del mod">
        <pc:chgData name="Haubenburger, Gabriel" userId="d79be2aa-0303-4748-b5e6-c8202455e92e" providerId="ADAL" clId="{2E67A716-531E-42DB-A1FD-7665D808FD07}" dt="2025-02-25T11:08:20.846" v="25" actId="20577"/>
        <pc:sldMkLst>
          <pc:docMk/>
          <pc:sldMk cId="3478442744" sldId="256"/>
        </pc:sldMkLst>
        <pc:spChg chg="mod">
          <ac:chgData name="Haubenburger, Gabriel" userId="d79be2aa-0303-4748-b5e6-c8202455e92e" providerId="ADAL" clId="{2E67A716-531E-42DB-A1FD-7665D808FD07}" dt="2025-02-25T11:07:56.042" v="2" actId="27636"/>
          <ac:spMkLst>
            <pc:docMk/>
            <pc:sldMk cId="3478442744" sldId="256"/>
            <ac:spMk id="2" creationId="{2357F402-C242-3553-74C5-4586A72F82CC}"/>
          </ac:spMkLst>
        </pc:spChg>
        <pc:spChg chg="mod">
          <ac:chgData name="Haubenburger, Gabriel" userId="d79be2aa-0303-4748-b5e6-c8202455e92e" providerId="ADAL" clId="{2E67A716-531E-42DB-A1FD-7665D808FD07}" dt="2025-02-25T11:08:20.846" v="25" actId="20577"/>
          <ac:spMkLst>
            <pc:docMk/>
            <pc:sldMk cId="3478442744" sldId="256"/>
            <ac:spMk id="3" creationId="{9544A520-67C2-BC4C-1ABD-B1436C0F9F4F}"/>
          </ac:spMkLst>
        </pc:spChg>
      </pc:sldChg>
      <pc:sldChg chg="modSp new mod">
        <pc:chgData name="Haubenburger, Gabriel" userId="d79be2aa-0303-4748-b5e6-c8202455e92e" providerId="ADAL" clId="{2E67A716-531E-42DB-A1FD-7665D808FD07}" dt="2025-02-25T11:09:15.151" v="48"/>
        <pc:sldMkLst>
          <pc:docMk/>
          <pc:sldMk cId="2717143054" sldId="257"/>
        </pc:sldMkLst>
        <pc:spChg chg="mod">
          <ac:chgData name="Haubenburger, Gabriel" userId="d79be2aa-0303-4748-b5e6-c8202455e92e" providerId="ADAL" clId="{2E67A716-531E-42DB-A1FD-7665D808FD07}" dt="2025-02-25T11:09:15.151" v="48"/>
          <ac:spMkLst>
            <pc:docMk/>
            <pc:sldMk cId="2717143054" sldId="257"/>
            <ac:spMk id="2" creationId="{4229AD0B-4FBB-D310-AB77-359E5855442F}"/>
          </ac:spMkLst>
        </pc:spChg>
        <pc:spChg chg="mod">
          <ac:chgData name="Haubenburger, Gabriel" userId="d79be2aa-0303-4748-b5e6-c8202455e92e" providerId="ADAL" clId="{2E67A716-531E-42DB-A1FD-7665D808FD07}" dt="2025-02-25T11:08:59.425" v="38" actId="20577"/>
          <ac:spMkLst>
            <pc:docMk/>
            <pc:sldMk cId="2717143054" sldId="257"/>
            <ac:spMk id="3" creationId="{98451235-78B8-AFB4-FEBE-583C3874389C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8.457" v="6" actId="47"/>
        <pc:sldMkLst>
          <pc:docMk/>
          <pc:sldMk cId="3647451211" sldId="257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647451211" sldId="257"/>
            <ac:spMk id="2" creationId="{76FF67D3-B55B-1A2C-CABD-B97CE0F8F85D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647451211" sldId="257"/>
            <ac:spMk id="3" creationId="{81CB7FBD-1F71-A08C-1886-60F43C36D18B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403" v="8" actId="47"/>
        <pc:sldMkLst>
          <pc:docMk/>
          <pc:sldMk cId="225849889" sldId="258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25849889" sldId="258"/>
            <ac:spMk id="2" creationId="{D53941FA-7273-3406-419C-D52C9C290FFD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25849889" sldId="258"/>
            <ac:spMk id="3" creationId="{BB3969EE-A50A-F4A8-56A6-D2F56033ADBA}"/>
          </ac:spMkLst>
        </pc:spChg>
      </pc:sldChg>
      <pc:sldChg chg="modSp new mod">
        <pc:chgData name="Haubenburger, Gabriel" userId="d79be2aa-0303-4748-b5e6-c8202455e92e" providerId="ADAL" clId="{2E67A716-531E-42DB-A1FD-7665D808FD07}" dt="2025-02-25T11:09:44.947" v="63" actId="20577"/>
        <pc:sldMkLst>
          <pc:docMk/>
          <pc:sldMk cId="3493682747" sldId="258"/>
        </pc:sldMkLst>
        <pc:spChg chg="mod">
          <ac:chgData name="Haubenburger, Gabriel" userId="d79be2aa-0303-4748-b5e6-c8202455e92e" providerId="ADAL" clId="{2E67A716-531E-42DB-A1FD-7665D808FD07}" dt="2025-02-25T11:09:28.364" v="50"/>
          <ac:spMkLst>
            <pc:docMk/>
            <pc:sldMk cId="3493682747" sldId="258"/>
            <ac:spMk id="2" creationId="{D83C6FD5-C683-3CAD-A48C-20BC4798881F}"/>
          </ac:spMkLst>
        </pc:spChg>
        <pc:spChg chg="mod">
          <ac:chgData name="Haubenburger, Gabriel" userId="d79be2aa-0303-4748-b5e6-c8202455e92e" providerId="ADAL" clId="{2E67A716-531E-42DB-A1FD-7665D808FD07}" dt="2025-02-25T11:09:44.947" v="63" actId="20577"/>
          <ac:spMkLst>
            <pc:docMk/>
            <pc:sldMk cId="3493682747" sldId="258"/>
            <ac:spMk id="3" creationId="{05A724B5-2789-13EA-8403-299B735FD91A}"/>
          </ac:spMkLst>
        </pc:spChg>
      </pc:sldChg>
      <pc:sldChg chg="modSp del mod">
        <pc:chgData name="Haubenburger, Gabriel" userId="d79be2aa-0303-4748-b5e6-c8202455e92e" providerId="ADAL" clId="{2E67A716-531E-42DB-A1FD-7665D808FD07}" dt="2025-02-25T11:08:09.889" v="9" actId="47"/>
        <pc:sldMkLst>
          <pc:docMk/>
          <pc:sldMk cId="4244075057" sldId="259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4244075057" sldId="259"/>
            <ac:spMk id="2" creationId="{D00F6813-54FC-527F-C6A4-D8A65970CE8E}"/>
          </ac:spMkLst>
        </pc:spChg>
        <pc:spChg chg="mod">
          <ac:chgData name="Haubenburger, Gabriel" userId="d79be2aa-0303-4748-b5e6-c8202455e92e" providerId="ADAL" clId="{2E67A716-531E-42DB-A1FD-7665D808FD07}" dt="2025-02-25T11:07:56.204" v="3" actId="27636"/>
          <ac:spMkLst>
            <pc:docMk/>
            <pc:sldMk cId="4244075057" sldId="259"/>
            <ac:spMk id="3" creationId="{BC38231A-ECB4-0153-0411-F74632AD3135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893" v="10" actId="47"/>
        <pc:sldMkLst>
          <pc:docMk/>
          <pc:sldMk cId="2778680789" sldId="261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78680789" sldId="261"/>
            <ac:spMk id="2" creationId="{DC99B76B-690A-D473-6489-8EBA89769C27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78680789" sldId="261"/>
            <ac:spMk id="3" creationId="{0A9D697E-4ADF-2F55-0E09-4F1AB55C3465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0.205" v="14" actId="47"/>
        <pc:sldMkLst>
          <pc:docMk/>
          <pc:sldMk cId="2625827110" sldId="262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625827110" sldId="262"/>
            <ac:spMk id="2" creationId="{ACF1EA68-71E2-CFFF-77D9-9092BD40F57C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625827110" sldId="262"/>
            <ac:spMk id="3" creationId="{862D0347-F04C-D218-02C2-4F0512D86408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0.916" v="17" actId="47"/>
        <pc:sldMkLst>
          <pc:docMk/>
          <pc:sldMk cId="271810423" sldId="263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1810423" sldId="263"/>
            <ac:spMk id="2" creationId="{2D8F8289-407F-B67A-7169-6CF13174AF57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71810423" sldId="263"/>
            <ac:spMk id="3" creationId="{0358DEBD-0580-CCFC-97FB-D946EFFD3344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909" v="11" actId="47"/>
        <pc:sldMkLst>
          <pc:docMk/>
          <pc:sldMk cId="1949933045" sldId="264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1949933045" sldId="264"/>
            <ac:spMk id="2" creationId="{44507AA4-E8F1-18B6-384D-A7EAF861E7A6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1949933045" sldId="264"/>
            <ac:spMk id="3" creationId="{20C3F7A4-DC70-2815-C3BC-43BFCD5E11B8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1.504" v="21" actId="47"/>
        <pc:sldMkLst>
          <pc:docMk/>
          <pc:sldMk cId="1764173400" sldId="266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1764173400" sldId="266"/>
            <ac:spMk id="2" creationId="{F2828560-3281-7AA8-FACE-BE9A95FCF4EE}"/>
          </ac:spMkLst>
        </pc:spChg>
      </pc:sldChg>
      <pc:sldChg chg="del">
        <pc:chgData name="Haubenburger, Gabriel" userId="d79be2aa-0303-4748-b5e6-c8202455e92e" providerId="ADAL" clId="{2E67A716-531E-42DB-A1FD-7665D808FD07}" dt="2025-02-25T11:08:11.644" v="22" actId="47"/>
        <pc:sldMkLst>
          <pc:docMk/>
          <pc:sldMk cId="1936087243" sldId="267"/>
        </pc:sldMkLst>
      </pc:sldChg>
      <pc:sldChg chg="del">
        <pc:chgData name="Haubenburger, Gabriel" userId="d79be2aa-0303-4748-b5e6-c8202455e92e" providerId="ADAL" clId="{2E67A716-531E-42DB-A1FD-7665D808FD07}" dt="2025-02-25T11:08:09.068" v="7" actId="47"/>
        <pc:sldMkLst>
          <pc:docMk/>
          <pc:sldMk cId="945193923" sldId="271"/>
        </pc:sldMkLst>
      </pc:sldChg>
      <pc:sldChg chg="modSp del">
        <pc:chgData name="Haubenburger, Gabriel" userId="d79be2aa-0303-4748-b5e6-c8202455e92e" providerId="ADAL" clId="{2E67A716-531E-42DB-A1FD-7665D808FD07}" dt="2025-02-25T11:08:11.364" v="20" actId="47"/>
        <pc:sldMkLst>
          <pc:docMk/>
          <pc:sldMk cId="4222534279" sldId="272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4222534279" sldId="272"/>
            <ac:spMk id="2" creationId="{F2828560-3281-7AA8-FACE-BE9A95FCF4EE}"/>
          </ac:spMkLst>
        </pc:spChg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4222534279" sldId="272"/>
            <ac:spMk id="3" creationId="{C2C34ABA-A410-7029-1000-0F296A1EC0E5}"/>
          </ac:spMkLst>
        </pc:spChg>
      </pc:sldChg>
      <pc:sldChg chg="modSp del mod">
        <pc:chgData name="Haubenburger, Gabriel" userId="d79be2aa-0303-4748-b5e6-c8202455e92e" providerId="ADAL" clId="{2E67A716-531E-42DB-A1FD-7665D808FD07}" dt="2025-02-25T11:08:11.232" v="19" actId="47"/>
        <pc:sldMkLst>
          <pc:docMk/>
          <pc:sldMk cId="1301165960" sldId="273"/>
        </pc:sldMkLst>
        <pc:spChg chg="mod">
          <ac:chgData name="Haubenburger, Gabriel" userId="d79be2aa-0303-4748-b5e6-c8202455e92e" providerId="ADAL" clId="{2E67A716-531E-42DB-A1FD-7665D808FD07}" dt="2025-02-25T11:07:56.228" v="5" actId="27636"/>
          <ac:spMkLst>
            <pc:docMk/>
            <pc:sldMk cId="1301165960" sldId="273"/>
            <ac:spMk id="3" creationId="{E891079C-1F56-4C81-8E96-3272DC335B4F}"/>
          </ac:spMkLst>
        </pc:spChg>
      </pc:sldChg>
      <pc:sldChg chg="modSp del mod">
        <pc:chgData name="Haubenburger, Gabriel" userId="d79be2aa-0303-4748-b5e6-c8202455e92e" providerId="ADAL" clId="{2E67A716-531E-42DB-A1FD-7665D808FD07}" dt="2025-02-25T11:08:11.105" v="18" actId="47"/>
        <pc:sldMkLst>
          <pc:docMk/>
          <pc:sldMk cId="34964441" sldId="274"/>
        </pc:sldMkLst>
        <pc:spChg chg="mod">
          <ac:chgData name="Haubenburger, Gabriel" userId="d79be2aa-0303-4748-b5e6-c8202455e92e" providerId="ADAL" clId="{2E67A716-531E-42DB-A1FD-7665D808FD07}" dt="2025-02-25T11:07:56.216" v="4" actId="27636"/>
          <ac:spMkLst>
            <pc:docMk/>
            <pc:sldMk cId="34964441" sldId="274"/>
            <ac:spMk id="3" creationId="{0358DEBD-0580-CCFC-97FB-D946EFFD3344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09.925" v="12" actId="47"/>
        <pc:sldMkLst>
          <pc:docMk/>
          <pc:sldMk cId="3743318395" sldId="275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743318395" sldId="275"/>
            <ac:spMk id="2" creationId="{B98FBC8F-41CA-CF98-A6AB-B03AA1D2A014}"/>
          </ac:spMkLst>
        </pc:spChg>
      </pc:sldChg>
      <pc:sldChg chg="modSp del">
        <pc:chgData name="Haubenburger, Gabriel" userId="d79be2aa-0303-4748-b5e6-c8202455e92e" providerId="ADAL" clId="{2E67A716-531E-42DB-A1FD-7665D808FD07}" dt="2025-02-25T11:08:10.061" v="13" actId="47"/>
        <pc:sldMkLst>
          <pc:docMk/>
          <pc:sldMk cId="2235552338" sldId="276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2235552338" sldId="276"/>
            <ac:spMk id="2" creationId="{F26011C8-264F-EC4E-353B-F026DECDB0FA}"/>
          </ac:spMkLst>
        </pc:spChg>
      </pc:sldChg>
      <pc:sldChg chg="del">
        <pc:chgData name="Haubenburger, Gabriel" userId="d79be2aa-0303-4748-b5e6-c8202455e92e" providerId="ADAL" clId="{2E67A716-531E-42DB-A1FD-7665D808FD07}" dt="2025-02-25T11:08:10.334" v="15" actId="47"/>
        <pc:sldMkLst>
          <pc:docMk/>
          <pc:sldMk cId="3788316918" sldId="277"/>
        </pc:sldMkLst>
      </pc:sldChg>
      <pc:sldChg chg="modSp del">
        <pc:chgData name="Haubenburger, Gabriel" userId="d79be2aa-0303-4748-b5e6-c8202455e92e" providerId="ADAL" clId="{2E67A716-531E-42DB-A1FD-7665D808FD07}" dt="2025-02-25T11:08:10.491" v="16" actId="47"/>
        <pc:sldMkLst>
          <pc:docMk/>
          <pc:sldMk cId="3149865993" sldId="278"/>
        </pc:sldMkLst>
        <pc:spChg chg="mod">
          <ac:chgData name="Haubenburger, Gabriel" userId="d79be2aa-0303-4748-b5e6-c8202455e92e" providerId="ADAL" clId="{2E67A716-531E-42DB-A1FD-7665D808FD07}" dt="2025-02-25T11:07:55.993" v="1"/>
          <ac:spMkLst>
            <pc:docMk/>
            <pc:sldMk cId="3149865993" sldId="278"/>
            <ac:spMk id="2" creationId="{6B6868A1-8F13-7A84-F571-681CA43D1C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23527-2CA4-B318-1AEF-F360A1034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52017-D462-058B-1AC8-83FAD845D7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2D85D-3E8B-604A-DA9E-3DEA6AA3B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B0A5-459A-1F76-F810-BFA21B96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D2B62-F4DB-8951-6308-D4AD6050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8214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AD47-7053-4605-6A9E-9021B13E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74519D-C603-4463-B32B-B468D62F7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99BA6-02CE-9288-EFD4-476C299EF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71ED5-30A6-3BA1-5881-7E3C4A928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4944F-BCDC-AD60-8F42-46D94356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192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5FFE2-EB1B-1957-1F98-E65057A68D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ED237-BCD6-388F-E8CA-2FD929755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526DC-E84B-7DD1-632B-42273724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5523E-FABA-0E7F-20A9-644B133A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FF759-3BE4-D943-2752-23214AA5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97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40F5C-0EEE-CEDE-9BA6-D1A23190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451EC-940D-2AC1-7550-10FAFD73D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B4B3D-2FCB-03F5-4AA2-DCEE56103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85270-BCC4-56B8-5725-901457B0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41AE1-8798-AE25-345E-F36E920C1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126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7691E-9540-2F23-4CD0-DBBAFFC1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7918A-4E2E-0066-F04B-7458CAC99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14085-64DC-9011-7C77-1E4043E3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FC814-08E0-D232-DB05-538B84BC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8EA17-4630-5098-3116-5F8D9F3E9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44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05673-0D32-3DF4-3FC8-7E1766184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B699-A5A2-38E9-243B-9C70D71AF7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450BF-1626-D638-BBC3-AD895A8BB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EED40-A8FD-D8EA-9825-FAD43FC6E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B6304-3BF3-3D2E-9F76-EDB3314B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B58B3-C770-27F2-584E-7021F108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05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87A1-9C9B-F1E4-53C0-AA3C3445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CC28D-C10F-9EC2-A3CF-14AAD4F1D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FFBBF-52EB-36E2-1B9C-808E412FE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80121-550A-B91C-5CBC-1F335B9A8E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92902-4D6E-F78C-A2DE-562F4FC32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BFEE7C-41C4-6DA9-5DB6-A5D6B3DEB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629BEF-0CD4-BC32-244B-86C2C152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C426D5-8399-9C25-46F4-A8C7EAAD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666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9A31-4D30-AD70-D0D7-08320E10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67887-D1AA-06B9-4682-C441F56B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9C5800-146B-52DC-E7D4-62DA94EAD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33E89-8588-ECE6-3AC1-88E85E56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984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DD73A-337D-8FDD-30C7-33A7314F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D4DF7-08F4-10A2-63B1-3CC2BEDA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406C6-5266-6803-4E0B-EEC8B033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004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EE8E-96A9-03AC-CD46-B119AD69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9D140-46D8-3B73-3B4C-D18E6876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8F4C17-1065-42B1-56B7-5BDC1C8CB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BF191-D7B9-274D-15D0-1EEFB7BF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FD537-8EBE-3C47-F937-84A4251F3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D5775-B660-81BC-159E-64DEDC6D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441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7692-CAFD-121F-167B-852786739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9E9F7-1A4F-48C5-AAE6-17AEEF958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EAB58-38D1-0189-5E9D-C3B81990D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5787B1-3B76-7936-643C-9DD5E8639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F1526-04E3-B93B-06EC-81EC5C58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642A14-1ABF-B94E-ACE0-9267C975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144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7E6BB-7445-7444-D02C-7B253DE3A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66ECE-17B0-1CDA-E3E0-53E142139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29EB9-BB6D-65FD-B3C6-AE2CA0E1F1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50DE9D-A889-4DD2-8CFA-0EF30468CF8D}" type="datetimeFigureOut">
              <a:rPr lang="en-IN" smtClean="0"/>
              <a:t>25-02-2025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17E90-1436-BAC8-9C75-5741C344B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7D5AD-BC2F-0171-0B29-D679696F08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BE750-0152-485F-9A20-D15A6F1C4A1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10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F402-C242-3553-74C5-4586A72F8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640"/>
            <a:ext cx="9144000" cy="560437"/>
          </a:xfrm>
        </p:spPr>
        <p:txBody>
          <a:bodyPr>
            <a:normAutofit/>
          </a:bodyPr>
          <a:lstStyle/>
          <a:p>
            <a:pPr algn="ctr"/>
            <a:r>
              <a:rPr lang="en-IN" sz="32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3: IMPLEMENTATION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4A520-67C2-BC4C-1ABD-B1436C0F9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1462"/>
            <a:ext cx="9144000" cy="2416280"/>
          </a:xfrm>
        </p:spPr>
        <p:txBody>
          <a:bodyPr>
            <a:normAutofit/>
          </a:bodyPr>
          <a:lstStyle/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84C43-787B-AAB7-D015-8A6D82C20CAC}"/>
              </a:ext>
            </a:extLst>
          </p:cNvPr>
          <p:cNvSpPr txBox="1"/>
          <p:nvPr/>
        </p:nvSpPr>
        <p:spPr>
          <a:xfrm>
            <a:off x="1445342" y="1091381"/>
            <a:ext cx="40312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Rois Lea Michaela (11810807)</a:t>
            </a:r>
          </a:p>
          <a:p>
            <a:pPr algn="l"/>
            <a:r>
              <a:rPr lang="en-IN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Bhardwaj Aman (12333472)</a:t>
            </a:r>
          </a:p>
          <a:p>
            <a:pPr algn="l"/>
            <a:r>
              <a:rPr lang="en-IN" sz="2000" b="0" i="0" u="none" strike="noStrike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Haubenburger Gabriel (11840531)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DDD0B2-0C73-BB74-C187-D7CF1F2BFFB4}"/>
              </a:ext>
            </a:extLst>
          </p:cNvPr>
          <p:cNvSpPr txBox="1"/>
          <p:nvPr/>
        </p:nvSpPr>
        <p:spPr>
          <a:xfrm>
            <a:off x="3834582" y="2270629"/>
            <a:ext cx="468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47844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AD0B-4FBB-D310-AB77-359E58554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51235-78B8-AFB4-FEBE-583C38743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solution?</a:t>
            </a:r>
          </a:p>
          <a:p>
            <a:r>
              <a:rPr lang="en-US" dirty="0"/>
              <a:t>What are the neighbors of a solution?</a:t>
            </a:r>
          </a:p>
          <a:p>
            <a:r>
              <a:rPr lang="en-US" dirty="0"/>
              <a:t>What is a cost of a solution</a:t>
            </a:r>
          </a:p>
          <a:p>
            <a:r>
              <a:rPr lang="en-US" dirty="0"/>
              <a:t>How do we determine the initial solution</a:t>
            </a:r>
          </a:p>
        </p:txBody>
      </p:sp>
    </p:spTree>
    <p:extLst>
      <p:ext uri="{BB962C8B-B14F-4D97-AF65-F5344CB8AC3E}">
        <p14:creationId xmlns:p14="http://schemas.microsoft.com/office/powerpoint/2010/main" val="271714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6FD5-C683-3CAD-A48C-20BC4798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Tackling SA –</a:t>
            </a:r>
            <a:r>
              <a:rPr lang="de-DE" dirty="0" err="1"/>
              <a:t>problem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724B5-2789-13EA-8403-299B735FD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determine </a:t>
            </a:r>
            <a:r>
              <a:rPr lang="en-US"/>
              <a:t>the initial </a:t>
            </a:r>
            <a:r>
              <a:rPr lang="en-US" dirty="0"/>
              <a:t>“temperature” T”</a:t>
            </a:r>
          </a:p>
          <a:p>
            <a:r>
              <a:rPr lang="en-US" dirty="0"/>
              <a:t>How do we determine the cooling ration g(</a:t>
            </a:r>
            <a:r>
              <a:rPr lang="en-US" dirty="0" err="1"/>
              <a:t>T,t</a:t>
            </a:r>
            <a:r>
              <a:rPr lang="en-US" dirty="0"/>
              <a:t>)?</a:t>
            </a:r>
          </a:p>
          <a:p>
            <a:r>
              <a:rPr lang="en-US" dirty="0"/>
              <a:t>How do we determine the termination condition?</a:t>
            </a:r>
          </a:p>
          <a:p>
            <a:r>
              <a:rPr lang="en-US" dirty="0"/>
              <a:t>How do we determine the halting criterion?</a:t>
            </a:r>
          </a:p>
        </p:txBody>
      </p:sp>
    </p:spTree>
    <p:extLst>
      <p:ext uri="{BB962C8B-B14F-4D97-AF65-F5344CB8AC3E}">
        <p14:creationId xmlns:p14="http://schemas.microsoft.com/office/powerpoint/2010/main" val="349368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</TotalTime>
  <Words>100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EXERCISE 3: IMPLEMENTATION</vt:lpstr>
      <vt:lpstr>Tackling SA –problem specific questions</vt:lpstr>
      <vt:lpstr>Tackling SA –problem specific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Bhardwaj</dc:creator>
  <cp:lastModifiedBy>Haubenburger, Gabriel</cp:lastModifiedBy>
  <cp:revision>17</cp:revision>
  <dcterms:created xsi:type="dcterms:W3CDTF">2024-12-15T08:40:25Z</dcterms:created>
  <dcterms:modified xsi:type="dcterms:W3CDTF">2025-02-25T11:09:46Z</dcterms:modified>
</cp:coreProperties>
</file>